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F00E9-2DDC-4ACC-A34E-895C0FE0CB40}" type="datetimeFigureOut">
              <a:rPr lang="de-DE" smtClean="0"/>
              <a:t>03.11.2013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A197E-1AC0-4EAD-B40F-6C8E9FD5D081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CD7FD-AF44-4B0E-BE54-BD67D9AB2A8D}" type="datetime1">
              <a:rPr lang="de-DE" smtClean="0"/>
              <a:t>03.11.2013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1EA8-069B-41DC-9ABF-8F8D27FA0C50}" type="datetime1">
              <a:rPr lang="de-DE" smtClean="0"/>
              <a:t>03.11.2013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8A96-C7D9-4D53-81CC-F8FAE4CD8DCA}" type="datetime1">
              <a:rPr lang="de-DE" smtClean="0"/>
              <a:t>03.11.2013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FA169-8EB9-4D13-9412-4728F9E6F4F7}" type="datetime1">
              <a:rPr lang="de-DE" smtClean="0"/>
              <a:t>03.11.2013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07BD-49CF-468E-B198-53B984B629B8}" type="datetime1">
              <a:rPr lang="de-DE" smtClean="0"/>
              <a:t>03.11.2013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B05F8-A32F-4DFB-9357-B7A3CCE5A185}" type="datetime1">
              <a:rPr lang="de-DE" smtClean="0"/>
              <a:t>03.11.2013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A449D-5C20-40F5-AE12-060FCB4F1CA6}" type="datetime1">
              <a:rPr lang="de-DE" smtClean="0"/>
              <a:t>03.11.2013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960CC-8767-49CF-9E13-CFDAC39E78A3}" type="datetime1">
              <a:rPr lang="de-DE" smtClean="0"/>
              <a:t>03.11.2013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231DE-4C0E-429C-9794-4003F7A3F52F}" type="datetime1">
              <a:rPr lang="de-DE" smtClean="0"/>
              <a:t>03.11.2013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AD1C2-02EE-491C-B917-DD531B233D53}" type="datetime1">
              <a:rPr lang="de-DE" smtClean="0"/>
              <a:t>03.11.2013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D267-CCD5-4997-AE49-53F576B0EF48}" type="datetime1">
              <a:rPr lang="de-DE" smtClean="0"/>
              <a:t>03.11.2013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FDEF0-C980-43EE-8D7F-449E7327BFD6}" type="datetime1">
              <a:rPr lang="de-DE" smtClean="0"/>
              <a:t>03.11.2013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E624E-47D6-434D-A950-62C1D8FB982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ANGRY BIRDS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 Artillerie-Computerspiel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Entwickler: </a:t>
            </a:r>
            <a:r>
              <a:rPr lang="de-DE" dirty="0" err="1" smtClean="0"/>
              <a:t>Rovio</a:t>
            </a:r>
            <a:r>
              <a:rPr lang="de-DE" dirty="0" smtClean="0"/>
              <a:t> Entertainment</a:t>
            </a:r>
          </a:p>
          <a:p>
            <a:r>
              <a:rPr lang="de-DE" dirty="0" smtClean="0"/>
              <a:t>Erstveröffentlichung: Dezember 2009</a:t>
            </a:r>
          </a:p>
          <a:p>
            <a:pPr lvl="1"/>
            <a:r>
              <a:rPr lang="de-DE" dirty="0" smtClean="0"/>
              <a:t>Einzelspieler</a:t>
            </a:r>
          </a:p>
          <a:p>
            <a:r>
              <a:rPr lang="de-DE" dirty="0" smtClean="0"/>
              <a:t>Hergestellt für zahlreiche Betriebssysteme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 des Spieles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/>
              <a:t>Spieler übernimmt Kontrolle über Vögel</a:t>
            </a:r>
          </a:p>
          <a:p>
            <a:r>
              <a:rPr lang="de-DE" dirty="0"/>
              <a:t>Schweinen haben </a:t>
            </a:r>
            <a:r>
              <a:rPr lang="de-DE" dirty="0" smtClean="0"/>
              <a:t>Eier </a:t>
            </a:r>
            <a:r>
              <a:rPr lang="de-DE" dirty="0"/>
              <a:t>entwendet</a:t>
            </a:r>
          </a:p>
          <a:p>
            <a:r>
              <a:rPr lang="de-DE" dirty="0"/>
              <a:t>mithilfe einer </a:t>
            </a:r>
            <a:r>
              <a:rPr lang="de-DE" dirty="0" smtClean="0"/>
              <a:t>Schleuder werden die </a:t>
            </a:r>
            <a:r>
              <a:rPr lang="de-DE" dirty="0"/>
              <a:t>Vögel auf </a:t>
            </a:r>
            <a:r>
              <a:rPr lang="de-DE" dirty="0" smtClean="0"/>
              <a:t>verschiedene Verstecke geschossen</a:t>
            </a:r>
          </a:p>
          <a:p>
            <a:r>
              <a:rPr lang="de-DE" dirty="0"/>
              <a:t>f</a:t>
            </a:r>
            <a:r>
              <a:rPr lang="de-DE" dirty="0" smtClean="0"/>
              <a:t>ür </a:t>
            </a:r>
            <a:r>
              <a:rPr lang="de-DE" dirty="0"/>
              <a:t>jedes zerstörte Objekt werden Punkte vergeben. </a:t>
            </a:r>
            <a:endParaRPr lang="de-DE" dirty="0" smtClean="0"/>
          </a:p>
          <a:p>
            <a:r>
              <a:rPr lang="de-DE" dirty="0" smtClean="0"/>
              <a:t>Primäres </a:t>
            </a:r>
            <a:r>
              <a:rPr lang="de-DE" dirty="0"/>
              <a:t>Ziel eines jeden Levels ist es, alle Schweine zu vernichten.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Spielfiguren - Vögel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6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60"/>
                <a:gridCol w="3071834"/>
                <a:gridCol w="3186106"/>
              </a:tblGrid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Name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Besonderheit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Effekt</a:t>
                      </a:r>
                      <a:endParaRPr lang="de-DE" dirty="0"/>
                    </a:p>
                  </a:txBody>
                  <a:tcPr anchor="ctr"/>
                </a:tc>
              </a:tr>
              <a:tr h="974406">
                <a:tc>
                  <a:txBody>
                    <a:bodyPr/>
                    <a:lstStyle/>
                    <a:p>
                      <a:pPr algn="l"/>
                      <a:r>
                        <a:rPr lang="de-DE" dirty="0" err="1" smtClean="0"/>
                        <a:t>Red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Mittlere Zerstörungskraft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Aufschrei</a:t>
                      </a:r>
                      <a:endParaRPr lang="de-DE" dirty="0"/>
                    </a:p>
                  </a:txBody>
                  <a:tcPr anchor="ctr"/>
                </a:tc>
              </a:tr>
              <a:tr h="857256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Jim, Jake &amp; Jay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zerstört</a:t>
                      </a:r>
                      <a:r>
                        <a:rPr lang="de-DE" baseline="0" dirty="0" smtClean="0"/>
                        <a:t> gut Eis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verdreifacht sich</a:t>
                      </a:r>
                      <a:endParaRPr lang="de-DE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Chuck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zerstört gut Holz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beschleunigt</a:t>
                      </a:r>
                      <a:endParaRPr lang="de-DE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Bomb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zerstört Stein, explodiert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Explosion verfrüht</a:t>
                      </a:r>
                      <a:r>
                        <a:rPr lang="de-DE" baseline="0" dirty="0" smtClean="0"/>
                        <a:t> auslösbar</a:t>
                      </a:r>
                      <a:endParaRPr lang="de-DE" dirty="0"/>
                    </a:p>
                  </a:txBody>
                  <a:tcPr anchor="ctr"/>
                </a:tc>
              </a:tr>
              <a:tr h="914416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Matilda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Explosives</a:t>
                      </a:r>
                      <a:r>
                        <a:rPr lang="de-DE" baseline="0" dirty="0" smtClean="0"/>
                        <a:t> Bomben-Ei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lässt Bomben-Ei</a:t>
                      </a:r>
                      <a:r>
                        <a:rPr lang="de-DE" baseline="0" dirty="0" smtClean="0"/>
                        <a:t> nach unten fallen – starker Rückstoß</a:t>
                      </a:r>
                      <a:endParaRPr lang="de-DE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Bildschirmpräsentation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ANGRY BIRDS</vt:lpstr>
      <vt:lpstr>Allgemeines</vt:lpstr>
      <vt:lpstr>Ziel des Spieles</vt:lpstr>
      <vt:lpstr>Spielfiguren - Vögel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ANGRY BIRDS</dc:title>
  <dc:creator>eva</dc:creator>
  <cp:lastModifiedBy>eva</cp:lastModifiedBy>
  <cp:revision>5</cp:revision>
  <dcterms:created xsi:type="dcterms:W3CDTF">2013-11-02T08:07:05Z</dcterms:created>
  <dcterms:modified xsi:type="dcterms:W3CDTF">2013-11-03T16:24:05Z</dcterms:modified>
</cp:coreProperties>
</file>