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6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F00E9-2DDC-4ACC-A34E-895C0FE0CB40}" type="datetimeFigureOut">
              <a:rPr lang="de-DE" smtClean="0"/>
              <a:t>25.08.2015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A197E-1AC0-4EAD-B40F-6C8E9FD5D0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6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6A197E-1AC0-4EAD-B40F-6C8E9FD5D08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009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6791-CF8D-4850-93E7-15FA23614C8A}" type="datetime1">
              <a:rPr lang="de-DE" smtClean="0"/>
              <a:t>25.08.2015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CED8B-B656-4658-91B3-73136BDBE5F9}" type="datetime1">
              <a:rPr lang="de-DE" smtClean="0"/>
              <a:t>25.08.2015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0A242-7766-4759-A7EB-527D9E21A931}" type="datetime1">
              <a:rPr lang="de-DE" smtClean="0"/>
              <a:t>25.08.2015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F70-A852-4CC3-BC51-633A0BE543C0}" type="datetime1">
              <a:rPr lang="de-DE" smtClean="0"/>
              <a:t>25.08.2015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77AC-6A22-48DA-B20B-395ED92DC7FF}" type="datetime1">
              <a:rPr lang="de-DE" smtClean="0"/>
              <a:t>25.08.2015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1186-2862-4EE6-AF5E-52F573671A6C}" type="datetime1">
              <a:rPr lang="de-DE" smtClean="0"/>
              <a:t>25.08.2015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CDC3-0A46-4D31-8B36-D9B287358F86}" type="datetime1">
              <a:rPr lang="de-DE" smtClean="0"/>
              <a:t>25.08.2015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DED9-3463-4F35-8890-891CDDDE494A}" type="datetime1">
              <a:rPr lang="de-DE" smtClean="0"/>
              <a:t>25.08.2015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410-8014-495E-87A9-67838AE741B6}" type="datetime1">
              <a:rPr lang="de-DE" smtClean="0"/>
              <a:t>25.08.2015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AF67-7196-4C95-99B0-B669C3254DDE}" type="datetime1">
              <a:rPr lang="de-DE" smtClean="0"/>
              <a:t>25.08.2015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A9DA7-3389-40E6-97F1-1C7E444ECD74}" type="datetime1">
              <a:rPr lang="de-DE" smtClean="0"/>
              <a:t>25.08.2015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62902-42BD-455A-B971-4C8D55A78CDF}" type="datetime1">
              <a:rPr lang="de-DE" smtClean="0"/>
              <a:t>25.08.2015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26" name="Picture 2" descr="https://openclipart.org/image/2400px/svg_to_png/219466/pollo-bird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51" y="5666759"/>
            <a:ext cx="592697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Showcard Gothic" panose="04020904020102020604" pitchFamily="8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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ANGRY BIRDS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Ein Artillerie-Computerspiel</a:t>
            </a:r>
          </a:p>
        </p:txBody>
      </p:sp>
      <p:pic>
        <p:nvPicPr>
          <p:cNvPr id="2050" name="Picture 2" descr="https://openclipart.org/image/300px/svg_to_png/110179/Decorative-Bird-by-Merlin252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000" y="476672"/>
            <a:ext cx="2160000" cy="19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Entwickler: </a:t>
            </a:r>
            <a:r>
              <a:rPr lang="de-DE" dirty="0" err="1" smtClean="0"/>
              <a:t>Rovio</a:t>
            </a:r>
            <a:r>
              <a:rPr lang="de-DE" dirty="0" smtClean="0"/>
              <a:t> Entertainment</a:t>
            </a:r>
          </a:p>
          <a:p>
            <a:r>
              <a:rPr lang="de-DE" dirty="0" smtClean="0"/>
              <a:t>Erstveröffentlichung: Dezember 2009</a:t>
            </a:r>
          </a:p>
          <a:p>
            <a:pPr lvl="1"/>
            <a:r>
              <a:rPr lang="de-DE" dirty="0" smtClean="0"/>
              <a:t>Einzelspieler</a:t>
            </a:r>
          </a:p>
          <a:p>
            <a:pPr lvl="1"/>
            <a:r>
              <a:rPr lang="de-DE" dirty="0" smtClean="0"/>
              <a:t>Hergestellt für zahlreiche Betriebssysteme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 des Spieles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/>
              <a:t>Spieler übernimmt Kontrolle über Vögel</a:t>
            </a:r>
          </a:p>
          <a:p>
            <a:r>
              <a:rPr lang="de-DE" dirty="0"/>
              <a:t>Schweinen haben </a:t>
            </a:r>
            <a:r>
              <a:rPr lang="de-DE" dirty="0" smtClean="0"/>
              <a:t>Eier </a:t>
            </a:r>
            <a:r>
              <a:rPr lang="de-DE" dirty="0"/>
              <a:t>entwendet</a:t>
            </a:r>
          </a:p>
          <a:p>
            <a:r>
              <a:rPr lang="de-DE" dirty="0"/>
              <a:t>mithilfe einer </a:t>
            </a:r>
            <a:r>
              <a:rPr lang="de-DE" dirty="0" smtClean="0"/>
              <a:t>Schleuder werden die </a:t>
            </a:r>
            <a:r>
              <a:rPr lang="de-DE" dirty="0"/>
              <a:t>Vögel auf </a:t>
            </a:r>
            <a:r>
              <a:rPr lang="de-DE" dirty="0" smtClean="0"/>
              <a:t>verschiedene Verstecke geschossen</a:t>
            </a:r>
          </a:p>
          <a:p>
            <a:r>
              <a:rPr lang="de-DE" dirty="0"/>
              <a:t>f</a:t>
            </a:r>
            <a:r>
              <a:rPr lang="de-DE" dirty="0" smtClean="0"/>
              <a:t>ür </a:t>
            </a:r>
            <a:r>
              <a:rPr lang="de-DE" dirty="0"/>
              <a:t>jedes zerstörte Objekt werden Punkte vergeben. </a:t>
            </a:r>
            <a:endParaRPr lang="de-DE" dirty="0" smtClean="0"/>
          </a:p>
          <a:p>
            <a:r>
              <a:rPr lang="de-DE" dirty="0" smtClean="0"/>
              <a:t>Primäres </a:t>
            </a:r>
            <a:r>
              <a:rPr lang="de-DE" dirty="0"/>
              <a:t>Ziel eines jeden Levels ist es, alle Schweine zu vernichten.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Spielfiguren - </a:t>
            </a:r>
            <a:r>
              <a:rPr lang="de-DE" dirty="0" smtClean="0"/>
              <a:t>Vögel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433345"/>
              </p:ext>
            </p:extLst>
          </p:nvPr>
        </p:nvGraphicFramePr>
        <p:xfrm>
          <a:off x="457200" y="1600200"/>
          <a:ext cx="8388000" cy="4320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9610"/>
                <a:gridCol w="3130960"/>
                <a:gridCol w="3247430"/>
              </a:tblGrid>
              <a:tr h="592576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Name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Besonderheit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Effekt</a:t>
                      </a:r>
                      <a:endParaRPr lang="de-DE" dirty="0"/>
                    </a:p>
                  </a:txBody>
                  <a:tcPr anchor="ctr"/>
                </a:tc>
              </a:tr>
              <a:tr h="902089">
                <a:tc>
                  <a:txBody>
                    <a:bodyPr/>
                    <a:lstStyle/>
                    <a:p>
                      <a:pPr algn="l"/>
                      <a:r>
                        <a:rPr lang="de-DE" dirty="0" err="1" smtClean="0"/>
                        <a:t>Red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Mittlere Zerstörungskraft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Aufschrei</a:t>
                      </a:r>
                      <a:endParaRPr lang="de-DE" dirty="0"/>
                    </a:p>
                  </a:txBody>
                  <a:tcPr anchor="ctr"/>
                </a:tc>
              </a:tr>
              <a:tr h="793633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Jim, Jake &amp; Jay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zerstört</a:t>
                      </a:r>
                      <a:r>
                        <a:rPr lang="de-DE" baseline="0" dirty="0" smtClean="0"/>
                        <a:t> gut Eis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verdreifacht sich</a:t>
                      </a:r>
                      <a:endParaRPr lang="de-DE" dirty="0"/>
                    </a:p>
                  </a:txBody>
                  <a:tcPr anchor="ctr"/>
                </a:tc>
              </a:tr>
              <a:tr h="592576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Chuck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zerstört gut Holz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beschleunigt</a:t>
                      </a:r>
                      <a:endParaRPr lang="de-DE" dirty="0"/>
                    </a:p>
                  </a:txBody>
                  <a:tcPr anchor="ctr"/>
                </a:tc>
              </a:tr>
              <a:tr h="592576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Bomb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zerstört Stein, explodiert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Explosion verfrüht</a:t>
                      </a:r>
                      <a:r>
                        <a:rPr lang="de-DE" baseline="0" dirty="0" smtClean="0"/>
                        <a:t> auslösbar</a:t>
                      </a:r>
                      <a:endParaRPr lang="de-DE" dirty="0"/>
                    </a:p>
                  </a:txBody>
                  <a:tcPr anchor="ctr"/>
                </a:tc>
              </a:tr>
              <a:tr h="846551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Matilda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Explosives</a:t>
                      </a:r>
                      <a:r>
                        <a:rPr lang="de-DE" baseline="0" dirty="0" smtClean="0"/>
                        <a:t> Bomben-Ei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lässt Bomben-Ei</a:t>
                      </a:r>
                      <a:r>
                        <a:rPr lang="de-DE" baseline="0" dirty="0" smtClean="0"/>
                        <a:t> nach unten fallen – starker Rückstoß</a:t>
                      </a:r>
                      <a:endParaRPr lang="de-D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Spielfiguren - Schweine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014778"/>
              </p:ext>
            </p:extLst>
          </p:nvPr>
        </p:nvGraphicFramePr>
        <p:xfrm>
          <a:off x="426760" y="1268760"/>
          <a:ext cx="8393712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6856"/>
                <a:gridCol w="4196856"/>
              </a:tblGrid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Name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Besonderheit</a:t>
                      </a:r>
                      <a:endParaRPr lang="de-DE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Kleines Schwein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Niedrigste Verteidigung</a:t>
                      </a:r>
                      <a:endParaRPr lang="de-DE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Großes Schwein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Bessere Verteidigung</a:t>
                      </a:r>
                      <a:endParaRPr lang="de-DE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Helmschwein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Noch bessere Verteidigung</a:t>
                      </a:r>
                      <a:endParaRPr lang="de-DE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Schnurrbartschwein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Noch bessere Verteidigung,</a:t>
                      </a:r>
                      <a:r>
                        <a:rPr lang="de-DE" baseline="0" dirty="0" smtClean="0"/>
                        <a:t> sehr selten</a:t>
                      </a:r>
                      <a:endParaRPr lang="de-DE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Königsschwein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beste Verteidigung</a:t>
                      </a:r>
                      <a:endParaRPr lang="de-D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Easy4me.info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3074" name="Picture 2" descr="https://openclipart.org/image/300px/svg_to_png/98245/p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95738"/>
            <a:ext cx="1440000" cy="13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80902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Bildschirmpräsentation (4:3)</PresentationFormat>
  <Paragraphs>54</Paragraphs>
  <Slides>5</Slides>
  <Notes>1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Showcard Gothic</vt:lpstr>
      <vt:lpstr>Wingdings 2</vt:lpstr>
      <vt:lpstr>Larissa-Design</vt:lpstr>
      <vt:lpstr>ANGRY BIRDS</vt:lpstr>
      <vt:lpstr>Allgemeines</vt:lpstr>
      <vt:lpstr>Ziel des Spieles</vt:lpstr>
      <vt:lpstr>Spielfiguren - Vögel</vt:lpstr>
      <vt:lpstr>Spielfiguren - Schweine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ANGRY BIRDS</dc:title>
  <dc:creator>eva</dc:creator>
  <cp:lastModifiedBy>CK</cp:lastModifiedBy>
  <cp:revision>14</cp:revision>
  <dcterms:created xsi:type="dcterms:W3CDTF">2013-11-02T08:07:05Z</dcterms:created>
  <dcterms:modified xsi:type="dcterms:W3CDTF">2015-08-25T19:06:47Z</dcterms:modified>
</cp:coreProperties>
</file>