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79" r:id="rId3"/>
    <p:sldId id="278" r:id="rId4"/>
    <p:sldId id="261" r:id="rId5"/>
    <p:sldId id="262" r:id="rId6"/>
    <p:sldId id="266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3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162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ois Klotz" userId="0e7873f3-c968-46a8-ac9c-5d38456ab073" providerId="ADAL" clId="{5DE8545F-520C-4970-A95B-52CF0138AB36}"/>
    <pc:docChg chg="modSld">
      <pc:chgData name="Alois Klotz" userId="0e7873f3-c968-46a8-ac9c-5d38456ab073" providerId="ADAL" clId="{5DE8545F-520C-4970-A95B-52CF0138AB36}" dt="2025-12-07T17:08:41.270" v="2" actId="1076"/>
      <pc:docMkLst>
        <pc:docMk/>
      </pc:docMkLst>
      <pc:sldChg chg="addSp modSp mod">
        <pc:chgData name="Alois Klotz" userId="0e7873f3-c968-46a8-ac9c-5d38456ab073" providerId="ADAL" clId="{5DE8545F-520C-4970-A95B-52CF0138AB36}" dt="2025-12-07T17:08:41.270" v="2" actId="1076"/>
        <pc:sldMkLst>
          <pc:docMk/>
          <pc:sldMk cId="926392184" sldId="266"/>
        </pc:sldMkLst>
        <pc:spChg chg="add mod">
          <ac:chgData name="Alois Klotz" userId="0e7873f3-c968-46a8-ac9c-5d38456ab073" providerId="ADAL" clId="{5DE8545F-520C-4970-A95B-52CF0138AB36}" dt="2025-12-07T17:08:41.270" v="2" actId="1076"/>
          <ac:spMkLst>
            <pc:docMk/>
            <pc:sldMk cId="926392184" sldId="266"/>
            <ac:spMk id="2" creationId="{D7F8496E-57D5-46FD-BD3C-A8EA5327F86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9A3E1-E40D-4558-A52B-E03BEE2B0AAC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1F36C-BA7B-4AD1-B688-FB80950550D4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18734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0DF06-040A-465C-85C2-C7AC16BE1877}" type="slidenum">
              <a:rPr lang="de-AT" smtClean="0"/>
              <a:t>4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89177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A0DF06-040A-465C-85C2-C7AC16BE1877}" type="slidenum">
              <a:rPr lang="de-AT" smtClean="0"/>
              <a:t>5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04481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A0DF06-040A-465C-85C2-C7AC16BE1877}" type="slidenum">
              <a:rPr lang="de-AT" smtClean="0"/>
              <a:t>6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47430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C56097-C997-414A-8BD8-7B2D10390A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FA84733-3640-4087-AAFA-161D5F3514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41FEA1-20E3-49EF-A180-1E6F4C185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D55998-4D8B-4B0C-B236-EBF12611C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4D38B1-4ED5-48BF-A1F7-608DCC3AC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59914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2FD4D1-0517-4FB2-8D7A-E1E7387A8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9DE83E7-B6EF-44D5-B19F-374036B8E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94AAE62-2398-4F7C-ABD2-1D0BD2B5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529BC9-6937-41CE-9C06-31D445BC9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F4E2149-AFFA-4EB1-A90D-C963B04B3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27127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C36CD0B-87E6-4FD4-941E-2DFAE62F4B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04E9CD-429F-4EF9-A5C6-F6C01BD6F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9893321-C646-4D85-9A9F-7BB040DF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A051BC-DBD5-45E9-A87A-B1EFD6188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8CC673-169B-4D91-9BFA-EB6AF9864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7467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D78F48-3BD4-4CB0-AE54-EB8DE716E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D31ED1-2D6F-4356-9D26-FF3F16FEE7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213934-A7A6-495E-9786-D07A728C4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C308E3-B9E8-48ED-8EC2-6738D79A4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B6A6FB-7A23-43BA-996B-C22CBB6E0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0872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006824-BA90-4AB1-BEB6-D64612509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4E4079B-C176-4924-A8E1-60BCB2FBD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C1C12EE-FE36-482E-AF7F-12F813F54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B8EC585-559C-4B61-A42F-4FE0B3A80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D3332A-7F0D-4835-8BD3-74F4F1D7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18765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AC1332-E6BC-4DFC-96A9-06274436F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E94661-E957-4A40-9C6C-411478D5A0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5E55C4C-D31C-414D-8448-162D0F5D38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4A832CB-104C-4B03-BF0A-92608D6F9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24BCC7-0E50-4BE3-B00B-DD6E2A26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58D4C8-8CBD-4A84-9F1F-EFA7115A0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2699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0FC8BB-B3D4-4D1C-AAB9-870E41BBD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9E83E16-5A77-464F-A8D4-AD745CE68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63534D3-8F50-45F4-BF5C-5595255873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424A560-661B-4AA7-9661-ACF3C5EE53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A8BED2E-B38D-4F8F-816B-F3A6F90EAC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C05EFE0-FBDB-4673-AB53-D95747BD5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758321E-26CD-452B-94BF-416779BE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1576E91-28A9-439F-8337-BAA43DF06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0472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305AD7-CE0F-4A58-AD1A-57DE81689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6F1FDC-A976-490A-8669-5366D7517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172DC82-3297-424E-8E38-45900AA4F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B4F5CB2-78F5-418A-A452-69052CC86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42666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B6E5C623-E7B3-4AB4-87D8-95BC0EA87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CA57E8E-C7C2-43B7-8B91-794CF7A67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B4880E1-F1C2-4F9A-BC1A-4F083AFB2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593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5FA40B-7F74-49DE-9C43-CB8DEB3E1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AFE2E0-3489-40EA-87E2-CABDCE08A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2D26E69-B020-4890-BA90-ED0902856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080D2E3-AE2C-45FA-8A15-98A752DBC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8CD1280-F8C3-475F-8395-772765965C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E120746-DD8A-4244-B4E3-FAB9F462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992860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4FF920-36C3-48F5-9B88-2407C52C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0D3C3C8-7776-4FCB-9F04-2B240B3AB4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7AE5CFE-DCE9-4D8C-AC21-DDDEBCE64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1FEAA91-241B-4C71-AAB5-AA9537A59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49C36F8-52AF-4749-94E1-F0F73B97E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0CEF77A-9959-4A0E-8223-462CE3DA0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5886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E61A7EC-EE69-4426-B722-D48D3729C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DC4E69-C910-4B81-A021-5E68C6098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87EEFE4-E49B-45D4-A17B-6285B16AA7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376B5-C7E7-4828-90A2-B555BCB249E0}" type="datetimeFigureOut">
              <a:rPr lang="de-AT" smtClean="0"/>
              <a:t>07.12.2025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E33C3B-199C-43CE-8FA0-EEABACE46C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50BD41-27D1-42AF-93B7-1712BA2792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441A9-8986-470C-8CD4-81B27E2F976C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36592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032" y="1756438"/>
            <a:ext cx="4031952" cy="2680674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/>
              <a:t>Weitere Sehenswürdigkeiten</a:t>
            </a:r>
            <a:br>
              <a:rPr lang="de-AT" dirty="0"/>
            </a:br>
            <a:r>
              <a:rPr lang="de-AT" dirty="0"/>
              <a:t>in Berlin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053208" y="1842939"/>
            <a:ext cx="4042792" cy="36192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e-AT" dirty="0"/>
              <a:t>Brandenburger Tor</a:t>
            </a:r>
          </a:p>
          <a:p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131" y="2396519"/>
            <a:ext cx="5776866" cy="3840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998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533FAB-290C-453C-9C0E-E788074FA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115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25" y="1844824"/>
            <a:ext cx="4165331" cy="276935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dirty="0"/>
              <a:t>Weitere Sehenswürdigkeiten</a:t>
            </a:r>
            <a:br>
              <a:rPr lang="de-AT" dirty="0"/>
            </a:br>
            <a:r>
              <a:rPr lang="de-AT" dirty="0"/>
              <a:t>in Berlin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8487" y="1930401"/>
            <a:ext cx="4042792" cy="42454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AT" dirty="0"/>
              <a:t>Checkpoint Charlie</a:t>
            </a:r>
          </a:p>
          <a:p>
            <a:endParaRPr lang="de-AT" dirty="0"/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132" y="2706427"/>
            <a:ext cx="5202433" cy="3458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857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Berliner Mauer</a:t>
            </a:r>
            <a:endParaRPr lang="de-AT" dirty="0"/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640" y="1844824"/>
            <a:ext cx="6714966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533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Museen, Leben in der Stadt …</a:t>
            </a: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1" y="1628800"/>
            <a:ext cx="4116066" cy="2664296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4113" y="1650288"/>
            <a:ext cx="2534939" cy="2642808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9857" y="4525663"/>
            <a:ext cx="3115989" cy="2071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828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3088850" y="3284984"/>
            <a:ext cx="60143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de-DE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Auf Wiedersehen!</a:t>
            </a:r>
          </a:p>
        </p:txBody>
      </p:sp>
      <p:sp>
        <p:nvSpPr>
          <p:cNvPr id="2" name="Smiley 1">
            <a:extLst>
              <a:ext uri="{FF2B5EF4-FFF2-40B4-BE49-F238E27FC236}">
                <a16:creationId xmlns:a16="http://schemas.microsoft.com/office/drawing/2014/main" id="{D7F8496E-57D5-46FD-BD3C-A8EA5327F86A}"/>
              </a:ext>
            </a:extLst>
          </p:cNvPr>
          <p:cNvSpPr/>
          <p:nvPr/>
        </p:nvSpPr>
        <p:spPr>
          <a:xfrm>
            <a:off x="4979773" y="1648670"/>
            <a:ext cx="1526059" cy="1334530"/>
          </a:xfrm>
          <a:prstGeom prst="smileyFac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263921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Breitbild</PresentationFormat>
  <Paragraphs>10</Paragraphs>
  <Slides>6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</vt:lpstr>
      <vt:lpstr>Weitere Sehenswürdigkeiten in Berlin</vt:lpstr>
      <vt:lpstr>PowerPoint-Präsentation</vt:lpstr>
      <vt:lpstr>Weitere Sehenswürdigkeiten in Berlin</vt:lpstr>
      <vt:lpstr>Berliner Mauer</vt:lpstr>
      <vt:lpstr>Museen, Leben in der Stadt …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Weitere Sehenswürdigkeiten in Berlin</dc:title>
  <dc:creator>Alois Klotz</dc:creator>
  <cp:lastModifiedBy>Alois Klotz</cp:lastModifiedBy>
  <cp:revision>2</cp:revision>
  <dcterms:created xsi:type="dcterms:W3CDTF">2025-12-07T15:00:35Z</dcterms:created>
  <dcterms:modified xsi:type="dcterms:W3CDTF">2025-12-07T17:08:54Z</dcterms:modified>
</cp:coreProperties>
</file>