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57" r:id="rId3"/>
    <p:sldId id="258" r:id="rId4"/>
    <p:sldId id="280" r:id="rId5"/>
    <p:sldId id="279" r:id="rId6"/>
    <p:sldId id="284" r:id="rId7"/>
    <p:sldId id="285" r:id="rId8"/>
    <p:sldId id="295" r:id="rId9"/>
    <p:sldId id="282" r:id="rId10"/>
    <p:sldId id="283" r:id="rId11"/>
    <p:sldId id="265" r:id="rId12"/>
    <p:sldId id="271" r:id="rId13"/>
    <p:sldId id="277" r:id="rId14"/>
    <p:sldId id="289" r:id="rId15"/>
    <p:sldId id="272" r:id="rId16"/>
    <p:sldId id="273" r:id="rId17"/>
    <p:sldId id="275" r:id="rId18"/>
    <p:sldId id="274" r:id="rId19"/>
    <p:sldId id="259" r:id="rId20"/>
    <p:sldId id="281"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hrer" initials="CK" lastIdx="1" clrIdx="0">
    <p:extLst>
      <p:ext uri="{19B8F6BF-5375-455C-9EA6-DF929625EA0E}">
        <p15:presenceInfo xmlns:p15="http://schemas.microsoft.com/office/powerpoint/2012/main" userId="Lehr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132" autoAdjust="0"/>
    <p:restoredTop sz="80936" autoAdjust="0"/>
  </p:normalViewPr>
  <p:slideViewPr>
    <p:cSldViewPr>
      <p:cViewPr varScale="1">
        <p:scale>
          <a:sx n="130" d="100"/>
          <a:sy n="130" d="100"/>
        </p:scale>
        <p:origin x="1740" y="132"/>
      </p:cViewPr>
      <p:guideLst>
        <p:guide orient="horz" pos="2160"/>
        <p:guide pos="2880"/>
      </p:guideLst>
    </p:cSldViewPr>
  </p:slideViewPr>
  <p:outlineViewPr>
    <p:cViewPr>
      <p:scale>
        <a:sx n="33" d="100"/>
        <a:sy n="33" d="100"/>
      </p:scale>
      <p:origin x="0" y="-118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ois Klotz" userId="0e7873f3-c968-46a8-ac9c-5d38456ab073" providerId="ADAL" clId="{2217589A-BBE1-422F-833A-5963776B162D}"/>
    <pc:docChg chg="undo custSel addSld delSld modSld modMainMaster">
      <pc:chgData name="Alois Klotz" userId="0e7873f3-c968-46a8-ac9c-5d38456ab073" providerId="ADAL" clId="{2217589A-BBE1-422F-833A-5963776B162D}" dt="2025-12-07T15:52:56.512" v="1296" actId="478"/>
      <pc:docMkLst>
        <pc:docMk/>
      </pc:docMkLst>
      <pc:sldChg chg="modSp mod">
        <pc:chgData name="Alois Klotz" userId="0e7873f3-c968-46a8-ac9c-5d38456ab073" providerId="ADAL" clId="{2217589A-BBE1-422F-833A-5963776B162D}" dt="2025-12-06T17:49:52.229" v="6" actId="3062"/>
        <pc:sldMkLst>
          <pc:docMk/>
          <pc:sldMk cId="2452519953" sldId="256"/>
        </pc:sldMkLst>
        <pc:spChg chg="mod">
          <ac:chgData name="Alois Klotz" userId="0e7873f3-c968-46a8-ac9c-5d38456ab073" providerId="ADAL" clId="{2217589A-BBE1-422F-833A-5963776B162D}" dt="2025-12-06T17:49:52.229" v="6" actId="3062"/>
          <ac:spMkLst>
            <pc:docMk/>
            <pc:sldMk cId="2452519953" sldId="256"/>
            <ac:spMk id="4" creationId="{00000000-0000-0000-0000-000000000000}"/>
          </ac:spMkLst>
        </pc:spChg>
      </pc:sldChg>
      <pc:sldChg chg="modSp mod setBg">
        <pc:chgData name="Alois Klotz" userId="0e7873f3-c968-46a8-ac9c-5d38456ab073" providerId="ADAL" clId="{2217589A-BBE1-422F-833A-5963776B162D}" dt="2025-12-06T20:42:12.357" v="153"/>
        <pc:sldMkLst>
          <pc:docMk/>
          <pc:sldMk cId="2317109419" sldId="257"/>
        </pc:sldMkLst>
        <pc:spChg chg="mod">
          <ac:chgData name="Alois Klotz" userId="0e7873f3-c968-46a8-ac9c-5d38456ab073" providerId="ADAL" clId="{2217589A-BBE1-422F-833A-5963776B162D}" dt="2025-12-06T17:47:35.686" v="2" actId="1076"/>
          <ac:spMkLst>
            <pc:docMk/>
            <pc:sldMk cId="2317109419" sldId="257"/>
            <ac:spMk id="3" creationId="{00000000-0000-0000-0000-000000000000}"/>
          </ac:spMkLst>
        </pc:spChg>
        <pc:picChg chg="mod">
          <ac:chgData name="Alois Klotz" userId="0e7873f3-c968-46a8-ac9c-5d38456ab073" providerId="ADAL" clId="{2217589A-BBE1-422F-833A-5963776B162D}" dt="2025-12-06T17:48:06.524" v="5" actId="14100"/>
          <ac:picMkLst>
            <pc:docMk/>
            <pc:sldMk cId="2317109419" sldId="257"/>
            <ac:picMk id="4" creationId="{00000000-0000-0000-0000-000000000000}"/>
          </ac:picMkLst>
        </pc:picChg>
      </pc:sldChg>
      <pc:sldChg chg="add del">
        <pc:chgData name="Alois Klotz" userId="0e7873f3-c968-46a8-ac9c-5d38456ab073" providerId="ADAL" clId="{2217589A-BBE1-422F-833A-5963776B162D}" dt="2025-12-07T15:39:10.518" v="1094" actId="47"/>
        <pc:sldMkLst>
          <pc:docMk/>
          <pc:sldMk cId="2003155443" sldId="259"/>
        </pc:sldMkLst>
      </pc:sldChg>
      <pc:sldChg chg="modSp add del mod">
        <pc:chgData name="Alois Klotz" userId="0e7873f3-c968-46a8-ac9c-5d38456ab073" providerId="ADAL" clId="{2217589A-BBE1-422F-833A-5963776B162D}" dt="2025-12-07T15:39:29.643" v="1095" actId="47"/>
        <pc:sldMkLst>
          <pc:docMk/>
          <pc:sldMk cId="2207998442" sldId="260"/>
        </pc:sldMkLst>
        <pc:spChg chg="mod">
          <ac:chgData name="Alois Klotz" userId="0e7873f3-c968-46a8-ac9c-5d38456ab073" providerId="ADAL" clId="{2217589A-BBE1-422F-833A-5963776B162D}" dt="2025-12-07T14:57:52.064" v="1056" actId="27636"/>
          <ac:spMkLst>
            <pc:docMk/>
            <pc:sldMk cId="2207998442" sldId="260"/>
            <ac:spMk id="3" creationId="{00000000-0000-0000-0000-000000000000}"/>
          </ac:spMkLst>
        </pc:spChg>
      </pc:sldChg>
      <pc:sldChg chg="add del">
        <pc:chgData name="Alois Klotz" userId="0e7873f3-c968-46a8-ac9c-5d38456ab073" providerId="ADAL" clId="{2217589A-BBE1-422F-833A-5963776B162D}" dt="2025-12-07T15:39:29.643" v="1095" actId="47"/>
        <pc:sldMkLst>
          <pc:docMk/>
          <pc:sldMk cId="2428533171" sldId="261"/>
        </pc:sldMkLst>
      </pc:sldChg>
      <pc:sldChg chg="add del">
        <pc:chgData name="Alois Klotz" userId="0e7873f3-c968-46a8-ac9c-5d38456ab073" providerId="ADAL" clId="{2217589A-BBE1-422F-833A-5963776B162D}" dt="2025-12-07T15:39:29.643" v="1095" actId="47"/>
        <pc:sldMkLst>
          <pc:docMk/>
          <pc:sldMk cId="2428533171" sldId="262"/>
        </pc:sldMkLst>
      </pc:sldChg>
      <pc:sldChg chg="modSp mod">
        <pc:chgData name="Alois Klotz" userId="0e7873f3-c968-46a8-ac9c-5d38456ab073" providerId="ADAL" clId="{2217589A-BBE1-422F-833A-5963776B162D}" dt="2025-12-07T08:29:01.630" v="953" actId="14"/>
        <pc:sldMkLst>
          <pc:docMk/>
          <pc:sldMk cId="1490284954" sldId="265"/>
        </pc:sldMkLst>
        <pc:spChg chg="mod">
          <ac:chgData name="Alois Klotz" userId="0e7873f3-c968-46a8-ac9c-5d38456ab073" providerId="ADAL" clId="{2217589A-BBE1-422F-833A-5963776B162D}" dt="2025-12-07T08:29:01.630" v="953" actId="14"/>
          <ac:spMkLst>
            <pc:docMk/>
            <pc:sldMk cId="1490284954" sldId="265"/>
            <ac:spMk id="3" creationId="{00000000-0000-0000-0000-000000000000}"/>
          </ac:spMkLst>
        </pc:spChg>
      </pc:sldChg>
      <pc:sldChg chg="add del">
        <pc:chgData name="Alois Klotz" userId="0e7873f3-c968-46a8-ac9c-5d38456ab073" providerId="ADAL" clId="{2217589A-BBE1-422F-833A-5963776B162D}" dt="2025-12-07T15:39:29.643" v="1095" actId="47"/>
        <pc:sldMkLst>
          <pc:docMk/>
          <pc:sldMk cId="926392184" sldId="266"/>
        </pc:sldMkLst>
      </pc:sldChg>
      <pc:sldChg chg="add del">
        <pc:chgData name="Alois Klotz" userId="0e7873f3-c968-46a8-ac9c-5d38456ab073" providerId="ADAL" clId="{2217589A-BBE1-422F-833A-5963776B162D}" dt="2025-12-07T15:39:29.643" v="1095" actId="47"/>
        <pc:sldMkLst>
          <pc:docMk/>
          <pc:sldMk cId="459396439" sldId="269"/>
        </pc:sldMkLst>
      </pc:sldChg>
      <pc:sldChg chg="add del">
        <pc:chgData name="Alois Klotz" userId="0e7873f3-c968-46a8-ac9c-5d38456ab073" providerId="ADAL" clId="{2217589A-BBE1-422F-833A-5963776B162D}" dt="2025-12-07T15:39:29.643" v="1095" actId="47"/>
        <pc:sldMkLst>
          <pc:docMk/>
          <pc:sldMk cId="2347023324" sldId="270"/>
        </pc:sldMkLst>
      </pc:sldChg>
      <pc:sldChg chg="modSp mod">
        <pc:chgData name="Alois Klotz" userId="0e7873f3-c968-46a8-ac9c-5d38456ab073" providerId="ADAL" clId="{2217589A-BBE1-422F-833A-5963776B162D}" dt="2025-12-06T17:55:17.430" v="8" actId="948"/>
        <pc:sldMkLst>
          <pc:docMk/>
          <pc:sldMk cId="3072977720" sldId="271"/>
        </pc:sldMkLst>
        <pc:spChg chg="mod">
          <ac:chgData name="Alois Klotz" userId="0e7873f3-c968-46a8-ac9c-5d38456ab073" providerId="ADAL" clId="{2217589A-BBE1-422F-833A-5963776B162D}" dt="2025-12-06T17:55:17.430" v="8" actId="948"/>
          <ac:spMkLst>
            <pc:docMk/>
            <pc:sldMk cId="3072977720" sldId="271"/>
            <ac:spMk id="3" creationId="{00000000-0000-0000-0000-000000000000}"/>
          </ac:spMkLst>
        </pc:spChg>
      </pc:sldChg>
      <pc:sldChg chg="modSp mod">
        <pc:chgData name="Alois Klotz" userId="0e7873f3-c968-46a8-ac9c-5d38456ab073" providerId="ADAL" clId="{2217589A-BBE1-422F-833A-5963776B162D}" dt="2025-12-07T15:36:16.742" v="1088" actId="20577"/>
        <pc:sldMkLst>
          <pc:docMk/>
          <pc:sldMk cId="3201855174" sldId="272"/>
        </pc:sldMkLst>
        <pc:spChg chg="mod">
          <ac:chgData name="Alois Klotz" userId="0e7873f3-c968-46a8-ac9c-5d38456ab073" providerId="ADAL" clId="{2217589A-BBE1-422F-833A-5963776B162D}" dt="2025-12-07T15:36:16.742" v="1088" actId="20577"/>
          <ac:spMkLst>
            <pc:docMk/>
            <pc:sldMk cId="3201855174" sldId="272"/>
            <ac:spMk id="5" creationId="{00000000-0000-0000-0000-000000000000}"/>
          </ac:spMkLst>
        </pc:spChg>
      </pc:sldChg>
      <pc:sldChg chg="delSp add del mod">
        <pc:chgData name="Alois Klotz" userId="0e7873f3-c968-46a8-ac9c-5d38456ab073" providerId="ADAL" clId="{2217589A-BBE1-422F-833A-5963776B162D}" dt="2025-12-07T15:52:56.512" v="1296" actId="478"/>
        <pc:sldMkLst>
          <pc:docMk/>
          <pc:sldMk cId="3786481637" sldId="273"/>
        </pc:sldMkLst>
        <pc:picChg chg="del">
          <ac:chgData name="Alois Klotz" userId="0e7873f3-c968-46a8-ac9c-5d38456ab073" providerId="ADAL" clId="{2217589A-BBE1-422F-833A-5963776B162D}" dt="2025-12-07T15:52:56.512" v="1296" actId="478"/>
          <ac:picMkLst>
            <pc:docMk/>
            <pc:sldMk cId="3786481637" sldId="273"/>
            <ac:picMk id="4" creationId="{00000000-0000-0000-0000-000000000000}"/>
          </ac:picMkLst>
        </pc:picChg>
      </pc:sldChg>
      <pc:sldChg chg="add del">
        <pc:chgData name="Alois Klotz" userId="0e7873f3-c968-46a8-ac9c-5d38456ab073" providerId="ADAL" clId="{2217589A-BBE1-422F-833A-5963776B162D}" dt="2025-12-07T15:39:10.518" v="1094" actId="47"/>
        <pc:sldMkLst>
          <pc:docMk/>
          <pc:sldMk cId="1315418234" sldId="274"/>
        </pc:sldMkLst>
      </pc:sldChg>
      <pc:sldChg chg="add del">
        <pc:chgData name="Alois Klotz" userId="0e7873f3-c968-46a8-ac9c-5d38456ab073" providerId="ADAL" clId="{2217589A-BBE1-422F-833A-5963776B162D}" dt="2025-12-07T15:39:10.518" v="1094" actId="47"/>
        <pc:sldMkLst>
          <pc:docMk/>
          <pc:sldMk cId="2337971963" sldId="275"/>
        </pc:sldMkLst>
      </pc:sldChg>
      <pc:sldChg chg="del">
        <pc:chgData name="Alois Klotz" userId="0e7873f3-c968-46a8-ac9c-5d38456ab073" providerId="ADAL" clId="{2217589A-BBE1-422F-833A-5963776B162D}" dt="2025-12-06T20:59:12.196" v="804" actId="47"/>
        <pc:sldMkLst>
          <pc:docMk/>
          <pc:sldMk cId="4180660931" sldId="276"/>
        </pc:sldMkLst>
      </pc:sldChg>
      <pc:sldChg chg="modSp add del mod">
        <pc:chgData name="Alois Klotz" userId="0e7873f3-c968-46a8-ac9c-5d38456ab073" providerId="ADAL" clId="{2217589A-BBE1-422F-833A-5963776B162D}" dt="2025-12-07T15:39:29.643" v="1095" actId="47"/>
        <pc:sldMkLst>
          <pc:docMk/>
          <pc:sldMk cId="2421857815" sldId="278"/>
        </pc:sldMkLst>
        <pc:spChg chg="mod">
          <ac:chgData name="Alois Klotz" userId="0e7873f3-c968-46a8-ac9c-5d38456ab073" providerId="ADAL" clId="{2217589A-BBE1-422F-833A-5963776B162D}" dt="2025-12-07T14:58:00.153" v="1058" actId="1076"/>
          <ac:spMkLst>
            <pc:docMk/>
            <pc:sldMk cId="2421857815" sldId="278"/>
            <ac:spMk id="3" creationId="{00000000-0000-0000-0000-000000000000}"/>
          </ac:spMkLst>
        </pc:spChg>
      </pc:sldChg>
      <pc:sldChg chg="modSp">
        <pc:chgData name="Alois Klotz" userId="0e7873f3-c968-46a8-ac9c-5d38456ab073" providerId="ADAL" clId="{2217589A-BBE1-422F-833A-5963776B162D}" dt="2025-12-07T15:17:11.747" v="1059" actId="1957"/>
        <pc:sldMkLst>
          <pc:docMk/>
          <pc:sldMk cId="1321701002" sldId="279"/>
        </pc:sldMkLst>
        <pc:graphicFrameChg chg="mod">
          <ac:chgData name="Alois Klotz" userId="0e7873f3-c968-46a8-ac9c-5d38456ab073" providerId="ADAL" clId="{2217589A-BBE1-422F-833A-5963776B162D}" dt="2025-12-07T15:17:11.747" v="1059" actId="1957"/>
          <ac:graphicFrameMkLst>
            <pc:docMk/>
            <pc:sldMk cId="1321701002" sldId="279"/>
            <ac:graphicFrameMk id="6" creationId="{B3B4386C-3472-4CB3-BB50-2CCA5400894E}"/>
          </ac:graphicFrameMkLst>
        </pc:graphicFrameChg>
      </pc:sldChg>
      <pc:sldChg chg="modSp add del mod">
        <pc:chgData name="Alois Klotz" userId="0e7873f3-c968-46a8-ac9c-5d38456ab073" providerId="ADAL" clId="{2217589A-BBE1-422F-833A-5963776B162D}" dt="2025-12-07T15:40:09.286" v="1098" actId="948"/>
        <pc:sldMkLst>
          <pc:docMk/>
          <pc:sldMk cId="3327277399" sldId="281"/>
        </pc:sldMkLst>
        <pc:spChg chg="mod">
          <ac:chgData name="Alois Klotz" userId="0e7873f3-c968-46a8-ac9c-5d38456ab073" providerId="ADAL" clId="{2217589A-BBE1-422F-833A-5963776B162D}" dt="2025-12-07T15:40:09.286" v="1098" actId="948"/>
          <ac:spMkLst>
            <pc:docMk/>
            <pc:sldMk cId="3327277399" sldId="281"/>
            <ac:spMk id="8" creationId="{A54CBA99-6AFD-4CF7-AF2B-9A9783735F69}"/>
          </ac:spMkLst>
        </pc:spChg>
      </pc:sldChg>
      <pc:sldChg chg="modSp">
        <pc:chgData name="Alois Klotz" userId="0e7873f3-c968-46a8-ac9c-5d38456ab073" providerId="ADAL" clId="{2217589A-BBE1-422F-833A-5963776B162D}" dt="2025-12-06T18:06:28.486" v="9" actId="207"/>
        <pc:sldMkLst>
          <pc:docMk/>
          <pc:sldMk cId="3878503465" sldId="283"/>
        </pc:sldMkLst>
        <pc:graphicFrameChg chg="mod">
          <ac:chgData name="Alois Klotz" userId="0e7873f3-c968-46a8-ac9c-5d38456ab073" providerId="ADAL" clId="{2217589A-BBE1-422F-833A-5963776B162D}" dt="2025-12-06T18:06:28.486" v="9" actId="207"/>
          <ac:graphicFrameMkLst>
            <pc:docMk/>
            <pc:sldMk cId="3878503465" sldId="283"/>
            <ac:graphicFrameMk id="7" creationId="{00000000-0000-0000-0000-000000000000}"/>
          </ac:graphicFrameMkLst>
        </pc:graphicFrameChg>
      </pc:sldChg>
      <pc:sldChg chg="addSp delSp modSp new mod">
        <pc:chgData name="Alois Klotz" userId="0e7873f3-c968-46a8-ac9c-5d38456ab073" providerId="ADAL" clId="{2217589A-BBE1-422F-833A-5963776B162D}" dt="2025-12-07T15:32:56.468" v="1060" actId="20577"/>
        <pc:sldMkLst>
          <pc:docMk/>
          <pc:sldMk cId="1800655630" sldId="284"/>
        </pc:sldMkLst>
        <pc:spChg chg="mod">
          <ac:chgData name="Alois Klotz" userId="0e7873f3-c968-46a8-ac9c-5d38456ab073" providerId="ADAL" clId="{2217589A-BBE1-422F-833A-5963776B162D}" dt="2025-12-06T19:45:53.457" v="29" actId="20577"/>
          <ac:spMkLst>
            <pc:docMk/>
            <pc:sldMk cId="1800655630" sldId="284"/>
            <ac:spMk id="2" creationId="{CAE15170-FE92-4371-B854-368304F58B2B}"/>
          </ac:spMkLst>
        </pc:spChg>
        <pc:spChg chg="del">
          <ac:chgData name="Alois Klotz" userId="0e7873f3-c968-46a8-ac9c-5d38456ab073" providerId="ADAL" clId="{2217589A-BBE1-422F-833A-5963776B162D}" dt="2025-12-06T19:44:55.885" v="11" actId="1032"/>
          <ac:spMkLst>
            <pc:docMk/>
            <pc:sldMk cId="1800655630" sldId="284"/>
            <ac:spMk id="3" creationId="{A4DD7CA7-9996-4B43-BDE4-30FAA6D47A37}"/>
          </ac:spMkLst>
        </pc:spChg>
        <pc:graphicFrameChg chg="add mod modGraphic">
          <ac:chgData name="Alois Klotz" userId="0e7873f3-c968-46a8-ac9c-5d38456ab073" providerId="ADAL" clId="{2217589A-BBE1-422F-833A-5963776B162D}" dt="2025-12-07T15:32:56.468" v="1060" actId="20577"/>
          <ac:graphicFrameMkLst>
            <pc:docMk/>
            <pc:sldMk cId="1800655630" sldId="284"/>
            <ac:graphicFrameMk id="4" creationId="{279AE757-1822-4A40-A3FE-690090CAE7EB}"/>
          </ac:graphicFrameMkLst>
        </pc:graphicFrameChg>
      </pc:sldChg>
      <pc:sldChg chg="addSp delSp modSp new mod">
        <pc:chgData name="Alois Klotz" userId="0e7873f3-c968-46a8-ac9c-5d38456ab073" providerId="ADAL" clId="{2217589A-BBE1-422F-833A-5963776B162D}" dt="2025-12-06T20:57:39.044" v="799" actId="20577"/>
        <pc:sldMkLst>
          <pc:docMk/>
          <pc:sldMk cId="4150262722" sldId="285"/>
        </pc:sldMkLst>
        <pc:spChg chg="mod">
          <ac:chgData name="Alois Klotz" userId="0e7873f3-c968-46a8-ac9c-5d38456ab073" providerId="ADAL" clId="{2217589A-BBE1-422F-833A-5963776B162D}" dt="2025-12-06T20:57:39.044" v="799" actId="20577"/>
          <ac:spMkLst>
            <pc:docMk/>
            <pc:sldMk cId="4150262722" sldId="285"/>
            <ac:spMk id="2" creationId="{EEDCE6A0-650F-4B15-A0AD-303E2DD7F0BA}"/>
          </ac:spMkLst>
        </pc:spChg>
        <pc:spChg chg="del">
          <ac:chgData name="Alois Klotz" userId="0e7873f3-c968-46a8-ac9c-5d38456ab073" providerId="ADAL" clId="{2217589A-BBE1-422F-833A-5963776B162D}" dt="2025-12-06T19:56:41.613" v="94" actId="1032"/>
          <ac:spMkLst>
            <pc:docMk/>
            <pc:sldMk cId="4150262722" sldId="285"/>
            <ac:spMk id="3" creationId="{299F4A76-901C-414E-8E71-80F3CD40F64C}"/>
          </ac:spMkLst>
        </pc:spChg>
        <pc:graphicFrameChg chg="add mod modGraphic">
          <ac:chgData name="Alois Klotz" userId="0e7873f3-c968-46a8-ac9c-5d38456ab073" providerId="ADAL" clId="{2217589A-BBE1-422F-833A-5963776B162D}" dt="2025-12-06T20:36:48.119" v="145" actId="20577"/>
          <ac:graphicFrameMkLst>
            <pc:docMk/>
            <pc:sldMk cId="4150262722" sldId="285"/>
            <ac:graphicFrameMk id="4" creationId="{00C778C0-2177-4FDB-96BB-04F8E04C57A2}"/>
          </ac:graphicFrameMkLst>
        </pc:graphicFrameChg>
      </pc:sldChg>
      <pc:sldChg chg="addSp delSp modSp new add del mod">
        <pc:chgData name="Alois Klotz" userId="0e7873f3-c968-46a8-ac9c-5d38456ab073" providerId="ADAL" clId="{2217589A-BBE1-422F-833A-5963776B162D}" dt="2025-12-07T15:39:29.643" v="1095" actId="47"/>
        <pc:sldMkLst>
          <pc:docMk/>
          <pc:sldMk cId="3588908543" sldId="286"/>
        </pc:sldMkLst>
        <pc:spChg chg="mod">
          <ac:chgData name="Alois Klotz" userId="0e7873f3-c968-46a8-ac9c-5d38456ab073" providerId="ADAL" clId="{2217589A-BBE1-422F-833A-5963776B162D}" dt="2025-12-06T20:50:05.107" v="430" actId="255"/>
          <ac:spMkLst>
            <pc:docMk/>
            <pc:sldMk cId="3588908543" sldId="286"/>
            <ac:spMk id="2" creationId="{EBF46C7B-46B9-4F86-9F29-5DBD093A1045}"/>
          </ac:spMkLst>
        </pc:spChg>
        <pc:spChg chg="mod">
          <ac:chgData name="Alois Klotz" userId="0e7873f3-c968-46a8-ac9c-5d38456ab073" providerId="ADAL" clId="{2217589A-BBE1-422F-833A-5963776B162D}" dt="2025-12-06T20:50:07.728" v="431" actId="6549"/>
          <ac:spMkLst>
            <pc:docMk/>
            <pc:sldMk cId="3588908543" sldId="286"/>
            <ac:spMk id="3" creationId="{141FE529-440F-42B7-9DFD-E68329F5AAA4}"/>
          </ac:spMkLst>
        </pc:spChg>
        <pc:spChg chg="add del">
          <ac:chgData name="Alois Klotz" userId="0e7873f3-c968-46a8-ac9c-5d38456ab073" providerId="ADAL" clId="{2217589A-BBE1-422F-833A-5963776B162D}" dt="2025-12-06T20:50:35.424" v="433" actId="22"/>
          <ac:spMkLst>
            <pc:docMk/>
            <pc:sldMk cId="3588908543" sldId="286"/>
            <ac:spMk id="5" creationId="{748991D2-57CA-4730-862F-BA7557D7B702}"/>
          </ac:spMkLst>
        </pc:spChg>
      </pc:sldChg>
      <pc:sldChg chg="addSp delSp modSp add del mod">
        <pc:chgData name="Alois Klotz" userId="0e7873f3-c968-46a8-ac9c-5d38456ab073" providerId="ADAL" clId="{2217589A-BBE1-422F-833A-5963776B162D}" dt="2025-12-07T15:39:29.643" v="1095" actId="47"/>
        <pc:sldMkLst>
          <pc:docMk/>
          <pc:sldMk cId="3009386659" sldId="287"/>
        </pc:sldMkLst>
        <pc:spChg chg="mod">
          <ac:chgData name="Alois Klotz" userId="0e7873f3-c968-46a8-ac9c-5d38456ab073" providerId="ADAL" clId="{2217589A-BBE1-422F-833A-5963776B162D}" dt="2025-12-06T20:50:42.277" v="436" actId="20577"/>
          <ac:spMkLst>
            <pc:docMk/>
            <pc:sldMk cId="3009386659" sldId="287"/>
            <ac:spMk id="2" creationId="{EBF46C7B-46B9-4F86-9F29-5DBD093A1045}"/>
          </ac:spMkLst>
        </pc:spChg>
        <pc:spChg chg="mod">
          <ac:chgData name="Alois Klotz" userId="0e7873f3-c968-46a8-ac9c-5d38456ab073" providerId="ADAL" clId="{2217589A-BBE1-422F-833A-5963776B162D}" dt="2025-12-07T14:19:48.680" v="1040" actId="20577"/>
          <ac:spMkLst>
            <pc:docMk/>
            <pc:sldMk cId="3009386659" sldId="287"/>
            <ac:spMk id="3" creationId="{141FE529-440F-42B7-9DFD-E68329F5AAA4}"/>
          </ac:spMkLst>
        </pc:spChg>
        <pc:spChg chg="add del">
          <ac:chgData name="Alois Klotz" userId="0e7873f3-c968-46a8-ac9c-5d38456ab073" providerId="ADAL" clId="{2217589A-BBE1-422F-833A-5963776B162D}" dt="2025-12-06T20:53:20.647" v="574" actId="22"/>
          <ac:spMkLst>
            <pc:docMk/>
            <pc:sldMk cId="3009386659" sldId="287"/>
            <ac:spMk id="5" creationId="{49BFDFE1-D25C-4B5B-8903-6AD5BA1855AB}"/>
          </ac:spMkLst>
        </pc:spChg>
      </pc:sldChg>
      <pc:sldChg chg="modSp add del mod">
        <pc:chgData name="Alois Klotz" userId="0e7873f3-c968-46a8-ac9c-5d38456ab073" providerId="ADAL" clId="{2217589A-BBE1-422F-833A-5963776B162D}" dt="2025-12-07T15:39:29.643" v="1095" actId="47"/>
        <pc:sldMkLst>
          <pc:docMk/>
          <pc:sldMk cId="659482007" sldId="288"/>
        </pc:sldMkLst>
        <pc:spChg chg="mod">
          <ac:chgData name="Alois Klotz" userId="0e7873f3-c968-46a8-ac9c-5d38456ab073" providerId="ADAL" clId="{2217589A-BBE1-422F-833A-5963776B162D}" dt="2025-12-06T20:53:29.082" v="577" actId="20577"/>
          <ac:spMkLst>
            <pc:docMk/>
            <pc:sldMk cId="659482007" sldId="288"/>
            <ac:spMk id="2" creationId="{EBF46C7B-46B9-4F86-9F29-5DBD093A1045}"/>
          </ac:spMkLst>
        </pc:spChg>
        <pc:spChg chg="mod">
          <ac:chgData name="Alois Klotz" userId="0e7873f3-c968-46a8-ac9c-5d38456ab073" providerId="ADAL" clId="{2217589A-BBE1-422F-833A-5963776B162D}" dt="2025-12-06T20:55:55.394" v="793" actId="27636"/>
          <ac:spMkLst>
            <pc:docMk/>
            <pc:sldMk cId="659482007" sldId="288"/>
            <ac:spMk id="3" creationId="{141FE529-440F-42B7-9DFD-E68329F5AAA4}"/>
          </ac:spMkLst>
        </pc:spChg>
      </pc:sldChg>
      <pc:sldChg chg="modSp add mod">
        <pc:chgData name="Alois Klotz" userId="0e7873f3-c968-46a8-ac9c-5d38456ab073" providerId="ADAL" clId="{2217589A-BBE1-422F-833A-5963776B162D}" dt="2025-12-07T14:36:49.240" v="1053" actId="1076"/>
        <pc:sldMkLst>
          <pc:docMk/>
          <pc:sldMk cId="39533122" sldId="289"/>
        </pc:sldMkLst>
        <pc:picChg chg="mod">
          <ac:chgData name="Alois Klotz" userId="0e7873f3-c968-46a8-ac9c-5d38456ab073" providerId="ADAL" clId="{2217589A-BBE1-422F-833A-5963776B162D}" dt="2025-12-07T14:36:49.240" v="1053" actId="1076"/>
          <ac:picMkLst>
            <pc:docMk/>
            <pc:sldMk cId="39533122" sldId="289"/>
            <ac:picMk id="8" creationId="{00000000-0000-0000-0000-000000000000}"/>
          </ac:picMkLst>
        </pc:picChg>
        <pc:picChg chg="mod">
          <ac:chgData name="Alois Klotz" userId="0e7873f3-c968-46a8-ac9c-5d38456ab073" providerId="ADAL" clId="{2217589A-BBE1-422F-833A-5963776B162D}" dt="2025-12-07T14:36:48.154" v="1052" actId="1076"/>
          <ac:picMkLst>
            <pc:docMk/>
            <pc:sldMk cId="39533122" sldId="289"/>
            <ac:picMk id="9" creationId="{00000000-0000-0000-0000-000000000000}"/>
          </ac:picMkLst>
        </pc:picChg>
        <pc:picChg chg="mod">
          <ac:chgData name="Alois Klotz" userId="0e7873f3-c968-46a8-ac9c-5d38456ab073" providerId="ADAL" clId="{2217589A-BBE1-422F-833A-5963776B162D}" dt="2025-12-07T14:36:45.533" v="1050" actId="1076"/>
          <ac:picMkLst>
            <pc:docMk/>
            <pc:sldMk cId="39533122" sldId="289"/>
            <ac:picMk id="12" creationId="{00000000-0000-0000-0000-000000000000}"/>
          </ac:picMkLst>
        </pc:picChg>
      </pc:sldChg>
      <pc:sldChg chg="add del">
        <pc:chgData name="Alois Klotz" userId="0e7873f3-c968-46a8-ac9c-5d38456ab073" providerId="ADAL" clId="{2217589A-BBE1-422F-833A-5963776B162D}" dt="2025-12-06T20:58:30.240" v="801" actId="2696"/>
        <pc:sldMkLst>
          <pc:docMk/>
          <pc:sldMk cId="398717736" sldId="289"/>
        </pc:sldMkLst>
      </pc:sldChg>
      <pc:sldChg chg="modSp add del mod">
        <pc:chgData name="Alois Klotz" userId="0e7873f3-c968-46a8-ac9c-5d38456ab073" providerId="ADAL" clId="{2217589A-BBE1-422F-833A-5963776B162D}" dt="2025-12-07T15:39:29.643" v="1095" actId="47"/>
        <pc:sldMkLst>
          <pc:docMk/>
          <pc:sldMk cId="2390677754" sldId="290"/>
        </pc:sldMkLst>
        <pc:spChg chg="mod">
          <ac:chgData name="Alois Klotz" userId="0e7873f3-c968-46a8-ac9c-5d38456ab073" providerId="ADAL" clId="{2217589A-BBE1-422F-833A-5963776B162D}" dt="2025-12-07T07:54:29.727" v="835" actId="20577"/>
          <ac:spMkLst>
            <pc:docMk/>
            <pc:sldMk cId="2390677754" sldId="290"/>
            <ac:spMk id="2" creationId="{EBF46C7B-46B9-4F86-9F29-5DBD093A1045}"/>
          </ac:spMkLst>
        </pc:spChg>
        <pc:spChg chg="mod">
          <ac:chgData name="Alois Klotz" userId="0e7873f3-c968-46a8-ac9c-5d38456ab073" providerId="ADAL" clId="{2217589A-BBE1-422F-833A-5963776B162D}" dt="2025-12-07T07:55:21.930" v="872" actId="20577"/>
          <ac:spMkLst>
            <pc:docMk/>
            <pc:sldMk cId="2390677754" sldId="290"/>
            <ac:spMk id="3" creationId="{141FE529-440F-42B7-9DFD-E68329F5AAA4}"/>
          </ac:spMkLst>
        </pc:spChg>
      </pc:sldChg>
      <pc:sldChg chg="modSp add del mod">
        <pc:chgData name="Alois Klotz" userId="0e7873f3-c968-46a8-ac9c-5d38456ab073" providerId="ADAL" clId="{2217589A-BBE1-422F-833A-5963776B162D}" dt="2025-12-07T15:39:29.643" v="1095" actId="47"/>
        <pc:sldMkLst>
          <pc:docMk/>
          <pc:sldMk cId="3749512049" sldId="291"/>
        </pc:sldMkLst>
        <pc:spChg chg="mod">
          <ac:chgData name="Alois Klotz" userId="0e7873f3-c968-46a8-ac9c-5d38456ab073" providerId="ADAL" clId="{2217589A-BBE1-422F-833A-5963776B162D}" dt="2025-12-07T07:58:37.513" v="875" actId="20577"/>
          <ac:spMkLst>
            <pc:docMk/>
            <pc:sldMk cId="3749512049" sldId="291"/>
            <ac:spMk id="2" creationId="{EBF46C7B-46B9-4F86-9F29-5DBD093A1045}"/>
          </ac:spMkLst>
        </pc:spChg>
        <pc:spChg chg="mod">
          <ac:chgData name="Alois Klotz" userId="0e7873f3-c968-46a8-ac9c-5d38456ab073" providerId="ADAL" clId="{2217589A-BBE1-422F-833A-5963776B162D}" dt="2025-12-07T14:27:35.072" v="1046"/>
          <ac:spMkLst>
            <pc:docMk/>
            <pc:sldMk cId="3749512049" sldId="291"/>
            <ac:spMk id="3" creationId="{141FE529-440F-42B7-9DFD-E68329F5AAA4}"/>
          </ac:spMkLst>
        </pc:spChg>
      </pc:sldChg>
      <pc:sldChg chg="modSp add del mod">
        <pc:chgData name="Alois Klotz" userId="0e7873f3-c968-46a8-ac9c-5d38456ab073" providerId="ADAL" clId="{2217589A-BBE1-422F-833A-5963776B162D}" dt="2025-12-07T15:39:29.643" v="1095" actId="47"/>
        <pc:sldMkLst>
          <pc:docMk/>
          <pc:sldMk cId="2687773620" sldId="292"/>
        </pc:sldMkLst>
        <pc:spChg chg="mod">
          <ac:chgData name="Alois Klotz" userId="0e7873f3-c968-46a8-ac9c-5d38456ab073" providerId="ADAL" clId="{2217589A-BBE1-422F-833A-5963776B162D}" dt="2025-12-07T08:00:00.424" v="901" actId="20577"/>
          <ac:spMkLst>
            <pc:docMk/>
            <pc:sldMk cId="2687773620" sldId="292"/>
            <ac:spMk id="2" creationId="{EBF46C7B-46B9-4F86-9F29-5DBD093A1045}"/>
          </ac:spMkLst>
        </pc:spChg>
        <pc:spChg chg="mod">
          <ac:chgData name="Alois Klotz" userId="0e7873f3-c968-46a8-ac9c-5d38456ab073" providerId="ADAL" clId="{2217589A-BBE1-422F-833A-5963776B162D}" dt="2025-12-07T08:00:31.810" v="908"/>
          <ac:spMkLst>
            <pc:docMk/>
            <pc:sldMk cId="2687773620" sldId="292"/>
            <ac:spMk id="3" creationId="{141FE529-440F-42B7-9DFD-E68329F5AAA4}"/>
          </ac:spMkLst>
        </pc:spChg>
      </pc:sldChg>
      <pc:sldChg chg="addSp delSp modSp add del mod">
        <pc:chgData name="Alois Klotz" userId="0e7873f3-c968-46a8-ac9c-5d38456ab073" providerId="ADAL" clId="{2217589A-BBE1-422F-833A-5963776B162D}" dt="2025-12-07T15:39:29.643" v="1095" actId="47"/>
        <pc:sldMkLst>
          <pc:docMk/>
          <pc:sldMk cId="2632246930" sldId="293"/>
        </pc:sldMkLst>
        <pc:spChg chg="mod">
          <ac:chgData name="Alois Klotz" userId="0e7873f3-c968-46a8-ac9c-5d38456ab073" providerId="ADAL" clId="{2217589A-BBE1-422F-833A-5963776B162D}" dt="2025-12-07T08:00:50.992" v="911" actId="20577"/>
          <ac:spMkLst>
            <pc:docMk/>
            <pc:sldMk cId="2632246930" sldId="293"/>
            <ac:spMk id="2" creationId="{EBF46C7B-46B9-4F86-9F29-5DBD093A1045}"/>
          </ac:spMkLst>
        </pc:spChg>
        <pc:spChg chg="mod">
          <ac:chgData name="Alois Klotz" userId="0e7873f3-c968-46a8-ac9c-5d38456ab073" providerId="ADAL" clId="{2217589A-BBE1-422F-833A-5963776B162D}" dt="2025-12-07T14:29:39.674" v="1049" actId="20577"/>
          <ac:spMkLst>
            <pc:docMk/>
            <pc:sldMk cId="2632246930" sldId="293"/>
            <ac:spMk id="3" creationId="{141FE529-440F-42B7-9DFD-E68329F5AAA4}"/>
          </ac:spMkLst>
        </pc:spChg>
        <pc:spChg chg="add del">
          <ac:chgData name="Alois Klotz" userId="0e7873f3-c968-46a8-ac9c-5d38456ab073" providerId="ADAL" clId="{2217589A-BBE1-422F-833A-5963776B162D}" dt="2025-12-07T08:03:18.068" v="928" actId="22"/>
          <ac:spMkLst>
            <pc:docMk/>
            <pc:sldMk cId="2632246930" sldId="293"/>
            <ac:spMk id="5" creationId="{5661BE78-E1B8-4A9B-8528-1D1F406A293A}"/>
          </ac:spMkLst>
        </pc:spChg>
      </pc:sldChg>
      <pc:sldChg chg="add del">
        <pc:chgData name="Alois Klotz" userId="0e7873f3-c968-46a8-ac9c-5d38456ab073" providerId="ADAL" clId="{2217589A-BBE1-422F-833A-5963776B162D}" dt="2025-12-07T08:03:16.426" v="927"/>
        <pc:sldMkLst>
          <pc:docMk/>
          <pc:sldMk cId="3448153666" sldId="294"/>
        </pc:sldMkLst>
      </pc:sldChg>
      <pc:sldChg chg="modSp add del mod">
        <pc:chgData name="Alois Klotz" userId="0e7873f3-c968-46a8-ac9c-5d38456ab073" providerId="ADAL" clId="{2217589A-BBE1-422F-833A-5963776B162D}" dt="2025-12-07T15:39:29.643" v="1095" actId="47"/>
        <pc:sldMkLst>
          <pc:docMk/>
          <pc:sldMk cId="3871306224" sldId="294"/>
        </pc:sldMkLst>
        <pc:spChg chg="mod">
          <ac:chgData name="Alois Klotz" userId="0e7873f3-c968-46a8-ac9c-5d38456ab073" providerId="ADAL" clId="{2217589A-BBE1-422F-833A-5963776B162D}" dt="2025-12-07T08:03:27.166" v="931" actId="20577"/>
          <ac:spMkLst>
            <pc:docMk/>
            <pc:sldMk cId="3871306224" sldId="294"/>
            <ac:spMk id="2" creationId="{EBF46C7B-46B9-4F86-9F29-5DBD093A1045}"/>
          </ac:spMkLst>
        </pc:spChg>
        <pc:spChg chg="mod">
          <ac:chgData name="Alois Klotz" userId="0e7873f3-c968-46a8-ac9c-5d38456ab073" providerId="ADAL" clId="{2217589A-BBE1-422F-833A-5963776B162D}" dt="2025-12-07T08:04:26.907" v="946" actId="6549"/>
          <ac:spMkLst>
            <pc:docMk/>
            <pc:sldMk cId="3871306224" sldId="294"/>
            <ac:spMk id="3" creationId="{141FE529-440F-42B7-9DFD-E68329F5AAA4}"/>
          </ac:spMkLst>
        </pc:spChg>
      </pc:sldChg>
      <pc:sldChg chg="addSp delSp modSp new mod">
        <pc:chgData name="Alois Klotz" userId="0e7873f3-c968-46a8-ac9c-5d38456ab073" providerId="ADAL" clId="{2217589A-BBE1-422F-833A-5963776B162D}" dt="2025-12-07T12:12:24.007" v="1014" actId="1076"/>
        <pc:sldMkLst>
          <pc:docMk/>
          <pc:sldMk cId="1737555902" sldId="295"/>
        </pc:sldMkLst>
        <pc:spChg chg="mod">
          <ac:chgData name="Alois Klotz" userId="0e7873f3-c968-46a8-ac9c-5d38456ab073" providerId="ADAL" clId="{2217589A-BBE1-422F-833A-5963776B162D}" dt="2025-12-07T12:12:10.401" v="1013" actId="20577"/>
          <ac:spMkLst>
            <pc:docMk/>
            <pc:sldMk cId="1737555902" sldId="295"/>
            <ac:spMk id="2" creationId="{29BFB298-62C0-4E30-9C5A-554B9EE728C7}"/>
          </ac:spMkLst>
        </pc:spChg>
        <pc:spChg chg="del">
          <ac:chgData name="Alois Klotz" userId="0e7873f3-c968-46a8-ac9c-5d38456ab073" providerId="ADAL" clId="{2217589A-BBE1-422F-833A-5963776B162D}" dt="2025-12-07T12:08:33.411" v="955" actId="3680"/>
          <ac:spMkLst>
            <pc:docMk/>
            <pc:sldMk cId="1737555902" sldId="295"/>
            <ac:spMk id="3" creationId="{58202BB4-0D40-4FEA-AF51-B0562E24A835}"/>
          </ac:spMkLst>
        </pc:spChg>
        <pc:graphicFrameChg chg="add mod ord modGraphic">
          <ac:chgData name="Alois Klotz" userId="0e7873f3-c968-46a8-ac9c-5d38456ab073" providerId="ADAL" clId="{2217589A-BBE1-422F-833A-5963776B162D}" dt="2025-12-07T12:12:24.007" v="1014" actId="1076"/>
          <ac:graphicFrameMkLst>
            <pc:docMk/>
            <pc:sldMk cId="1737555902" sldId="295"/>
            <ac:graphicFrameMk id="4" creationId="{F0F4DDF8-E9D6-4EC5-A7D8-726105735AD4}"/>
          </ac:graphicFrameMkLst>
        </pc:graphicFrameChg>
      </pc:sldChg>
      <pc:sldChg chg="addSp modSp new del mod">
        <pc:chgData name="Alois Klotz" userId="0e7873f3-c968-46a8-ac9c-5d38456ab073" providerId="ADAL" clId="{2217589A-BBE1-422F-833A-5963776B162D}" dt="2025-12-07T15:51:56.721" v="1295" actId="47"/>
        <pc:sldMkLst>
          <pc:docMk/>
          <pc:sldMk cId="2576520672" sldId="296"/>
        </pc:sldMkLst>
        <pc:spChg chg="add mod">
          <ac:chgData name="Alois Klotz" userId="0e7873f3-c968-46a8-ac9c-5d38456ab073" providerId="ADAL" clId="{2217589A-BBE1-422F-833A-5963776B162D}" dt="2025-12-07T15:50:20.928" v="1294" actId="1038"/>
          <ac:spMkLst>
            <pc:docMk/>
            <pc:sldMk cId="2576520672" sldId="296"/>
            <ac:spMk id="3" creationId="{B9AE2FC9-A083-46ED-AA34-0A42CE3C707F}"/>
          </ac:spMkLst>
        </pc:spChg>
        <pc:picChg chg="add mod modCrop">
          <ac:chgData name="Alois Klotz" userId="0e7873f3-c968-46a8-ac9c-5d38456ab073" providerId="ADAL" clId="{2217589A-BBE1-422F-833A-5963776B162D}" dt="2025-12-07T15:49:03.380" v="1285" actId="207"/>
          <ac:picMkLst>
            <pc:docMk/>
            <pc:sldMk cId="2576520672" sldId="296"/>
            <ac:picMk id="2" creationId="{A8BC596E-7EA0-4079-83A5-107E8CA38B33}"/>
          </ac:picMkLst>
        </pc:picChg>
      </pc:sldChg>
      <pc:sldMasterChg chg="setBg modSldLayout">
        <pc:chgData name="Alois Klotz" userId="0e7873f3-c968-46a8-ac9c-5d38456ab073" providerId="ADAL" clId="{2217589A-BBE1-422F-833A-5963776B162D}" dt="2025-12-06T20:42:09.091" v="150"/>
        <pc:sldMasterMkLst>
          <pc:docMk/>
          <pc:sldMasterMk cId="4136930093" sldId="2147483672"/>
        </pc:sldMasterMkLst>
        <pc:sldLayoutChg chg="setBg">
          <pc:chgData name="Alois Klotz" userId="0e7873f3-c968-46a8-ac9c-5d38456ab073" providerId="ADAL" clId="{2217589A-BBE1-422F-833A-5963776B162D}" dt="2025-12-06T20:42:09.091" v="150"/>
          <pc:sldLayoutMkLst>
            <pc:docMk/>
            <pc:sldMasterMk cId="4136930093" sldId="2147483672"/>
            <pc:sldLayoutMk cId="2885393310" sldId="2147483673"/>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948314786" sldId="2147483674"/>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1364086153" sldId="2147483675"/>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4084985159" sldId="2147483676"/>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2402934467" sldId="2147483677"/>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174942206" sldId="2147483678"/>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1647219433" sldId="2147483679"/>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2746370314" sldId="2147483680"/>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3761888148" sldId="2147483681"/>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353209509" sldId="2147483682"/>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4293315147" sldId="2147483683"/>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1679797936" sldId="2147483684"/>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324269002" sldId="2147483685"/>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343533044" sldId="2147483686"/>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4076550857" sldId="2147483687"/>
          </pc:sldLayoutMkLst>
        </pc:sldLayoutChg>
        <pc:sldLayoutChg chg="setBg">
          <pc:chgData name="Alois Klotz" userId="0e7873f3-c968-46a8-ac9c-5d38456ab073" providerId="ADAL" clId="{2217589A-BBE1-422F-833A-5963776B162D}" dt="2025-12-06T20:42:09.091" v="150"/>
          <pc:sldLayoutMkLst>
            <pc:docMk/>
            <pc:sldMasterMk cId="4136930093" sldId="2147483672"/>
            <pc:sldLayoutMk cId="3510857082" sldId="2147483688"/>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barChart>
        <c:barDir val="col"/>
        <c:grouping val="clustered"/>
        <c:varyColors val="0"/>
        <c:ser>
          <c:idx val="0"/>
          <c:order val="0"/>
          <c:tx>
            <c:strRef>
              <c:f>Tabelle1!$B$1</c:f>
              <c:strCache>
                <c:ptCount val="1"/>
                <c:pt idx="0">
                  <c:v>Sitze im Bundestag</c:v>
                </c:pt>
              </c:strCache>
            </c:strRef>
          </c:tx>
          <c:spPr>
            <a:solidFill>
              <a:schemeClr val="accent1"/>
            </a:solidFill>
            <a:ln>
              <a:noFill/>
            </a:ln>
            <a:effectLst/>
          </c:spPr>
          <c:invertIfNegative val="0"/>
          <c:cat>
            <c:strRef>
              <c:f>Tabelle1!$A$2:$A$7</c:f>
              <c:strCache>
                <c:ptCount val="6"/>
                <c:pt idx="0">
                  <c:v>CDU + CSU</c:v>
                </c:pt>
                <c:pt idx="1">
                  <c:v>AfD</c:v>
                </c:pt>
                <c:pt idx="2">
                  <c:v>SPD</c:v>
                </c:pt>
                <c:pt idx="3">
                  <c:v>BÜNDNIS 90/DIE GRÜNEN</c:v>
                </c:pt>
                <c:pt idx="4">
                  <c:v>Die Linke</c:v>
                </c:pt>
                <c:pt idx="5">
                  <c:v>SSW (Südschleswigscher Wählerverband)</c:v>
                </c:pt>
              </c:strCache>
            </c:strRef>
          </c:cat>
          <c:val>
            <c:numRef>
              <c:f>Tabelle1!$B$2:$B$7</c:f>
              <c:numCache>
                <c:formatCode>General</c:formatCode>
                <c:ptCount val="6"/>
                <c:pt idx="0">
                  <c:v>208</c:v>
                </c:pt>
                <c:pt idx="1">
                  <c:v>152</c:v>
                </c:pt>
                <c:pt idx="2">
                  <c:v>120</c:v>
                </c:pt>
                <c:pt idx="3">
                  <c:v>85</c:v>
                </c:pt>
                <c:pt idx="4">
                  <c:v>64</c:v>
                </c:pt>
                <c:pt idx="5">
                  <c:v>1</c:v>
                </c:pt>
              </c:numCache>
            </c:numRef>
          </c:val>
          <c:extLst>
            <c:ext xmlns:c16="http://schemas.microsoft.com/office/drawing/2014/chart" uri="{C3380CC4-5D6E-409C-BE32-E72D297353CC}">
              <c16:uniqueId val="{00000000-DC4A-473A-82B5-3120674F1B5D}"/>
            </c:ext>
          </c:extLst>
        </c:ser>
        <c:dLbls>
          <c:showLegendKey val="0"/>
          <c:showVal val="0"/>
          <c:showCatName val="0"/>
          <c:showSerName val="0"/>
          <c:showPercent val="0"/>
          <c:showBubbleSize val="0"/>
        </c:dLbls>
        <c:gapWidth val="219"/>
        <c:overlap val="-27"/>
        <c:axId val="1623201984"/>
        <c:axId val="1623216128"/>
      </c:barChart>
      <c:catAx>
        <c:axId val="1623201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1623216128"/>
        <c:crosses val="autoZero"/>
        <c:auto val="1"/>
        <c:lblAlgn val="ctr"/>
        <c:lblOffset val="100"/>
        <c:noMultiLvlLbl val="0"/>
      </c:catAx>
      <c:valAx>
        <c:axId val="1623216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16232019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Tabelle1!$B$1</c:f>
              <c:strCache>
                <c:ptCount val="1"/>
                <c:pt idx="0">
                  <c:v>Besucher</c:v>
                </c:pt>
              </c:strCache>
            </c:strRef>
          </c:tx>
          <c:spPr>
            <a:solidFill>
              <a:schemeClr val="accent1"/>
            </a:solidFill>
            <a:ln>
              <a:noFill/>
            </a:ln>
            <a:effectLst/>
          </c:spPr>
          <c:invertIfNegative val="0"/>
          <c:cat>
            <c:numRef>
              <c:f>Tabelle1!$A$2:$A$33</c:f>
              <c:numCache>
                <c:formatCode>General</c:formatCode>
                <c:ptCount val="3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numCache>
            </c:numRef>
          </c:cat>
          <c:val>
            <c:numRef>
              <c:f>Tabelle1!$B$2:$B$33</c:f>
              <c:numCache>
                <c:formatCode>General</c:formatCode>
                <c:ptCount val="32"/>
                <c:pt idx="0">
                  <c:v>228621</c:v>
                </c:pt>
                <c:pt idx="1">
                  <c:v>220606</c:v>
                </c:pt>
                <c:pt idx="2">
                  <c:v>234902</c:v>
                </c:pt>
                <c:pt idx="3">
                  <c:v>263486</c:v>
                </c:pt>
                <c:pt idx="4">
                  <c:v>325151</c:v>
                </c:pt>
                <c:pt idx="5">
                  <c:v>285220</c:v>
                </c:pt>
                <c:pt idx="6">
                  <c:v>266915</c:v>
                </c:pt>
                <c:pt idx="7">
                  <c:v>270662</c:v>
                </c:pt>
                <c:pt idx="8">
                  <c:v>251657</c:v>
                </c:pt>
                <c:pt idx="9">
                  <c:v>337782</c:v>
                </c:pt>
                <c:pt idx="10">
                  <c:v>585605</c:v>
                </c:pt>
                <c:pt idx="11">
                  <c:v>606697</c:v>
                </c:pt>
                <c:pt idx="12">
                  <c:v>514000</c:v>
                </c:pt>
                <c:pt idx="13">
                  <c:v>590000</c:v>
                </c:pt>
                <c:pt idx="14">
                  <c:v>638000</c:v>
                </c:pt>
                <c:pt idx="15">
                  <c:v>940072</c:v>
                </c:pt>
                <c:pt idx="16">
                  <c:v>1076383</c:v>
                </c:pt>
                <c:pt idx="17">
                  <c:v>1005812</c:v>
                </c:pt>
                <c:pt idx="18">
                  <c:v>962021</c:v>
                </c:pt>
                <c:pt idx="19">
                  <c:v>1065670</c:v>
                </c:pt>
                <c:pt idx="20">
                  <c:v>1109203</c:v>
                </c:pt>
                <c:pt idx="21">
                  <c:v>994232</c:v>
                </c:pt>
                <c:pt idx="22">
                  <c:v>805025</c:v>
                </c:pt>
                <c:pt idx="23">
                  <c:v>1060472</c:v>
                </c:pt>
                <c:pt idx="24">
                  <c:v>1112264</c:v>
                </c:pt>
                <c:pt idx="25">
                  <c:v>1127035</c:v>
                </c:pt>
                <c:pt idx="26">
                  <c:v>1106177</c:v>
                </c:pt>
                <c:pt idx="27">
                  <c:v>1013053</c:v>
                </c:pt>
                <c:pt idx="28">
                  <c:v>1068467</c:v>
                </c:pt>
                <c:pt idx="29">
                  <c:v>1070184</c:v>
                </c:pt>
                <c:pt idx="30">
                  <c:v>222371</c:v>
                </c:pt>
                <c:pt idx="31">
                  <c:v>80631</c:v>
                </c:pt>
              </c:numCache>
            </c:numRef>
          </c:val>
          <c:extLst>
            <c:ext xmlns:c16="http://schemas.microsoft.com/office/drawing/2014/chart" uri="{C3380CC4-5D6E-409C-BE32-E72D297353CC}">
              <c16:uniqueId val="{00000000-1AE3-43FE-8418-C79F3793C962}"/>
            </c:ext>
          </c:extLst>
        </c:ser>
        <c:ser>
          <c:idx val="1"/>
          <c:order val="1"/>
          <c:tx>
            <c:strRef>
              <c:f>Tabelle1!$C$1</c:f>
              <c:strCache>
                <c:ptCount val="1"/>
                <c:pt idx="0">
                  <c:v>Besucher mit Führung</c:v>
                </c:pt>
              </c:strCache>
            </c:strRef>
          </c:tx>
          <c:spPr>
            <a:solidFill>
              <a:schemeClr val="accent3"/>
            </a:solidFill>
            <a:ln>
              <a:noFill/>
            </a:ln>
            <a:effectLst/>
          </c:spPr>
          <c:invertIfNegative val="0"/>
          <c:cat>
            <c:numRef>
              <c:f>Tabelle1!$A$2:$A$33</c:f>
              <c:numCache>
                <c:formatCode>General</c:formatCode>
                <c:ptCount val="3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numCache>
            </c:numRef>
          </c:cat>
          <c:val>
            <c:numRef>
              <c:f>Tabelle1!$C$2:$C$33</c:f>
              <c:numCache>
                <c:formatCode>General</c:formatCode>
                <c:ptCount val="32"/>
                <c:pt idx="12">
                  <c:v>61446</c:v>
                </c:pt>
                <c:pt idx="13">
                  <c:v>81692</c:v>
                </c:pt>
                <c:pt idx="14">
                  <c:v>85881</c:v>
                </c:pt>
                <c:pt idx="15">
                  <c:v>99310</c:v>
                </c:pt>
                <c:pt idx="16">
                  <c:v>103282</c:v>
                </c:pt>
                <c:pt idx="17">
                  <c:v>107557</c:v>
                </c:pt>
                <c:pt idx="18">
                  <c:v>113854</c:v>
                </c:pt>
                <c:pt idx="19">
                  <c:v>119620</c:v>
                </c:pt>
                <c:pt idx="20">
                  <c:v>151342</c:v>
                </c:pt>
                <c:pt idx="21">
                  <c:v>147670</c:v>
                </c:pt>
                <c:pt idx="22">
                  <c:v>200931</c:v>
                </c:pt>
                <c:pt idx="23">
                  <c:v>177041</c:v>
                </c:pt>
                <c:pt idx="24">
                  <c:v>171269</c:v>
                </c:pt>
                <c:pt idx="25">
                  <c:v>173147</c:v>
                </c:pt>
                <c:pt idx="26">
                  <c:v>170225</c:v>
                </c:pt>
                <c:pt idx="27">
                  <c:v>176617</c:v>
                </c:pt>
                <c:pt idx="28">
                  <c:v>158798</c:v>
                </c:pt>
                <c:pt idx="29">
                  <c:v>161190</c:v>
                </c:pt>
              </c:numCache>
            </c:numRef>
          </c:val>
          <c:extLst>
            <c:ext xmlns:c16="http://schemas.microsoft.com/office/drawing/2014/chart" uri="{C3380CC4-5D6E-409C-BE32-E72D297353CC}">
              <c16:uniqueId val="{00000005-1AE3-43FE-8418-C79F3793C962}"/>
            </c:ext>
          </c:extLst>
        </c:ser>
        <c:dLbls>
          <c:showLegendKey val="0"/>
          <c:showVal val="0"/>
          <c:showCatName val="0"/>
          <c:showSerName val="0"/>
          <c:showPercent val="0"/>
          <c:showBubbleSize val="0"/>
        </c:dLbls>
        <c:gapWidth val="150"/>
        <c:axId val="539666400"/>
        <c:axId val="539679520"/>
      </c:barChart>
      <c:catAx>
        <c:axId val="539666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539679520"/>
        <c:crosses val="autoZero"/>
        <c:auto val="1"/>
        <c:lblAlgn val="ctr"/>
        <c:lblOffset val="100"/>
        <c:noMultiLvlLbl val="0"/>
      </c:catAx>
      <c:valAx>
        <c:axId val="5396795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539666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err="1">
                <a:solidFill>
                  <a:schemeClr val="tx1"/>
                </a:solidFill>
              </a:rPr>
              <a:t>Besucher</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barChart>
        <c:barDir val="col"/>
        <c:grouping val="clustered"/>
        <c:varyColors val="0"/>
        <c:ser>
          <c:idx val="0"/>
          <c:order val="0"/>
          <c:tx>
            <c:strRef>
              <c:f>Tabelle1!$B$1</c:f>
              <c:strCache>
                <c:ptCount val="1"/>
                <c:pt idx="0">
                  <c:v>Besucher</c:v>
                </c:pt>
              </c:strCache>
            </c:strRef>
          </c:tx>
          <c:spPr>
            <a:solidFill>
              <a:schemeClr val="accent1"/>
            </a:solidFill>
            <a:ln>
              <a:noFill/>
            </a:ln>
            <a:effectLst/>
          </c:spPr>
          <c:invertIfNegative val="0"/>
          <c:cat>
            <c:numRef>
              <c:f>Tabelle1!$A$2:$A$6</c:f>
              <c:numCache>
                <c:formatCode>General</c:formatCode>
                <c:ptCount val="5"/>
                <c:pt idx="0">
                  <c:v>2017</c:v>
                </c:pt>
                <c:pt idx="1">
                  <c:v>2018</c:v>
                </c:pt>
                <c:pt idx="2">
                  <c:v>2019</c:v>
                </c:pt>
                <c:pt idx="3">
                  <c:v>2020</c:v>
                </c:pt>
                <c:pt idx="4">
                  <c:v>2021</c:v>
                </c:pt>
              </c:numCache>
            </c:numRef>
          </c:cat>
          <c:val>
            <c:numRef>
              <c:f>Tabelle1!$B$2:$B$6</c:f>
              <c:numCache>
                <c:formatCode>General</c:formatCode>
                <c:ptCount val="5"/>
                <c:pt idx="0">
                  <c:v>1013053</c:v>
                </c:pt>
                <c:pt idx="1">
                  <c:v>1068467</c:v>
                </c:pt>
                <c:pt idx="2">
                  <c:v>1070184</c:v>
                </c:pt>
                <c:pt idx="3">
                  <c:v>222371</c:v>
                </c:pt>
                <c:pt idx="4">
                  <c:v>80631</c:v>
                </c:pt>
              </c:numCache>
            </c:numRef>
          </c:val>
          <c:extLst>
            <c:ext xmlns:c16="http://schemas.microsoft.com/office/drawing/2014/chart" uri="{C3380CC4-5D6E-409C-BE32-E72D297353CC}">
              <c16:uniqueId val="{00000000-1AE3-43FE-8418-C79F3793C962}"/>
            </c:ext>
          </c:extLst>
        </c:ser>
        <c:dLbls>
          <c:showLegendKey val="0"/>
          <c:showVal val="0"/>
          <c:showCatName val="0"/>
          <c:showSerName val="0"/>
          <c:showPercent val="0"/>
          <c:showBubbleSize val="0"/>
        </c:dLbls>
        <c:gapWidth val="150"/>
        <c:axId val="539666400"/>
        <c:axId val="539679520"/>
      </c:barChart>
      <c:catAx>
        <c:axId val="539666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539679520"/>
        <c:crosses val="autoZero"/>
        <c:auto val="1"/>
        <c:lblAlgn val="ctr"/>
        <c:lblOffset val="100"/>
        <c:noMultiLvlLbl val="0"/>
      </c:catAx>
      <c:valAx>
        <c:axId val="5396795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539666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2B89D4-8915-467B-B531-192C186D75F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de-AT"/>
        </a:p>
      </dgm:t>
    </dgm:pt>
    <dgm:pt modelId="{3B9A250C-E204-47C1-BF51-EDCB83BEAE16}">
      <dgm:prSet phldrT="[Text]"/>
      <dgm:spPr/>
      <dgm:t>
        <a:bodyPr/>
        <a:lstStyle/>
        <a:p>
          <a:r>
            <a:rPr lang="de-AT" dirty="0"/>
            <a:t>Präsident/in</a:t>
          </a:r>
        </a:p>
      </dgm:t>
    </dgm:pt>
    <dgm:pt modelId="{2457D3ED-212B-410D-AC2F-7E1A096787E0}" type="parTrans" cxnId="{003E1712-F016-423D-85C5-C32EE32FD27E}">
      <dgm:prSet/>
      <dgm:spPr/>
      <dgm:t>
        <a:bodyPr/>
        <a:lstStyle/>
        <a:p>
          <a:endParaRPr lang="de-AT"/>
        </a:p>
      </dgm:t>
    </dgm:pt>
    <dgm:pt modelId="{DA00604D-AD8B-4341-8EE9-0C157966D376}" type="sibTrans" cxnId="{003E1712-F016-423D-85C5-C32EE32FD27E}">
      <dgm:prSet/>
      <dgm:spPr/>
      <dgm:t>
        <a:bodyPr/>
        <a:lstStyle/>
        <a:p>
          <a:endParaRPr lang="de-AT"/>
        </a:p>
      </dgm:t>
    </dgm:pt>
    <dgm:pt modelId="{E6A09EF4-258F-47C6-B731-B738618B5502}">
      <dgm:prSet phldrT="[Text]"/>
      <dgm:spPr/>
      <dgm:t>
        <a:bodyPr/>
        <a:lstStyle/>
        <a:p>
          <a:r>
            <a:rPr lang="de-AT" dirty="0"/>
            <a:t>Präsidium</a:t>
          </a:r>
        </a:p>
      </dgm:t>
    </dgm:pt>
    <dgm:pt modelId="{E61ADD95-E943-44D4-9902-44E81DAAD199}" type="parTrans" cxnId="{C2DAC554-E839-4DC7-8A67-9A41EAA86C0E}">
      <dgm:prSet/>
      <dgm:spPr/>
      <dgm:t>
        <a:bodyPr/>
        <a:lstStyle/>
        <a:p>
          <a:endParaRPr lang="de-AT"/>
        </a:p>
      </dgm:t>
    </dgm:pt>
    <dgm:pt modelId="{B6DEAB7D-72BF-4593-AF25-F0E07A3FC405}" type="sibTrans" cxnId="{C2DAC554-E839-4DC7-8A67-9A41EAA86C0E}">
      <dgm:prSet/>
      <dgm:spPr/>
      <dgm:t>
        <a:bodyPr/>
        <a:lstStyle/>
        <a:p>
          <a:endParaRPr lang="de-AT"/>
        </a:p>
      </dgm:t>
    </dgm:pt>
    <dgm:pt modelId="{6ED877D2-F5B6-4541-BE70-5D5A70189657}">
      <dgm:prSet/>
      <dgm:spPr/>
      <dgm:t>
        <a:bodyPr/>
        <a:lstStyle/>
        <a:p>
          <a:endParaRPr lang="de-AT" dirty="0"/>
        </a:p>
      </dgm:t>
    </dgm:pt>
    <dgm:pt modelId="{315FEB7C-9A97-46A5-A983-0015816B45D3}" type="parTrans" cxnId="{41D859D2-C6DA-4E74-A34E-EE08075518E7}">
      <dgm:prSet/>
      <dgm:spPr/>
      <dgm:t>
        <a:bodyPr/>
        <a:lstStyle/>
        <a:p>
          <a:endParaRPr lang="de-AT"/>
        </a:p>
      </dgm:t>
    </dgm:pt>
    <dgm:pt modelId="{E5C0545A-36EF-438F-B529-2D305C95905F}" type="sibTrans" cxnId="{41D859D2-C6DA-4E74-A34E-EE08075518E7}">
      <dgm:prSet/>
      <dgm:spPr/>
      <dgm:t>
        <a:bodyPr/>
        <a:lstStyle/>
        <a:p>
          <a:endParaRPr lang="de-AT"/>
        </a:p>
      </dgm:t>
    </dgm:pt>
    <dgm:pt modelId="{6367F664-BDE2-453A-AEE9-187AB1697A2F}" type="pres">
      <dgm:prSet presAssocID="{832B89D4-8915-467B-B531-192C186D75F5}" presName="hierChild1" presStyleCnt="0">
        <dgm:presLayoutVars>
          <dgm:orgChart val="1"/>
          <dgm:chPref val="1"/>
          <dgm:dir/>
          <dgm:animOne val="branch"/>
          <dgm:animLvl val="lvl"/>
          <dgm:resizeHandles/>
        </dgm:presLayoutVars>
      </dgm:prSet>
      <dgm:spPr/>
    </dgm:pt>
    <dgm:pt modelId="{40153611-E5C6-483D-971D-22630053B666}" type="pres">
      <dgm:prSet presAssocID="{3B9A250C-E204-47C1-BF51-EDCB83BEAE16}" presName="hierRoot1" presStyleCnt="0">
        <dgm:presLayoutVars>
          <dgm:hierBranch val="init"/>
        </dgm:presLayoutVars>
      </dgm:prSet>
      <dgm:spPr/>
    </dgm:pt>
    <dgm:pt modelId="{7E5AA2C0-3F7C-4A99-BA13-D60E1113C678}" type="pres">
      <dgm:prSet presAssocID="{3B9A250C-E204-47C1-BF51-EDCB83BEAE16}" presName="rootComposite1" presStyleCnt="0"/>
      <dgm:spPr/>
    </dgm:pt>
    <dgm:pt modelId="{20DE8B1B-41A5-49B3-9769-573BF227C436}" type="pres">
      <dgm:prSet presAssocID="{3B9A250C-E204-47C1-BF51-EDCB83BEAE16}" presName="rootText1" presStyleLbl="node0" presStyleIdx="0" presStyleCnt="1">
        <dgm:presLayoutVars>
          <dgm:chPref val="3"/>
        </dgm:presLayoutVars>
      </dgm:prSet>
      <dgm:spPr/>
    </dgm:pt>
    <dgm:pt modelId="{D6D8F0A8-A914-461F-80D8-091AD73AFE93}" type="pres">
      <dgm:prSet presAssocID="{3B9A250C-E204-47C1-BF51-EDCB83BEAE16}" presName="rootConnector1" presStyleLbl="node1" presStyleIdx="0" presStyleCnt="0"/>
      <dgm:spPr/>
    </dgm:pt>
    <dgm:pt modelId="{E76E1766-72EA-464E-BA2F-0407284EF621}" type="pres">
      <dgm:prSet presAssocID="{3B9A250C-E204-47C1-BF51-EDCB83BEAE16}" presName="hierChild2" presStyleCnt="0"/>
      <dgm:spPr/>
    </dgm:pt>
    <dgm:pt modelId="{A2F4A445-8FDC-44E1-944F-432B6ABB54F6}" type="pres">
      <dgm:prSet presAssocID="{E61ADD95-E943-44D4-9902-44E81DAAD199}" presName="Name37" presStyleLbl="parChTrans1D2" presStyleIdx="0" presStyleCnt="2"/>
      <dgm:spPr/>
    </dgm:pt>
    <dgm:pt modelId="{27C1C68A-5A80-4994-AEC6-98B46DF0966E}" type="pres">
      <dgm:prSet presAssocID="{E6A09EF4-258F-47C6-B731-B738618B5502}" presName="hierRoot2" presStyleCnt="0">
        <dgm:presLayoutVars>
          <dgm:hierBranch val="init"/>
        </dgm:presLayoutVars>
      </dgm:prSet>
      <dgm:spPr/>
    </dgm:pt>
    <dgm:pt modelId="{91B1C46A-13DB-4E9A-BBD8-F3A1B1CB3435}" type="pres">
      <dgm:prSet presAssocID="{E6A09EF4-258F-47C6-B731-B738618B5502}" presName="rootComposite" presStyleCnt="0"/>
      <dgm:spPr/>
    </dgm:pt>
    <dgm:pt modelId="{BA9C24DB-4168-45B9-AAAD-7925D1378AAE}" type="pres">
      <dgm:prSet presAssocID="{E6A09EF4-258F-47C6-B731-B738618B5502}" presName="rootText" presStyleLbl="node2" presStyleIdx="0" presStyleCnt="2">
        <dgm:presLayoutVars>
          <dgm:chPref val="3"/>
        </dgm:presLayoutVars>
      </dgm:prSet>
      <dgm:spPr/>
    </dgm:pt>
    <dgm:pt modelId="{58E19E20-F392-4389-AF9E-C0AE8E940F5E}" type="pres">
      <dgm:prSet presAssocID="{E6A09EF4-258F-47C6-B731-B738618B5502}" presName="rootConnector" presStyleLbl="node2" presStyleIdx="0" presStyleCnt="2"/>
      <dgm:spPr/>
    </dgm:pt>
    <dgm:pt modelId="{7F003EE4-D467-40F6-958F-CD4B7605CC2D}" type="pres">
      <dgm:prSet presAssocID="{E6A09EF4-258F-47C6-B731-B738618B5502}" presName="hierChild4" presStyleCnt="0"/>
      <dgm:spPr/>
    </dgm:pt>
    <dgm:pt modelId="{D44E7F72-4A36-4BF6-966D-55ED09DBBDFD}" type="pres">
      <dgm:prSet presAssocID="{E6A09EF4-258F-47C6-B731-B738618B5502}" presName="hierChild5" presStyleCnt="0"/>
      <dgm:spPr/>
    </dgm:pt>
    <dgm:pt modelId="{616D5D3C-AFC6-4667-8536-9362F0B4D123}" type="pres">
      <dgm:prSet presAssocID="{315FEB7C-9A97-46A5-A983-0015816B45D3}" presName="Name37" presStyleLbl="parChTrans1D2" presStyleIdx="1" presStyleCnt="2"/>
      <dgm:spPr/>
    </dgm:pt>
    <dgm:pt modelId="{CC02F251-CBA6-4048-AF98-9303A10424A9}" type="pres">
      <dgm:prSet presAssocID="{6ED877D2-F5B6-4541-BE70-5D5A70189657}" presName="hierRoot2" presStyleCnt="0">
        <dgm:presLayoutVars>
          <dgm:hierBranch val="init"/>
        </dgm:presLayoutVars>
      </dgm:prSet>
      <dgm:spPr/>
    </dgm:pt>
    <dgm:pt modelId="{FF4C7ED9-85A3-41D4-BD8F-30501F06D7A7}" type="pres">
      <dgm:prSet presAssocID="{6ED877D2-F5B6-4541-BE70-5D5A70189657}" presName="rootComposite" presStyleCnt="0"/>
      <dgm:spPr/>
    </dgm:pt>
    <dgm:pt modelId="{ADA80107-0567-4EB2-B416-F115DCE94D7E}" type="pres">
      <dgm:prSet presAssocID="{6ED877D2-F5B6-4541-BE70-5D5A70189657}" presName="rootText" presStyleLbl="node2" presStyleIdx="1" presStyleCnt="2">
        <dgm:presLayoutVars>
          <dgm:chPref val="3"/>
        </dgm:presLayoutVars>
      </dgm:prSet>
      <dgm:spPr/>
    </dgm:pt>
    <dgm:pt modelId="{64E583B9-21AF-4C15-9376-72F8D59B5EAE}" type="pres">
      <dgm:prSet presAssocID="{6ED877D2-F5B6-4541-BE70-5D5A70189657}" presName="rootConnector" presStyleLbl="node2" presStyleIdx="1" presStyleCnt="2"/>
      <dgm:spPr/>
    </dgm:pt>
    <dgm:pt modelId="{EBB1CA6F-52CE-4C1B-8933-ACBE383EEBD7}" type="pres">
      <dgm:prSet presAssocID="{6ED877D2-F5B6-4541-BE70-5D5A70189657}" presName="hierChild4" presStyleCnt="0"/>
      <dgm:spPr/>
    </dgm:pt>
    <dgm:pt modelId="{DB52FE84-65CA-4151-AAD7-BFB6CAFFEA59}" type="pres">
      <dgm:prSet presAssocID="{6ED877D2-F5B6-4541-BE70-5D5A70189657}" presName="hierChild5" presStyleCnt="0"/>
      <dgm:spPr/>
    </dgm:pt>
    <dgm:pt modelId="{323A22F8-C460-444E-A3C1-A0BBA8F399F7}" type="pres">
      <dgm:prSet presAssocID="{3B9A250C-E204-47C1-BF51-EDCB83BEAE16}" presName="hierChild3" presStyleCnt="0"/>
      <dgm:spPr/>
    </dgm:pt>
  </dgm:ptLst>
  <dgm:cxnLst>
    <dgm:cxn modelId="{003E1712-F016-423D-85C5-C32EE32FD27E}" srcId="{832B89D4-8915-467B-B531-192C186D75F5}" destId="{3B9A250C-E204-47C1-BF51-EDCB83BEAE16}" srcOrd="0" destOrd="0" parTransId="{2457D3ED-212B-410D-AC2F-7E1A096787E0}" sibTransId="{DA00604D-AD8B-4341-8EE9-0C157966D376}"/>
    <dgm:cxn modelId="{86442726-CD0F-4702-B573-CC740FDF59EE}" type="presOf" srcId="{3B9A250C-E204-47C1-BF51-EDCB83BEAE16}" destId="{D6D8F0A8-A914-461F-80D8-091AD73AFE93}" srcOrd="1" destOrd="0" presId="urn:microsoft.com/office/officeart/2005/8/layout/orgChart1"/>
    <dgm:cxn modelId="{DD77DC5B-09A8-4246-BFCD-4D605C819044}" type="presOf" srcId="{315FEB7C-9A97-46A5-A983-0015816B45D3}" destId="{616D5D3C-AFC6-4667-8536-9362F0B4D123}" srcOrd="0" destOrd="0" presId="urn:microsoft.com/office/officeart/2005/8/layout/orgChart1"/>
    <dgm:cxn modelId="{42BD1B69-2AEB-4540-A76D-94CD33A37AF1}" type="presOf" srcId="{E61ADD95-E943-44D4-9902-44E81DAAD199}" destId="{A2F4A445-8FDC-44E1-944F-432B6ABB54F6}" srcOrd="0" destOrd="0" presId="urn:microsoft.com/office/officeart/2005/8/layout/orgChart1"/>
    <dgm:cxn modelId="{EC64E06E-5EA0-447A-8457-B5D41F57EC5D}" type="presOf" srcId="{E6A09EF4-258F-47C6-B731-B738618B5502}" destId="{58E19E20-F392-4389-AF9E-C0AE8E940F5E}" srcOrd="1" destOrd="0" presId="urn:microsoft.com/office/officeart/2005/8/layout/orgChart1"/>
    <dgm:cxn modelId="{469D4250-F778-4E1D-AB85-06126A2422B8}" type="presOf" srcId="{6ED877D2-F5B6-4541-BE70-5D5A70189657}" destId="{64E583B9-21AF-4C15-9376-72F8D59B5EAE}" srcOrd="1" destOrd="0" presId="urn:microsoft.com/office/officeart/2005/8/layout/orgChart1"/>
    <dgm:cxn modelId="{C2DAC554-E839-4DC7-8A67-9A41EAA86C0E}" srcId="{3B9A250C-E204-47C1-BF51-EDCB83BEAE16}" destId="{E6A09EF4-258F-47C6-B731-B738618B5502}" srcOrd="0" destOrd="0" parTransId="{E61ADD95-E943-44D4-9902-44E81DAAD199}" sibTransId="{B6DEAB7D-72BF-4593-AF25-F0E07A3FC405}"/>
    <dgm:cxn modelId="{B17E7A85-F18C-4525-BD77-8FCF8AD10B54}" type="presOf" srcId="{3B9A250C-E204-47C1-BF51-EDCB83BEAE16}" destId="{20DE8B1B-41A5-49B3-9769-573BF227C436}" srcOrd="0" destOrd="0" presId="urn:microsoft.com/office/officeart/2005/8/layout/orgChart1"/>
    <dgm:cxn modelId="{CB07E0CB-E194-407D-B40B-53D1CDED9AA8}" type="presOf" srcId="{832B89D4-8915-467B-B531-192C186D75F5}" destId="{6367F664-BDE2-453A-AEE9-187AB1697A2F}" srcOrd="0" destOrd="0" presId="urn:microsoft.com/office/officeart/2005/8/layout/orgChart1"/>
    <dgm:cxn modelId="{41D859D2-C6DA-4E74-A34E-EE08075518E7}" srcId="{3B9A250C-E204-47C1-BF51-EDCB83BEAE16}" destId="{6ED877D2-F5B6-4541-BE70-5D5A70189657}" srcOrd="1" destOrd="0" parTransId="{315FEB7C-9A97-46A5-A983-0015816B45D3}" sibTransId="{E5C0545A-36EF-438F-B529-2D305C95905F}"/>
    <dgm:cxn modelId="{A6BAF3D4-C3D9-4E92-BD7F-4EB64259FDC9}" type="presOf" srcId="{E6A09EF4-258F-47C6-B731-B738618B5502}" destId="{BA9C24DB-4168-45B9-AAAD-7925D1378AAE}" srcOrd="0" destOrd="0" presId="urn:microsoft.com/office/officeart/2005/8/layout/orgChart1"/>
    <dgm:cxn modelId="{B36283ED-7BF9-49C4-82B8-5C8E9FF3DCAF}" type="presOf" srcId="{6ED877D2-F5B6-4541-BE70-5D5A70189657}" destId="{ADA80107-0567-4EB2-B416-F115DCE94D7E}" srcOrd="0" destOrd="0" presId="urn:microsoft.com/office/officeart/2005/8/layout/orgChart1"/>
    <dgm:cxn modelId="{4DBF247A-E39A-4455-9454-3B79C6909185}" type="presParOf" srcId="{6367F664-BDE2-453A-AEE9-187AB1697A2F}" destId="{40153611-E5C6-483D-971D-22630053B666}" srcOrd="0" destOrd="0" presId="urn:microsoft.com/office/officeart/2005/8/layout/orgChart1"/>
    <dgm:cxn modelId="{CB1D77A7-97C5-451C-A1B3-2DA6A19CB5A3}" type="presParOf" srcId="{40153611-E5C6-483D-971D-22630053B666}" destId="{7E5AA2C0-3F7C-4A99-BA13-D60E1113C678}" srcOrd="0" destOrd="0" presId="urn:microsoft.com/office/officeart/2005/8/layout/orgChart1"/>
    <dgm:cxn modelId="{8C7364C7-2145-4615-873A-EAEFED6695E4}" type="presParOf" srcId="{7E5AA2C0-3F7C-4A99-BA13-D60E1113C678}" destId="{20DE8B1B-41A5-49B3-9769-573BF227C436}" srcOrd="0" destOrd="0" presId="urn:microsoft.com/office/officeart/2005/8/layout/orgChart1"/>
    <dgm:cxn modelId="{56C10B76-8316-4BB9-86DE-E6007A937FD5}" type="presParOf" srcId="{7E5AA2C0-3F7C-4A99-BA13-D60E1113C678}" destId="{D6D8F0A8-A914-461F-80D8-091AD73AFE93}" srcOrd="1" destOrd="0" presId="urn:microsoft.com/office/officeart/2005/8/layout/orgChart1"/>
    <dgm:cxn modelId="{2566FFC1-414F-44B6-9866-F37453C94ECC}" type="presParOf" srcId="{40153611-E5C6-483D-971D-22630053B666}" destId="{E76E1766-72EA-464E-BA2F-0407284EF621}" srcOrd="1" destOrd="0" presId="urn:microsoft.com/office/officeart/2005/8/layout/orgChart1"/>
    <dgm:cxn modelId="{91360D15-94F8-46B7-917C-2AC9CD516022}" type="presParOf" srcId="{E76E1766-72EA-464E-BA2F-0407284EF621}" destId="{A2F4A445-8FDC-44E1-944F-432B6ABB54F6}" srcOrd="0" destOrd="0" presId="urn:microsoft.com/office/officeart/2005/8/layout/orgChart1"/>
    <dgm:cxn modelId="{455A5FC5-A972-4550-AAB8-B703780953BF}" type="presParOf" srcId="{E76E1766-72EA-464E-BA2F-0407284EF621}" destId="{27C1C68A-5A80-4994-AEC6-98B46DF0966E}" srcOrd="1" destOrd="0" presId="urn:microsoft.com/office/officeart/2005/8/layout/orgChart1"/>
    <dgm:cxn modelId="{C52AC2FE-FD4F-460A-B0B7-175AAC935025}" type="presParOf" srcId="{27C1C68A-5A80-4994-AEC6-98B46DF0966E}" destId="{91B1C46A-13DB-4E9A-BBD8-F3A1B1CB3435}" srcOrd="0" destOrd="0" presId="urn:microsoft.com/office/officeart/2005/8/layout/orgChart1"/>
    <dgm:cxn modelId="{8FC908A8-4AC2-45DE-8642-E0FFF0202E66}" type="presParOf" srcId="{91B1C46A-13DB-4E9A-BBD8-F3A1B1CB3435}" destId="{BA9C24DB-4168-45B9-AAAD-7925D1378AAE}" srcOrd="0" destOrd="0" presId="urn:microsoft.com/office/officeart/2005/8/layout/orgChart1"/>
    <dgm:cxn modelId="{54FFAA0C-4003-42FE-915A-9FA54D473D8F}" type="presParOf" srcId="{91B1C46A-13DB-4E9A-BBD8-F3A1B1CB3435}" destId="{58E19E20-F392-4389-AF9E-C0AE8E940F5E}" srcOrd="1" destOrd="0" presId="urn:microsoft.com/office/officeart/2005/8/layout/orgChart1"/>
    <dgm:cxn modelId="{0FF8484A-7915-4DC9-BFBF-A38A75CE9066}" type="presParOf" srcId="{27C1C68A-5A80-4994-AEC6-98B46DF0966E}" destId="{7F003EE4-D467-40F6-958F-CD4B7605CC2D}" srcOrd="1" destOrd="0" presId="urn:microsoft.com/office/officeart/2005/8/layout/orgChart1"/>
    <dgm:cxn modelId="{9E08E483-0584-425C-9295-3706960C4090}" type="presParOf" srcId="{27C1C68A-5A80-4994-AEC6-98B46DF0966E}" destId="{D44E7F72-4A36-4BF6-966D-55ED09DBBDFD}" srcOrd="2" destOrd="0" presId="urn:microsoft.com/office/officeart/2005/8/layout/orgChart1"/>
    <dgm:cxn modelId="{BEB685E6-E54F-48AE-A2DF-45612AC76BF2}" type="presParOf" srcId="{E76E1766-72EA-464E-BA2F-0407284EF621}" destId="{616D5D3C-AFC6-4667-8536-9362F0B4D123}" srcOrd="2" destOrd="0" presId="urn:microsoft.com/office/officeart/2005/8/layout/orgChart1"/>
    <dgm:cxn modelId="{0091A1E1-AC53-41AE-BC64-EDE8235DAFCF}" type="presParOf" srcId="{E76E1766-72EA-464E-BA2F-0407284EF621}" destId="{CC02F251-CBA6-4048-AF98-9303A10424A9}" srcOrd="3" destOrd="0" presId="urn:microsoft.com/office/officeart/2005/8/layout/orgChart1"/>
    <dgm:cxn modelId="{18250234-C2AE-4DAC-AF85-EFF48FB91A25}" type="presParOf" srcId="{CC02F251-CBA6-4048-AF98-9303A10424A9}" destId="{FF4C7ED9-85A3-41D4-BD8F-30501F06D7A7}" srcOrd="0" destOrd="0" presId="urn:microsoft.com/office/officeart/2005/8/layout/orgChart1"/>
    <dgm:cxn modelId="{8C0BF5F4-2E9C-4D75-A17F-F6CA0D8782A3}" type="presParOf" srcId="{FF4C7ED9-85A3-41D4-BD8F-30501F06D7A7}" destId="{ADA80107-0567-4EB2-B416-F115DCE94D7E}" srcOrd="0" destOrd="0" presId="urn:microsoft.com/office/officeart/2005/8/layout/orgChart1"/>
    <dgm:cxn modelId="{30AB8FBB-FC43-4B52-B59F-A73BEBA28504}" type="presParOf" srcId="{FF4C7ED9-85A3-41D4-BD8F-30501F06D7A7}" destId="{64E583B9-21AF-4C15-9376-72F8D59B5EAE}" srcOrd="1" destOrd="0" presId="urn:microsoft.com/office/officeart/2005/8/layout/orgChart1"/>
    <dgm:cxn modelId="{DC192C23-0B2F-4F0E-BB0F-DB27C927A047}" type="presParOf" srcId="{CC02F251-CBA6-4048-AF98-9303A10424A9}" destId="{EBB1CA6F-52CE-4C1B-8933-ACBE383EEBD7}" srcOrd="1" destOrd="0" presId="urn:microsoft.com/office/officeart/2005/8/layout/orgChart1"/>
    <dgm:cxn modelId="{9A25D206-4E39-4F77-8BD9-FA93BC8F89D5}" type="presParOf" srcId="{CC02F251-CBA6-4048-AF98-9303A10424A9}" destId="{DB52FE84-65CA-4151-AAD7-BFB6CAFFEA59}" srcOrd="2" destOrd="0" presId="urn:microsoft.com/office/officeart/2005/8/layout/orgChart1"/>
    <dgm:cxn modelId="{40DDDF8E-A062-416B-8A47-2B3CAE007566}" type="presParOf" srcId="{40153611-E5C6-483D-971D-22630053B666}" destId="{323A22F8-C460-444E-A3C1-A0BBA8F399F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BCF5B6-A635-4316-8A2D-534BB7A72385}"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de-AT"/>
        </a:p>
      </dgm:t>
    </dgm:pt>
    <dgm:pt modelId="{9ED03557-34C8-4484-9E9F-D4DD561E9CF8}">
      <dgm:prSet phldrT="[Text]"/>
      <dgm:spPr>
        <a:solidFill>
          <a:srgbClr val="00B050"/>
        </a:solidFill>
      </dgm:spPr>
      <dgm:t>
        <a:bodyPr/>
        <a:lstStyle/>
        <a:p>
          <a:r>
            <a:rPr lang="de-AT" dirty="0"/>
            <a:t>Parteien</a:t>
          </a:r>
        </a:p>
      </dgm:t>
    </dgm:pt>
    <dgm:pt modelId="{63190ECA-7ACC-4D7B-A69D-51AAB3AD351D}" type="parTrans" cxnId="{B2F1D586-3A92-430A-BDFF-6E7340E6EFAD}">
      <dgm:prSet/>
      <dgm:spPr/>
      <dgm:t>
        <a:bodyPr/>
        <a:lstStyle/>
        <a:p>
          <a:endParaRPr lang="de-AT"/>
        </a:p>
      </dgm:t>
    </dgm:pt>
    <dgm:pt modelId="{EE2F17C5-0295-4496-933A-808870B648CE}" type="sibTrans" cxnId="{B2F1D586-3A92-430A-BDFF-6E7340E6EFAD}">
      <dgm:prSet/>
      <dgm:spPr/>
      <dgm:t>
        <a:bodyPr/>
        <a:lstStyle/>
        <a:p>
          <a:endParaRPr lang="de-AT"/>
        </a:p>
      </dgm:t>
    </dgm:pt>
    <dgm:pt modelId="{C9BCAB09-472A-4E35-8304-8EA75B9A492B}">
      <dgm:prSet phldrT="[Text]"/>
      <dgm:spPr/>
      <dgm:t>
        <a:bodyPr/>
        <a:lstStyle/>
        <a:p>
          <a:r>
            <a:rPr lang="de-AT" dirty="0"/>
            <a:t>CDU/CSU</a:t>
          </a:r>
        </a:p>
      </dgm:t>
    </dgm:pt>
    <dgm:pt modelId="{FC49D55B-6433-4916-BBE0-1E28CD398C5D}" type="parTrans" cxnId="{5B695793-6638-4BD4-B64F-2180C17276F0}">
      <dgm:prSet/>
      <dgm:spPr/>
      <dgm:t>
        <a:bodyPr/>
        <a:lstStyle/>
        <a:p>
          <a:endParaRPr lang="de-AT"/>
        </a:p>
      </dgm:t>
    </dgm:pt>
    <dgm:pt modelId="{D9E4B40A-CB16-4075-BBC4-D369BA8EF3F4}" type="sibTrans" cxnId="{5B695793-6638-4BD4-B64F-2180C17276F0}">
      <dgm:prSet/>
      <dgm:spPr/>
      <dgm:t>
        <a:bodyPr/>
        <a:lstStyle/>
        <a:p>
          <a:endParaRPr lang="de-AT"/>
        </a:p>
      </dgm:t>
    </dgm:pt>
    <dgm:pt modelId="{BE0CEBEE-FAE2-4CE6-A0C2-B8CED064EA47}">
      <dgm:prSet phldrT="[Text]"/>
      <dgm:spPr/>
      <dgm:t>
        <a:bodyPr/>
        <a:lstStyle/>
        <a:p>
          <a:endParaRPr lang="de-AT" dirty="0"/>
        </a:p>
      </dgm:t>
    </dgm:pt>
    <dgm:pt modelId="{F492A02D-6A1E-481E-8CBA-2A1F64D9B1C5}" type="parTrans" cxnId="{B69DA48A-B40F-419A-9000-D7B420DA1547}">
      <dgm:prSet/>
      <dgm:spPr/>
      <dgm:t>
        <a:bodyPr/>
        <a:lstStyle/>
        <a:p>
          <a:endParaRPr lang="de-AT"/>
        </a:p>
      </dgm:t>
    </dgm:pt>
    <dgm:pt modelId="{9AD28458-66FD-474A-81FF-CBA59D866B71}" type="sibTrans" cxnId="{B69DA48A-B40F-419A-9000-D7B420DA1547}">
      <dgm:prSet/>
      <dgm:spPr/>
      <dgm:t>
        <a:bodyPr/>
        <a:lstStyle/>
        <a:p>
          <a:endParaRPr lang="de-AT"/>
        </a:p>
      </dgm:t>
    </dgm:pt>
    <dgm:pt modelId="{A366B08F-A4FF-47C5-A474-BD235EC33890}">
      <dgm:prSet phldrT="[Text]"/>
      <dgm:spPr/>
      <dgm:t>
        <a:bodyPr/>
        <a:lstStyle/>
        <a:p>
          <a:r>
            <a:rPr lang="de-AT" dirty="0"/>
            <a:t>Grüne</a:t>
          </a:r>
        </a:p>
      </dgm:t>
    </dgm:pt>
    <dgm:pt modelId="{5E9C7CBF-7B26-42ED-9A1E-A657A9ABB821}" type="parTrans" cxnId="{0D97B685-E333-411A-B2D3-5AFEFB633E38}">
      <dgm:prSet/>
      <dgm:spPr/>
      <dgm:t>
        <a:bodyPr/>
        <a:lstStyle/>
        <a:p>
          <a:endParaRPr lang="de-AT"/>
        </a:p>
      </dgm:t>
    </dgm:pt>
    <dgm:pt modelId="{5CEB1DCF-D602-4A4E-864A-89893CA3D51E}" type="sibTrans" cxnId="{0D97B685-E333-411A-B2D3-5AFEFB633E38}">
      <dgm:prSet/>
      <dgm:spPr/>
      <dgm:t>
        <a:bodyPr/>
        <a:lstStyle/>
        <a:p>
          <a:endParaRPr lang="de-AT"/>
        </a:p>
      </dgm:t>
    </dgm:pt>
    <dgm:pt modelId="{0CACF97B-8223-4EC7-BAD1-A69EF26AFB66}">
      <dgm:prSet phldrT="[Text]"/>
      <dgm:spPr/>
      <dgm:t>
        <a:bodyPr/>
        <a:lstStyle/>
        <a:p>
          <a:r>
            <a:rPr lang="de-AT" dirty="0"/>
            <a:t>AfD</a:t>
          </a:r>
        </a:p>
      </dgm:t>
    </dgm:pt>
    <dgm:pt modelId="{C97A2B98-0F03-406F-851F-B2E9064C44B9}" type="parTrans" cxnId="{556C211D-64D8-4199-80EB-441CA332FF79}">
      <dgm:prSet/>
      <dgm:spPr/>
      <dgm:t>
        <a:bodyPr/>
        <a:lstStyle/>
        <a:p>
          <a:endParaRPr lang="de-AT"/>
        </a:p>
      </dgm:t>
    </dgm:pt>
    <dgm:pt modelId="{157D4962-8173-4F2A-BF95-8338762349D9}" type="sibTrans" cxnId="{556C211D-64D8-4199-80EB-441CA332FF79}">
      <dgm:prSet/>
      <dgm:spPr/>
      <dgm:t>
        <a:bodyPr/>
        <a:lstStyle/>
        <a:p>
          <a:endParaRPr lang="de-AT"/>
        </a:p>
      </dgm:t>
    </dgm:pt>
    <dgm:pt modelId="{42A38520-44B9-4CFC-B894-D40F3BCCEF12}" type="pres">
      <dgm:prSet presAssocID="{FABCF5B6-A635-4316-8A2D-534BB7A72385}" presName="diagram" presStyleCnt="0">
        <dgm:presLayoutVars>
          <dgm:chMax val="1"/>
          <dgm:dir/>
          <dgm:animLvl val="ctr"/>
          <dgm:resizeHandles val="exact"/>
        </dgm:presLayoutVars>
      </dgm:prSet>
      <dgm:spPr/>
    </dgm:pt>
    <dgm:pt modelId="{8259D1F6-2AB3-4C65-9433-B8CD4367F920}" type="pres">
      <dgm:prSet presAssocID="{FABCF5B6-A635-4316-8A2D-534BB7A72385}" presName="matrix" presStyleCnt="0"/>
      <dgm:spPr/>
    </dgm:pt>
    <dgm:pt modelId="{1ECC6A14-FC1A-4E49-9747-2B6EC0C8BC05}" type="pres">
      <dgm:prSet presAssocID="{FABCF5B6-A635-4316-8A2D-534BB7A72385}" presName="tile1" presStyleLbl="node1" presStyleIdx="0" presStyleCnt="4"/>
      <dgm:spPr/>
    </dgm:pt>
    <dgm:pt modelId="{33FF18A1-9CF2-482D-800A-7F5262B7FFA3}" type="pres">
      <dgm:prSet presAssocID="{FABCF5B6-A635-4316-8A2D-534BB7A72385}" presName="tile1text" presStyleLbl="node1" presStyleIdx="0" presStyleCnt="4">
        <dgm:presLayoutVars>
          <dgm:chMax val="0"/>
          <dgm:chPref val="0"/>
          <dgm:bulletEnabled val="1"/>
        </dgm:presLayoutVars>
      </dgm:prSet>
      <dgm:spPr/>
    </dgm:pt>
    <dgm:pt modelId="{EFD2FFAF-656F-461B-972F-BB6F024CEDE8}" type="pres">
      <dgm:prSet presAssocID="{FABCF5B6-A635-4316-8A2D-534BB7A72385}" presName="tile2" presStyleLbl="node1" presStyleIdx="1" presStyleCnt="4"/>
      <dgm:spPr/>
    </dgm:pt>
    <dgm:pt modelId="{B322DF04-106C-48A8-989D-A616917607F6}" type="pres">
      <dgm:prSet presAssocID="{FABCF5B6-A635-4316-8A2D-534BB7A72385}" presName="tile2text" presStyleLbl="node1" presStyleIdx="1" presStyleCnt="4">
        <dgm:presLayoutVars>
          <dgm:chMax val="0"/>
          <dgm:chPref val="0"/>
          <dgm:bulletEnabled val="1"/>
        </dgm:presLayoutVars>
      </dgm:prSet>
      <dgm:spPr/>
    </dgm:pt>
    <dgm:pt modelId="{172A8B8B-348A-4348-B3DD-35D274038033}" type="pres">
      <dgm:prSet presAssocID="{FABCF5B6-A635-4316-8A2D-534BB7A72385}" presName="tile3" presStyleLbl="node1" presStyleIdx="2" presStyleCnt="4"/>
      <dgm:spPr/>
    </dgm:pt>
    <dgm:pt modelId="{5A504C0D-E406-4C99-9B22-09F051D955FC}" type="pres">
      <dgm:prSet presAssocID="{FABCF5B6-A635-4316-8A2D-534BB7A72385}" presName="tile3text" presStyleLbl="node1" presStyleIdx="2" presStyleCnt="4">
        <dgm:presLayoutVars>
          <dgm:chMax val="0"/>
          <dgm:chPref val="0"/>
          <dgm:bulletEnabled val="1"/>
        </dgm:presLayoutVars>
      </dgm:prSet>
      <dgm:spPr/>
    </dgm:pt>
    <dgm:pt modelId="{EAA67637-73AC-4C5C-AD11-3BD401B56503}" type="pres">
      <dgm:prSet presAssocID="{FABCF5B6-A635-4316-8A2D-534BB7A72385}" presName="tile4" presStyleLbl="node1" presStyleIdx="3" presStyleCnt="4"/>
      <dgm:spPr/>
    </dgm:pt>
    <dgm:pt modelId="{F7B88FFC-5DE8-45A8-AAFF-5027B5AA5B50}" type="pres">
      <dgm:prSet presAssocID="{FABCF5B6-A635-4316-8A2D-534BB7A72385}" presName="tile4text" presStyleLbl="node1" presStyleIdx="3" presStyleCnt="4">
        <dgm:presLayoutVars>
          <dgm:chMax val="0"/>
          <dgm:chPref val="0"/>
          <dgm:bulletEnabled val="1"/>
        </dgm:presLayoutVars>
      </dgm:prSet>
      <dgm:spPr/>
    </dgm:pt>
    <dgm:pt modelId="{B09A24C2-692E-452F-8018-BCF551B3C5AD}" type="pres">
      <dgm:prSet presAssocID="{FABCF5B6-A635-4316-8A2D-534BB7A72385}" presName="centerTile" presStyleLbl="fgShp" presStyleIdx="0" presStyleCnt="1" custAng="2705703">
        <dgm:presLayoutVars>
          <dgm:chMax val="0"/>
          <dgm:chPref val="0"/>
        </dgm:presLayoutVars>
      </dgm:prSet>
      <dgm:spPr/>
    </dgm:pt>
  </dgm:ptLst>
  <dgm:cxnLst>
    <dgm:cxn modelId="{ACB1D60C-87B5-4CE0-83F9-37C9ED90996E}" type="presOf" srcId="{A366B08F-A4FF-47C5-A474-BD235EC33890}" destId="{172A8B8B-348A-4348-B3DD-35D274038033}" srcOrd="0" destOrd="0" presId="urn:microsoft.com/office/officeart/2005/8/layout/matrix1"/>
    <dgm:cxn modelId="{556C211D-64D8-4199-80EB-441CA332FF79}" srcId="{9ED03557-34C8-4484-9E9F-D4DD561E9CF8}" destId="{0CACF97B-8223-4EC7-BAD1-A69EF26AFB66}" srcOrd="3" destOrd="0" parTransId="{C97A2B98-0F03-406F-851F-B2E9064C44B9}" sibTransId="{157D4962-8173-4F2A-BF95-8338762349D9}"/>
    <dgm:cxn modelId="{56B51736-6756-4FD9-9AA9-1D7457A9AAB7}" type="presOf" srcId="{0CACF97B-8223-4EC7-BAD1-A69EF26AFB66}" destId="{EAA67637-73AC-4C5C-AD11-3BD401B56503}" srcOrd="0" destOrd="0" presId="urn:microsoft.com/office/officeart/2005/8/layout/matrix1"/>
    <dgm:cxn modelId="{E5224449-0069-4592-8D28-592A40B04ADF}" type="presOf" srcId="{0CACF97B-8223-4EC7-BAD1-A69EF26AFB66}" destId="{F7B88FFC-5DE8-45A8-AAFF-5027B5AA5B50}" srcOrd="1" destOrd="0" presId="urn:microsoft.com/office/officeart/2005/8/layout/matrix1"/>
    <dgm:cxn modelId="{176AF46B-499C-43A9-8D82-2B2F6BC5B009}" type="presOf" srcId="{FABCF5B6-A635-4316-8A2D-534BB7A72385}" destId="{42A38520-44B9-4CFC-B894-D40F3BCCEF12}" srcOrd="0" destOrd="0" presId="urn:microsoft.com/office/officeart/2005/8/layout/matrix1"/>
    <dgm:cxn modelId="{98FA914F-534E-457E-94B5-BCE7343F9191}" type="presOf" srcId="{BE0CEBEE-FAE2-4CE6-A0C2-B8CED064EA47}" destId="{B322DF04-106C-48A8-989D-A616917607F6}" srcOrd="1" destOrd="0" presId="urn:microsoft.com/office/officeart/2005/8/layout/matrix1"/>
    <dgm:cxn modelId="{2B573482-E23F-43FD-8FED-CC7DC42B7130}" type="presOf" srcId="{9ED03557-34C8-4484-9E9F-D4DD561E9CF8}" destId="{B09A24C2-692E-452F-8018-BCF551B3C5AD}" srcOrd="0" destOrd="0" presId="urn:microsoft.com/office/officeart/2005/8/layout/matrix1"/>
    <dgm:cxn modelId="{34749383-CDB0-44E5-85AF-9DD3972E3E39}" type="presOf" srcId="{C9BCAB09-472A-4E35-8304-8EA75B9A492B}" destId="{33FF18A1-9CF2-482D-800A-7F5262B7FFA3}" srcOrd="1" destOrd="0" presId="urn:microsoft.com/office/officeart/2005/8/layout/matrix1"/>
    <dgm:cxn modelId="{0D97B685-E333-411A-B2D3-5AFEFB633E38}" srcId="{9ED03557-34C8-4484-9E9F-D4DD561E9CF8}" destId="{A366B08F-A4FF-47C5-A474-BD235EC33890}" srcOrd="2" destOrd="0" parTransId="{5E9C7CBF-7B26-42ED-9A1E-A657A9ABB821}" sibTransId="{5CEB1DCF-D602-4A4E-864A-89893CA3D51E}"/>
    <dgm:cxn modelId="{B2F1D586-3A92-430A-BDFF-6E7340E6EFAD}" srcId="{FABCF5B6-A635-4316-8A2D-534BB7A72385}" destId="{9ED03557-34C8-4484-9E9F-D4DD561E9CF8}" srcOrd="0" destOrd="0" parTransId="{63190ECA-7ACC-4D7B-A69D-51AAB3AD351D}" sibTransId="{EE2F17C5-0295-4496-933A-808870B648CE}"/>
    <dgm:cxn modelId="{B69DA48A-B40F-419A-9000-D7B420DA1547}" srcId="{9ED03557-34C8-4484-9E9F-D4DD561E9CF8}" destId="{BE0CEBEE-FAE2-4CE6-A0C2-B8CED064EA47}" srcOrd="1" destOrd="0" parTransId="{F492A02D-6A1E-481E-8CBA-2A1F64D9B1C5}" sibTransId="{9AD28458-66FD-474A-81FF-CBA59D866B71}"/>
    <dgm:cxn modelId="{5B695793-6638-4BD4-B64F-2180C17276F0}" srcId="{9ED03557-34C8-4484-9E9F-D4DD561E9CF8}" destId="{C9BCAB09-472A-4E35-8304-8EA75B9A492B}" srcOrd="0" destOrd="0" parTransId="{FC49D55B-6433-4916-BBE0-1E28CD398C5D}" sibTransId="{D9E4B40A-CB16-4075-BBC4-D369BA8EF3F4}"/>
    <dgm:cxn modelId="{2C0227C2-1EE5-405D-942D-CA130D3603D1}" type="presOf" srcId="{BE0CEBEE-FAE2-4CE6-A0C2-B8CED064EA47}" destId="{EFD2FFAF-656F-461B-972F-BB6F024CEDE8}" srcOrd="0" destOrd="0" presId="urn:microsoft.com/office/officeart/2005/8/layout/matrix1"/>
    <dgm:cxn modelId="{CE3222D2-DFFD-48B9-B53E-2A7F49F0DA6B}" type="presOf" srcId="{A366B08F-A4FF-47C5-A474-BD235EC33890}" destId="{5A504C0D-E406-4C99-9B22-09F051D955FC}" srcOrd="1" destOrd="0" presId="urn:microsoft.com/office/officeart/2005/8/layout/matrix1"/>
    <dgm:cxn modelId="{F6C184F0-D759-4ECB-BAA7-6905BEA527F6}" type="presOf" srcId="{C9BCAB09-472A-4E35-8304-8EA75B9A492B}" destId="{1ECC6A14-FC1A-4E49-9747-2B6EC0C8BC05}" srcOrd="0" destOrd="0" presId="urn:microsoft.com/office/officeart/2005/8/layout/matrix1"/>
    <dgm:cxn modelId="{DB6735DA-071E-4E2F-85B6-42775F5FC72F}" type="presParOf" srcId="{42A38520-44B9-4CFC-B894-D40F3BCCEF12}" destId="{8259D1F6-2AB3-4C65-9433-B8CD4367F920}" srcOrd="0" destOrd="0" presId="urn:microsoft.com/office/officeart/2005/8/layout/matrix1"/>
    <dgm:cxn modelId="{0D6D8EFA-FF93-43B9-ADFF-88402C4565EB}" type="presParOf" srcId="{8259D1F6-2AB3-4C65-9433-B8CD4367F920}" destId="{1ECC6A14-FC1A-4E49-9747-2B6EC0C8BC05}" srcOrd="0" destOrd="0" presId="urn:microsoft.com/office/officeart/2005/8/layout/matrix1"/>
    <dgm:cxn modelId="{B0B43A0F-0351-4D9B-ABF2-A02E7F8FDEF7}" type="presParOf" srcId="{8259D1F6-2AB3-4C65-9433-B8CD4367F920}" destId="{33FF18A1-9CF2-482D-800A-7F5262B7FFA3}" srcOrd="1" destOrd="0" presId="urn:microsoft.com/office/officeart/2005/8/layout/matrix1"/>
    <dgm:cxn modelId="{4466FA90-3CA3-4F17-975C-8C6F3B308A4C}" type="presParOf" srcId="{8259D1F6-2AB3-4C65-9433-B8CD4367F920}" destId="{EFD2FFAF-656F-461B-972F-BB6F024CEDE8}" srcOrd="2" destOrd="0" presId="urn:microsoft.com/office/officeart/2005/8/layout/matrix1"/>
    <dgm:cxn modelId="{6C55E91B-0FC9-4CDF-8631-0BD2C9121C15}" type="presParOf" srcId="{8259D1F6-2AB3-4C65-9433-B8CD4367F920}" destId="{B322DF04-106C-48A8-989D-A616917607F6}" srcOrd="3" destOrd="0" presId="urn:microsoft.com/office/officeart/2005/8/layout/matrix1"/>
    <dgm:cxn modelId="{6B713485-1F7F-4BB2-8D34-9E28228A939E}" type="presParOf" srcId="{8259D1F6-2AB3-4C65-9433-B8CD4367F920}" destId="{172A8B8B-348A-4348-B3DD-35D274038033}" srcOrd="4" destOrd="0" presId="urn:microsoft.com/office/officeart/2005/8/layout/matrix1"/>
    <dgm:cxn modelId="{1D39D4AC-C6A1-4106-8D41-7C89D244086A}" type="presParOf" srcId="{8259D1F6-2AB3-4C65-9433-B8CD4367F920}" destId="{5A504C0D-E406-4C99-9B22-09F051D955FC}" srcOrd="5" destOrd="0" presId="urn:microsoft.com/office/officeart/2005/8/layout/matrix1"/>
    <dgm:cxn modelId="{48041B77-15C4-4F28-8848-08B50B2561D7}" type="presParOf" srcId="{8259D1F6-2AB3-4C65-9433-B8CD4367F920}" destId="{EAA67637-73AC-4C5C-AD11-3BD401B56503}" srcOrd="6" destOrd="0" presId="urn:microsoft.com/office/officeart/2005/8/layout/matrix1"/>
    <dgm:cxn modelId="{51F4794E-D3EE-4E95-B56E-2BE74D0EEB1C}" type="presParOf" srcId="{8259D1F6-2AB3-4C65-9433-B8CD4367F920}" destId="{F7B88FFC-5DE8-45A8-AAFF-5027B5AA5B50}" srcOrd="7" destOrd="0" presId="urn:microsoft.com/office/officeart/2005/8/layout/matrix1"/>
    <dgm:cxn modelId="{E83E7D9E-6469-40D0-9243-353FF82997BC}" type="presParOf" srcId="{42A38520-44B9-4CFC-B894-D40F3BCCEF12}" destId="{B09A24C2-692E-452F-8018-BCF551B3C5AD}"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6D5D3C-AFC6-4667-8536-9362F0B4D123}">
      <dsp:nvSpPr>
        <dsp:cNvPr id="0" name=""/>
        <dsp:cNvSpPr/>
      </dsp:nvSpPr>
      <dsp:spPr>
        <a:xfrm>
          <a:off x="3174206" y="1639242"/>
          <a:ext cx="1737075" cy="602951"/>
        </a:xfrm>
        <a:custGeom>
          <a:avLst/>
          <a:gdLst/>
          <a:ahLst/>
          <a:cxnLst/>
          <a:rect l="0" t="0" r="0" b="0"/>
          <a:pathLst>
            <a:path>
              <a:moveTo>
                <a:pt x="0" y="0"/>
              </a:moveTo>
              <a:lnTo>
                <a:pt x="0" y="301475"/>
              </a:lnTo>
              <a:lnTo>
                <a:pt x="1737075" y="301475"/>
              </a:lnTo>
              <a:lnTo>
                <a:pt x="1737075" y="60295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F4A445-8FDC-44E1-944F-432B6ABB54F6}">
      <dsp:nvSpPr>
        <dsp:cNvPr id="0" name=""/>
        <dsp:cNvSpPr/>
      </dsp:nvSpPr>
      <dsp:spPr>
        <a:xfrm>
          <a:off x="1437130" y="1639242"/>
          <a:ext cx="1737075" cy="602951"/>
        </a:xfrm>
        <a:custGeom>
          <a:avLst/>
          <a:gdLst/>
          <a:ahLst/>
          <a:cxnLst/>
          <a:rect l="0" t="0" r="0" b="0"/>
          <a:pathLst>
            <a:path>
              <a:moveTo>
                <a:pt x="1737075" y="0"/>
              </a:moveTo>
              <a:lnTo>
                <a:pt x="1737075" y="301475"/>
              </a:lnTo>
              <a:lnTo>
                <a:pt x="0" y="301475"/>
              </a:lnTo>
              <a:lnTo>
                <a:pt x="0" y="60295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DE8B1B-41A5-49B3-9769-573BF227C436}">
      <dsp:nvSpPr>
        <dsp:cNvPr id="0" name=""/>
        <dsp:cNvSpPr/>
      </dsp:nvSpPr>
      <dsp:spPr>
        <a:xfrm>
          <a:off x="1738606" y="203642"/>
          <a:ext cx="2871199" cy="14355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de-AT" sz="4000" kern="1200" dirty="0"/>
            <a:t>Präsident/in</a:t>
          </a:r>
        </a:p>
      </dsp:txBody>
      <dsp:txXfrm>
        <a:off x="1738606" y="203642"/>
        <a:ext cx="2871199" cy="1435599"/>
      </dsp:txXfrm>
    </dsp:sp>
    <dsp:sp modelId="{BA9C24DB-4168-45B9-AAAD-7925D1378AAE}">
      <dsp:nvSpPr>
        <dsp:cNvPr id="0" name=""/>
        <dsp:cNvSpPr/>
      </dsp:nvSpPr>
      <dsp:spPr>
        <a:xfrm>
          <a:off x="1530" y="2242194"/>
          <a:ext cx="2871199" cy="14355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de-AT" sz="4000" kern="1200" dirty="0"/>
            <a:t>Präsidium</a:t>
          </a:r>
        </a:p>
      </dsp:txBody>
      <dsp:txXfrm>
        <a:off x="1530" y="2242194"/>
        <a:ext cx="2871199" cy="1435599"/>
      </dsp:txXfrm>
    </dsp:sp>
    <dsp:sp modelId="{ADA80107-0567-4EB2-B416-F115DCE94D7E}">
      <dsp:nvSpPr>
        <dsp:cNvPr id="0" name=""/>
        <dsp:cNvSpPr/>
      </dsp:nvSpPr>
      <dsp:spPr>
        <a:xfrm>
          <a:off x="3475682" y="2242194"/>
          <a:ext cx="2871199" cy="143559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endParaRPr lang="de-AT" sz="4000" kern="1200" dirty="0"/>
        </a:p>
      </dsp:txBody>
      <dsp:txXfrm>
        <a:off x="3475682" y="2242194"/>
        <a:ext cx="2871199" cy="14355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CC6A14-FC1A-4E49-9747-2B6EC0C8BC05}">
      <dsp:nvSpPr>
        <dsp:cNvPr id="0" name=""/>
        <dsp:cNvSpPr/>
      </dsp:nvSpPr>
      <dsp:spPr>
        <a:xfrm rot="16200000">
          <a:off x="616744" y="-616744"/>
          <a:ext cx="1940718" cy="3174206"/>
        </a:xfrm>
        <a:prstGeom prst="round1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de-AT" sz="3200" kern="1200" dirty="0"/>
            <a:t>CDU/CSU</a:t>
          </a:r>
        </a:p>
      </dsp:txBody>
      <dsp:txXfrm rot="5400000">
        <a:off x="-1" y="1"/>
        <a:ext cx="3174206" cy="1455538"/>
      </dsp:txXfrm>
    </dsp:sp>
    <dsp:sp modelId="{EFD2FFAF-656F-461B-972F-BB6F024CEDE8}">
      <dsp:nvSpPr>
        <dsp:cNvPr id="0" name=""/>
        <dsp:cNvSpPr/>
      </dsp:nvSpPr>
      <dsp:spPr>
        <a:xfrm>
          <a:off x="3174206" y="0"/>
          <a:ext cx="3174206" cy="1940718"/>
        </a:xfrm>
        <a:prstGeom prst="round1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endParaRPr lang="de-AT" sz="3200" kern="1200" dirty="0"/>
        </a:p>
      </dsp:txBody>
      <dsp:txXfrm>
        <a:off x="3174206" y="0"/>
        <a:ext cx="3174206" cy="1455538"/>
      </dsp:txXfrm>
    </dsp:sp>
    <dsp:sp modelId="{172A8B8B-348A-4348-B3DD-35D274038033}">
      <dsp:nvSpPr>
        <dsp:cNvPr id="0" name=""/>
        <dsp:cNvSpPr/>
      </dsp:nvSpPr>
      <dsp:spPr>
        <a:xfrm rot="10800000">
          <a:off x="0" y="1940718"/>
          <a:ext cx="3174206" cy="1940718"/>
        </a:xfrm>
        <a:prstGeom prst="round1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de-AT" sz="3200" kern="1200" dirty="0"/>
            <a:t>Grüne</a:t>
          </a:r>
        </a:p>
      </dsp:txBody>
      <dsp:txXfrm rot="10800000">
        <a:off x="0" y="2425898"/>
        <a:ext cx="3174206" cy="1455538"/>
      </dsp:txXfrm>
    </dsp:sp>
    <dsp:sp modelId="{EAA67637-73AC-4C5C-AD11-3BD401B56503}">
      <dsp:nvSpPr>
        <dsp:cNvPr id="0" name=""/>
        <dsp:cNvSpPr/>
      </dsp:nvSpPr>
      <dsp:spPr>
        <a:xfrm rot="5400000">
          <a:off x="3790950" y="1323974"/>
          <a:ext cx="1940718" cy="3174206"/>
        </a:xfrm>
        <a:prstGeom prst="round1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de-AT" sz="3200" kern="1200" dirty="0"/>
            <a:t>AfD</a:t>
          </a:r>
        </a:p>
      </dsp:txBody>
      <dsp:txXfrm rot="-5400000">
        <a:off x="3174206" y="2425898"/>
        <a:ext cx="3174206" cy="1455538"/>
      </dsp:txXfrm>
    </dsp:sp>
    <dsp:sp modelId="{B09A24C2-692E-452F-8018-BCF551B3C5AD}">
      <dsp:nvSpPr>
        <dsp:cNvPr id="0" name=""/>
        <dsp:cNvSpPr/>
      </dsp:nvSpPr>
      <dsp:spPr>
        <a:xfrm rot="2705703">
          <a:off x="2221944" y="1455538"/>
          <a:ext cx="1904523" cy="970359"/>
        </a:xfrm>
        <a:prstGeom prst="roundRect">
          <a:avLst/>
        </a:prstGeom>
        <a:solidFill>
          <a:srgbClr val="00B05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de-AT" sz="3200" kern="1200" dirty="0"/>
            <a:t>Parteien</a:t>
          </a:r>
        </a:p>
      </dsp:txBody>
      <dsp:txXfrm>
        <a:off x="2269313" y="1502907"/>
        <a:ext cx="1809785" cy="87562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93D2D4-B9E9-451D-9A88-0A6E01EE0AEA}" type="datetimeFigureOut">
              <a:rPr lang="de-AT" smtClean="0"/>
              <a:t>07.12.2025</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A0DF06-040A-465C-85C2-C7AC16BE1877}" type="slidenum">
              <a:rPr lang="de-AT" smtClean="0"/>
              <a:t>‹Nr.›</a:t>
            </a:fld>
            <a:endParaRPr lang="de-AT"/>
          </a:p>
        </p:txBody>
      </p:sp>
    </p:spTree>
    <p:extLst>
      <p:ext uri="{BB962C8B-B14F-4D97-AF65-F5344CB8AC3E}">
        <p14:creationId xmlns:p14="http://schemas.microsoft.com/office/powerpoint/2010/main" val="490911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a:t>
            </a:fld>
            <a:endParaRPr lang="de-AT"/>
          </a:p>
        </p:txBody>
      </p:sp>
    </p:spTree>
    <p:extLst>
      <p:ext uri="{BB962C8B-B14F-4D97-AF65-F5344CB8AC3E}">
        <p14:creationId xmlns:p14="http://schemas.microsoft.com/office/powerpoint/2010/main" val="4150782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Glaskuppel ist nach oben offen. Die trichterförmige Öffnung führt direkt in den Plenarsaal und dient zur Belüftung.</a:t>
            </a:r>
          </a:p>
          <a:p>
            <a:r>
              <a:rPr lang="de-DE" dirty="0"/>
              <a:t>Einige Daten zur Kuppel: 40 m Durchmesser, 23 m hoch und wiegt</a:t>
            </a:r>
            <a:r>
              <a:rPr lang="de-DE" baseline="0" dirty="0"/>
              <a:t> 1200 Tonnen. 3000 m² Glas sind in der Kuppel verbaut.</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16</a:t>
            </a:fld>
            <a:endParaRPr lang="de-AT"/>
          </a:p>
        </p:txBody>
      </p:sp>
    </p:spTree>
    <p:extLst>
      <p:ext uri="{BB962C8B-B14F-4D97-AF65-F5344CB8AC3E}">
        <p14:creationId xmlns:p14="http://schemas.microsoft.com/office/powerpoint/2010/main" val="745071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17</a:t>
            </a:fld>
            <a:endParaRPr lang="de-AT"/>
          </a:p>
        </p:txBody>
      </p:sp>
    </p:spTree>
    <p:extLst>
      <p:ext uri="{BB962C8B-B14F-4D97-AF65-F5344CB8AC3E}">
        <p14:creationId xmlns:p14="http://schemas.microsoft.com/office/powerpoint/2010/main" val="1692144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18</a:t>
            </a:fld>
            <a:endParaRPr lang="de-AT"/>
          </a:p>
        </p:txBody>
      </p:sp>
    </p:spTree>
    <p:extLst>
      <p:ext uri="{BB962C8B-B14F-4D97-AF65-F5344CB8AC3E}">
        <p14:creationId xmlns:p14="http://schemas.microsoft.com/office/powerpoint/2010/main" val="3956903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Das Reichstagsgebäude</a:t>
            </a:r>
            <a:r>
              <a:rPr lang="de-DE" baseline="0" dirty="0"/>
              <a:t> ist der Sitz des deutschen Bundestages., daher auch Bundestags-Gebäude genannt. Das Reichstagsgebäude gehört zu den meistbesuchten Sehenswürdigkeiten in Berlin. Die gläserne Kuppel ist für Besucher begehbar.</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2</a:t>
            </a:fld>
            <a:endParaRPr lang="de-AT"/>
          </a:p>
        </p:txBody>
      </p:sp>
    </p:spTree>
    <p:extLst>
      <p:ext uri="{BB962C8B-B14F-4D97-AF65-F5344CB8AC3E}">
        <p14:creationId xmlns:p14="http://schemas.microsoft.com/office/powerpoint/2010/main" val="6314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Von den ca. 6000 Personen, die im Bundestag</a:t>
            </a:r>
            <a:r>
              <a:rPr lang="de-DE" baseline="0" dirty="0"/>
              <a:t> arbeiten, sind 630 Abgeordnete. Alle vier Jahre werden die Abgeordneten von den Bürgern Deutschlands neu gewählt. Die nächste Bundestags-Wahl findet im Jahr 2021 statt. </a:t>
            </a:r>
          </a:p>
          <a:p>
            <a:r>
              <a:rPr lang="de-DE" baseline="0" dirty="0"/>
              <a:t>Laut Statistik gab es 70 Sitzungen des Bundestages.</a:t>
            </a:r>
          </a:p>
          <a:p>
            <a:r>
              <a:rPr lang="de-DE" baseline="0" dirty="0"/>
              <a:t>Nach der Information von www.bundestag.de wurden bei den 70 Sitzungstagen 130 Gesetze verabschiedet. Davon gingen elf auf Initiative des Bundestages zurück, 116 Gesetzesentwürfe wurden von der Bundesregierung eingebracht. Nur ein Gesetz wurde vom Bundesrat initiiert. </a:t>
            </a:r>
          </a:p>
          <a:p>
            <a:r>
              <a:rPr lang="de-DE" baseline="0" dirty="0"/>
              <a:t>An Plenarsitzungen können Besucher von der </a:t>
            </a:r>
            <a:r>
              <a:rPr lang="de-DE" baseline="0" dirty="0" err="1"/>
              <a:t>Besuchertribühne</a:t>
            </a:r>
            <a:r>
              <a:rPr lang="de-DE" baseline="0" dirty="0"/>
              <a:t> des Plenarsaals teilnehmen.</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3</a:t>
            </a:fld>
            <a:endParaRPr lang="de-AT"/>
          </a:p>
        </p:txBody>
      </p:sp>
    </p:spTree>
    <p:extLst>
      <p:ext uri="{BB962C8B-B14F-4D97-AF65-F5344CB8AC3E}">
        <p14:creationId xmlns:p14="http://schemas.microsoft.com/office/powerpoint/2010/main" val="1822504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Von den ca. 6000 Personen, die im Bundestag</a:t>
            </a:r>
            <a:r>
              <a:rPr lang="de-DE" baseline="0" dirty="0"/>
              <a:t> arbeiten, sind 630 Abgeordnete. Alle vier Jahre werden die Abgeordneten von den Bürgern Deutschlands neu gewählt. Die nächste Bundestags-Wahl findet im Jahr 2021 statt. </a:t>
            </a:r>
          </a:p>
          <a:p>
            <a:r>
              <a:rPr lang="de-DE" baseline="0" dirty="0"/>
              <a:t>Laut Statistik gab es 70 Sitzungen des Bundestages.</a:t>
            </a:r>
          </a:p>
          <a:p>
            <a:r>
              <a:rPr lang="de-DE" baseline="0" dirty="0"/>
              <a:t>Nach der Information von www.bundestag.de wurden bei den 70 Sitzungstagen 130 Gesetze verabschiedet. Davon gingen elf auf Initiative des Bundestages zurück, 116 Gesetzesentwürfe wurden von der Bundesregierung eingebracht. Nur ein Gesetz wurde vom Bundesrat initiiert. </a:t>
            </a:r>
          </a:p>
          <a:p>
            <a:r>
              <a:rPr lang="de-DE" baseline="0" dirty="0"/>
              <a:t>An Plenarsitzungen können Besucher von der </a:t>
            </a:r>
            <a:r>
              <a:rPr lang="de-DE" baseline="0" dirty="0" err="1"/>
              <a:t>Besuchertribühne</a:t>
            </a:r>
            <a:r>
              <a:rPr lang="de-DE" baseline="0" dirty="0"/>
              <a:t> des Plenarsaals teilnehmen.</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4</a:t>
            </a:fld>
            <a:endParaRPr lang="de-AT"/>
          </a:p>
        </p:txBody>
      </p:sp>
    </p:spTree>
    <p:extLst>
      <p:ext uri="{BB962C8B-B14F-4D97-AF65-F5344CB8AC3E}">
        <p14:creationId xmlns:p14="http://schemas.microsoft.com/office/powerpoint/2010/main" val="2865845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a:t>Nach der Information von www.bundestag.de wurden bei den 70 Sitzungstagen 130 Gesetze verabschiedet. Davon gingen elf auf Initiative des Bundestages zurück, 116 Gesetzesentwürfe wurden von der Bundesregierung eingebracht. Nur ein Gesetz wurde vom Bundesrat initiiert. </a:t>
            </a:r>
          </a:p>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11</a:t>
            </a:fld>
            <a:endParaRPr lang="de-AT"/>
          </a:p>
        </p:txBody>
      </p:sp>
    </p:spTree>
    <p:extLst>
      <p:ext uri="{BB962C8B-B14F-4D97-AF65-F5344CB8AC3E}">
        <p14:creationId xmlns:p14="http://schemas.microsoft.com/office/powerpoint/2010/main" val="6544342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 den Jahren 1184 bis 1899</a:t>
            </a:r>
            <a:r>
              <a:rPr lang="de-DE" baseline="0" dirty="0"/>
              <a:t> wurde das Reichstagsgebäude durch den Architekten Paul </a:t>
            </a:r>
            <a:r>
              <a:rPr lang="de-DE" baseline="0" dirty="0" err="1"/>
              <a:t>Wallot</a:t>
            </a:r>
            <a:r>
              <a:rPr lang="de-DE" baseline="0" dirty="0"/>
              <a:t> errichtet. Der Bau wurde durch den Reichstagsbrand im Jahr 1933 und im Zweiten Weltkrieg schwer beschädigt. In den 1960er Jahren  wurde das Gebäude wieder hergestellt und von 1991 bis 1999 noch einmal grundlegend umgestaltet.</a:t>
            </a:r>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12</a:t>
            </a:fld>
            <a:endParaRPr lang="de-AT"/>
          </a:p>
        </p:txBody>
      </p:sp>
    </p:spTree>
    <p:extLst>
      <p:ext uri="{BB962C8B-B14F-4D97-AF65-F5344CB8AC3E}">
        <p14:creationId xmlns:p14="http://schemas.microsoft.com/office/powerpoint/2010/main" val="1956998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37A0DF06-040A-465C-85C2-C7AC16BE1877}" type="slidenum">
              <a:rPr lang="de-AT" smtClean="0"/>
              <a:t>13</a:t>
            </a:fld>
            <a:endParaRPr lang="de-AT"/>
          </a:p>
        </p:txBody>
      </p:sp>
    </p:spTree>
    <p:extLst>
      <p:ext uri="{BB962C8B-B14F-4D97-AF65-F5344CB8AC3E}">
        <p14:creationId xmlns:p14="http://schemas.microsoft.com/office/powerpoint/2010/main" val="3802059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Von den ca. 6000 Personen, die im Bundestag</a:t>
            </a:r>
            <a:r>
              <a:rPr lang="de-DE" baseline="0" dirty="0"/>
              <a:t> arbeiten, sind 630 Abgeordnete. Alle vier Jahre werden die Abgeordneten von den Bürgern Deutschlands neu gewählt. Die nächste Bundestags-Wahl findet im Jahr 2021 statt. </a:t>
            </a:r>
          </a:p>
          <a:p>
            <a:r>
              <a:rPr lang="de-DE" baseline="0" dirty="0"/>
              <a:t>Laut Statistik gab es 70 Sitzungen des Bundestages.</a:t>
            </a:r>
          </a:p>
        </p:txBody>
      </p:sp>
      <p:sp>
        <p:nvSpPr>
          <p:cNvPr id="4" name="Foliennummernplatzhalter 3"/>
          <p:cNvSpPr>
            <a:spLocks noGrp="1"/>
          </p:cNvSpPr>
          <p:nvPr>
            <p:ph type="sldNum" sz="quarter" idx="10"/>
          </p:nvPr>
        </p:nvSpPr>
        <p:spPr/>
        <p:txBody>
          <a:bodyPr/>
          <a:lstStyle/>
          <a:p>
            <a:fld id="{37A0DF06-040A-465C-85C2-C7AC16BE1877}" type="slidenum">
              <a:rPr lang="de-AT" smtClean="0"/>
              <a:t>14</a:t>
            </a:fld>
            <a:endParaRPr lang="de-AT"/>
          </a:p>
        </p:txBody>
      </p:sp>
    </p:spTree>
    <p:extLst>
      <p:ext uri="{BB962C8B-B14F-4D97-AF65-F5344CB8AC3E}">
        <p14:creationId xmlns:p14="http://schemas.microsoft.com/office/powerpoint/2010/main" val="42402074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Link</a:t>
            </a:r>
            <a:r>
              <a:rPr lang="de-DE" baseline="0" dirty="0"/>
              <a:t> zum Dokument, Ausgabe Klima-Schutz:</a:t>
            </a:r>
          </a:p>
          <a:p>
            <a:r>
              <a:rPr lang="de-AT" dirty="0"/>
              <a:t>https://www.bundestag.de/blob/429320/aa16c75d441511c844ef0cdddcd1afa7/beilage_klimaschutzplan-data.pdf</a:t>
            </a:r>
          </a:p>
        </p:txBody>
      </p:sp>
      <p:sp>
        <p:nvSpPr>
          <p:cNvPr id="4" name="Foliennummernplatzhalter 3"/>
          <p:cNvSpPr>
            <a:spLocks noGrp="1"/>
          </p:cNvSpPr>
          <p:nvPr>
            <p:ph type="sldNum" sz="quarter" idx="10"/>
          </p:nvPr>
        </p:nvSpPr>
        <p:spPr/>
        <p:txBody>
          <a:bodyPr/>
          <a:lstStyle/>
          <a:p>
            <a:fld id="{37A0DF06-040A-465C-85C2-C7AC16BE1877}" type="slidenum">
              <a:rPr lang="de-AT" smtClean="0"/>
              <a:t>15</a:t>
            </a:fld>
            <a:endParaRPr lang="de-AT"/>
          </a:p>
        </p:txBody>
      </p:sp>
    </p:spTree>
    <p:extLst>
      <p:ext uri="{BB962C8B-B14F-4D97-AF65-F5344CB8AC3E}">
        <p14:creationId xmlns:p14="http://schemas.microsoft.com/office/powerpoint/2010/main" val="1066933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de-DE" dirty="0"/>
              <a:t>Titelmasterformat durch Klicken bearbeiten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2885393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de-DE"/>
              <a:t>Titelmasterformat durch Klicken bearbeiten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353209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de-DE"/>
              <a:t>Titelmasterformat durch Klicken bearbeiten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933151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de-DE"/>
              <a:t>Titelmasterformat durch Klicken bearbeiten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1679797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de-DE"/>
              <a:t>Titelmasterformat durch Klicken bearbeiten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4269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de-DE"/>
              <a:t>Titelmasterformat durch Klicken bearbeiten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343533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40765508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3510857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dirty="0"/>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94831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de-DE"/>
              <a:t>Titelmasterformat durch Klicken bearbeiten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0469A9CF-ABB2-4FEE-8ED7-269E444268F6}" type="datetimeFigureOut">
              <a:rPr lang="de-AT" smtClean="0"/>
              <a:t>07.12.2025</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1364086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0469A9CF-ABB2-4FEE-8ED7-269E444268F6}" type="datetimeFigureOut">
              <a:rPr lang="de-AT" smtClean="0"/>
              <a:t>07.12.2025</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408498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de-DE"/>
              <a:t>Titelmasterformat durch Klicken bearbeiten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469A9CF-ABB2-4FEE-8ED7-269E444268F6}" type="datetimeFigureOut">
              <a:rPr lang="de-AT" smtClean="0"/>
              <a:t>07.12.2025</a:t>
            </a:fld>
            <a:endParaRPr lang="de-AT"/>
          </a:p>
        </p:txBody>
      </p:sp>
      <p:sp>
        <p:nvSpPr>
          <p:cNvPr id="8" name="Footer Placeholder 7"/>
          <p:cNvSpPr>
            <a:spLocks noGrp="1"/>
          </p:cNvSpPr>
          <p:nvPr>
            <p:ph type="ftr" sz="quarter" idx="11"/>
          </p:nvPr>
        </p:nvSpPr>
        <p:spPr/>
        <p:txBody>
          <a:bodyPr/>
          <a:lstStyle/>
          <a:p>
            <a:endParaRPr lang="de-AT"/>
          </a:p>
        </p:txBody>
      </p:sp>
      <p:sp>
        <p:nvSpPr>
          <p:cNvPr id="9" name="Slide Number Placeholder 8"/>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2402934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0469A9CF-ABB2-4FEE-8ED7-269E444268F6}" type="datetimeFigureOut">
              <a:rPr lang="de-AT" smtClean="0"/>
              <a:t>07.12.2025</a:t>
            </a:fld>
            <a:endParaRPr lang="de-AT"/>
          </a:p>
        </p:txBody>
      </p:sp>
      <p:sp>
        <p:nvSpPr>
          <p:cNvPr id="4" name="Footer Placeholder 3"/>
          <p:cNvSpPr>
            <a:spLocks noGrp="1"/>
          </p:cNvSpPr>
          <p:nvPr>
            <p:ph type="ftr" sz="quarter" idx="11"/>
          </p:nvPr>
        </p:nvSpPr>
        <p:spPr/>
        <p:txBody>
          <a:bodyPr/>
          <a:lstStyle/>
          <a:p>
            <a:endParaRPr lang="de-AT"/>
          </a:p>
        </p:txBody>
      </p:sp>
      <p:sp>
        <p:nvSpPr>
          <p:cNvPr id="5" name="Slide Number Placeholder 4"/>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174942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69A9CF-ABB2-4FEE-8ED7-269E444268F6}" type="datetimeFigureOut">
              <a:rPr lang="de-AT" smtClean="0"/>
              <a:t>07.12.2025</a:t>
            </a:fld>
            <a:endParaRPr lang="de-AT"/>
          </a:p>
        </p:txBody>
      </p:sp>
      <p:sp>
        <p:nvSpPr>
          <p:cNvPr id="3" name="Footer Placeholder 2"/>
          <p:cNvSpPr>
            <a:spLocks noGrp="1"/>
          </p:cNvSpPr>
          <p:nvPr>
            <p:ph type="ftr" sz="quarter" idx="11"/>
          </p:nvPr>
        </p:nvSpPr>
        <p:spPr/>
        <p:txBody>
          <a:bodyPr/>
          <a:lstStyle/>
          <a:p>
            <a:endParaRPr lang="de-AT"/>
          </a:p>
        </p:txBody>
      </p:sp>
      <p:sp>
        <p:nvSpPr>
          <p:cNvPr id="4" name="Slide Number Placeholder 3"/>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1647219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de-DE"/>
              <a:t>Titelmasterformat durch Klicken bearbeiten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0469A9CF-ABB2-4FEE-8ED7-269E444268F6}" type="datetimeFigureOut">
              <a:rPr lang="de-AT" smtClean="0"/>
              <a:t>07.12.2025</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2746370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0469A9CF-ABB2-4FEE-8ED7-269E444268F6}" type="datetimeFigureOut">
              <a:rPr lang="de-AT" smtClean="0"/>
              <a:t>07.12.2025</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032E5B68-CB7B-45C5-9011-4DBA47F5AA02}" type="slidenum">
              <a:rPr lang="de-AT" smtClean="0"/>
              <a:t>‹Nr.›</a:t>
            </a:fld>
            <a:endParaRPr lang="de-AT"/>
          </a:p>
        </p:txBody>
      </p:sp>
    </p:spTree>
    <p:extLst>
      <p:ext uri="{BB962C8B-B14F-4D97-AF65-F5344CB8AC3E}">
        <p14:creationId xmlns:p14="http://schemas.microsoft.com/office/powerpoint/2010/main" val="3761888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de-DE" dirty="0"/>
              <a:t>Titelmasterformat durch Klicken bearbeiten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469A9CF-ABB2-4FEE-8ED7-269E444268F6}" type="datetimeFigureOut">
              <a:rPr lang="de-AT" smtClean="0"/>
              <a:t>07.12.2025</a:t>
            </a:fld>
            <a:endParaRPr lang="de-AT"/>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e-AT"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032E5B68-CB7B-45C5-9011-4DBA47F5AA02}" type="slidenum">
              <a:rPr lang="de-AT" smtClean="0"/>
              <a:t>‹Nr.›</a:t>
            </a:fld>
            <a:endParaRPr lang="de-AT" dirty="0"/>
          </a:p>
        </p:txBody>
      </p:sp>
    </p:spTree>
    <p:extLst>
      <p:ext uri="{BB962C8B-B14F-4D97-AF65-F5344CB8AC3E}">
        <p14:creationId xmlns:p14="http://schemas.microsoft.com/office/powerpoint/2010/main" val="41369300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hyperlink" Target="https://www.bundestag.de/blob/429320/aa16c75d441511c844ef0cdddcd1afa7/beilage_klimaschutzplan-data.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s://www.bundestag.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46572" y="1484784"/>
            <a:ext cx="5826719" cy="1646302"/>
          </a:xfrm>
        </p:spPr>
        <p:txBody>
          <a:bodyPr>
            <a:normAutofit fontScale="90000"/>
          </a:bodyPr>
          <a:lstStyle/>
          <a:p>
            <a:r>
              <a:rPr lang="de-AT" dirty="0"/>
              <a:t> Bundestags-Gebäude in Berlin</a:t>
            </a:r>
            <a:endParaRPr lang="de-AT" sz="1800" i="1" dirty="0"/>
          </a:p>
        </p:txBody>
      </p:sp>
      <p:sp>
        <p:nvSpPr>
          <p:cNvPr id="3" name="Untertitel 2"/>
          <p:cNvSpPr>
            <a:spLocks noGrp="1"/>
          </p:cNvSpPr>
          <p:nvPr>
            <p:ph type="subTitle" idx="1"/>
          </p:nvPr>
        </p:nvSpPr>
        <p:spPr>
          <a:xfrm>
            <a:off x="827584" y="6453336"/>
            <a:ext cx="5826719" cy="1096899"/>
          </a:xfrm>
        </p:spPr>
        <p:txBody>
          <a:bodyPr/>
          <a:lstStyle/>
          <a:p>
            <a:r>
              <a:rPr lang="de-AT" dirty="0"/>
              <a:t>Easy4me</a:t>
            </a:r>
          </a:p>
        </p:txBody>
      </p:sp>
      <p:sp>
        <p:nvSpPr>
          <p:cNvPr id="4" name="Rechteck 3"/>
          <p:cNvSpPr/>
          <p:nvPr/>
        </p:nvSpPr>
        <p:spPr>
          <a:xfrm>
            <a:off x="467544" y="3726915"/>
            <a:ext cx="7128792" cy="769441"/>
          </a:xfrm>
          <a:prstGeom prst="rect">
            <a:avLst/>
          </a:prstGeom>
          <a:noFill/>
        </p:spPr>
        <p:txBody>
          <a:bodyPr wrap="square" lIns="91440" tIns="45720" rIns="91440" bIns="45720">
            <a:spAutoFit/>
          </a:bodyPr>
          <a:lstStyle/>
          <a:p>
            <a:pPr algn="ctr"/>
            <a:r>
              <a:rPr lang="de-DE" sz="4400" dirty="0">
                <a:ln w="0"/>
                <a:effectLst>
                  <a:outerShdw blurRad="38100" dist="19050" dir="2700000" algn="tl" rotWithShape="0">
                    <a:schemeClr val="dk1">
                      <a:alpha val="40000"/>
                    </a:schemeClr>
                  </a:outerShdw>
                </a:effectLst>
              </a:rPr>
              <a:t>Herzlich Willkommen!</a:t>
            </a:r>
          </a:p>
        </p:txBody>
      </p:sp>
    </p:spTree>
    <p:extLst>
      <p:ext uri="{BB962C8B-B14F-4D97-AF65-F5344CB8AC3E}">
        <p14:creationId xmlns:p14="http://schemas.microsoft.com/office/powerpoint/2010/main" val="2452519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Besucherzahlen 2017 -2021</a:t>
            </a:r>
          </a:p>
        </p:txBody>
      </p:sp>
      <p:graphicFrame>
        <p:nvGraphicFramePr>
          <p:cNvPr id="7" name="Inhaltsplatzhalter 6"/>
          <p:cNvGraphicFramePr>
            <a:graphicFrameLocks noGrp="1"/>
          </p:cNvGraphicFramePr>
          <p:nvPr>
            <p:ph idx="1"/>
            <p:extLst>
              <p:ext uri="{D42A27DB-BD31-4B8C-83A1-F6EECF244321}">
                <p14:modId xmlns:p14="http://schemas.microsoft.com/office/powerpoint/2010/main" val="2472789710"/>
              </p:ext>
            </p:extLst>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feld 2"/>
          <p:cNvSpPr txBox="1"/>
          <p:nvPr/>
        </p:nvSpPr>
        <p:spPr>
          <a:xfrm>
            <a:off x="6372200" y="6173399"/>
            <a:ext cx="2592288" cy="215444"/>
          </a:xfrm>
          <a:prstGeom prst="rect">
            <a:avLst/>
          </a:prstGeom>
          <a:noFill/>
        </p:spPr>
        <p:txBody>
          <a:bodyPr wrap="square" rtlCol="0">
            <a:spAutoFit/>
          </a:bodyPr>
          <a:lstStyle/>
          <a:p>
            <a:r>
              <a:rPr lang="de-DE" sz="800" i="1" dirty="0"/>
              <a:t>Quelle: Deutscher Bundestag</a:t>
            </a:r>
          </a:p>
        </p:txBody>
      </p:sp>
    </p:spTree>
    <p:extLst>
      <p:ext uri="{BB962C8B-B14F-4D97-AF65-F5344CB8AC3E}">
        <p14:creationId xmlns:p14="http://schemas.microsoft.com/office/powerpoint/2010/main" val="3878503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Wege der Gesetzgebung</a:t>
            </a:r>
          </a:p>
        </p:txBody>
      </p:sp>
      <p:sp>
        <p:nvSpPr>
          <p:cNvPr id="3" name="Inhaltsplatzhalter 2"/>
          <p:cNvSpPr>
            <a:spLocks noGrp="1"/>
          </p:cNvSpPr>
          <p:nvPr>
            <p:ph idx="1"/>
          </p:nvPr>
        </p:nvSpPr>
        <p:spPr/>
        <p:txBody>
          <a:bodyPr/>
          <a:lstStyle/>
          <a:p>
            <a:r>
              <a:rPr lang="de-DE" dirty="0"/>
              <a:t>Entwürfe für neue Gesetze können kommen:</a:t>
            </a:r>
          </a:p>
          <a:p>
            <a:r>
              <a:rPr lang="de-DE" dirty="0"/>
              <a:t>von der Bundesregierung</a:t>
            </a:r>
          </a:p>
          <a:p>
            <a:pPr lvl="1"/>
            <a:r>
              <a:rPr lang="de-DE" dirty="0"/>
              <a:t>vom Bundesrat</a:t>
            </a:r>
          </a:p>
          <a:p>
            <a:pPr lvl="1"/>
            <a:r>
              <a:rPr lang="de-DE" dirty="0"/>
              <a:t>von Bundestagsabgeordneten</a:t>
            </a:r>
          </a:p>
          <a:p>
            <a:endParaRPr lang="de-DE" dirty="0"/>
          </a:p>
          <a:p>
            <a:r>
              <a:rPr lang="de-DE" dirty="0"/>
              <a:t>Die meisten Gesetzesentwürfe erarbeitet die Bundesregierung</a:t>
            </a:r>
            <a:endParaRPr lang="de-AT" dirty="0"/>
          </a:p>
        </p:txBody>
      </p:sp>
    </p:spTree>
    <p:extLst>
      <p:ext uri="{BB962C8B-B14F-4D97-AF65-F5344CB8AC3E}">
        <p14:creationId xmlns:p14="http://schemas.microsoft.com/office/powerpoint/2010/main" val="1490284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Geschichte des Bundestags-Gebäudes</a:t>
            </a:r>
          </a:p>
        </p:txBody>
      </p:sp>
      <p:sp>
        <p:nvSpPr>
          <p:cNvPr id="3" name="Inhaltsplatzhalter 2"/>
          <p:cNvSpPr>
            <a:spLocks noGrp="1"/>
          </p:cNvSpPr>
          <p:nvPr>
            <p:ph idx="1"/>
          </p:nvPr>
        </p:nvSpPr>
        <p:spPr/>
        <p:txBody>
          <a:bodyPr/>
          <a:lstStyle/>
          <a:p>
            <a:r>
              <a:rPr lang="de-DE" dirty="0"/>
              <a:t>1894 fertig, 15 Jahre Bauzeit</a:t>
            </a:r>
            <a:endParaRPr lang="de-AT" dirty="0"/>
          </a:p>
          <a:p>
            <a:r>
              <a:rPr lang="de-DE" dirty="0"/>
              <a:t>Reichstagsbrand im Jahr 1933</a:t>
            </a:r>
          </a:p>
          <a:p>
            <a:r>
              <a:rPr lang="de-DE" dirty="0"/>
              <a:t>im 2. Weltkrieg zerstört</a:t>
            </a:r>
          </a:p>
          <a:p>
            <a:r>
              <a:rPr lang="de-DE" dirty="0"/>
              <a:t>heutiger Bau wurde im Jahr 1999 fertiggestellt</a:t>
            </a:r>
            <a:endParaRPr lang="de-AT" dirty="0"/>
          </a:p>
        </p:txBody>
      </p:sp>
    </p:spTree>
    <p:extLst>
      <p:ext uri="{BB962C8B-B14F-4D97-AF65-F5344CB8AC3E}">
        <p14:creationId xmlns:p14="http://schemas.microsoft.com/office/powerpoint/2010/main" val="3072977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4008" y="2852936"/>
            <a:ext cx="4332236" cy="2880320"/>
          </a:xfrm>
          <a:prstGeom prst="rect">
            <a:avLst/>
          </a:prstGeom>
        </p:spPr>
      </p:pic>
      <p:sp>
        <p:nvSpPr>
          <p:cNvPr id="2" name="Titel 1"/>
          <p:cNvSpPr>
            <a:spLocks noGrp="1"/>
          </p:cNvSpPr>
          <p:nvPr>
            <p:ph type="title"/>
          </p:nvPr>
        </p:nvSpPr>
        <p:spPr/>
        <p:txBody>
          <a:bodyPr>
            <a:normAutofit/>
          </a:bodyPr>
          <a:lstStyle/>
          <a:p>
            <a:r>
              <a:rPr lang="de-AT" dirty="0"/>
              <a:t>Inschriften von russischen Soldaten</a:t>
            </a:r>
          </a:p>
        </p:txBody>
      </p:sp>
      <p:sp>
        <p:nvSpPr>
          <p:cNvPr id="3" name="Inhaltsplatzhalter 2"/>
          <p:cNvSpPr>
            <a:spLocks noGrp="1"/>
          </p:cNvSpPr>
          <p:nvPr>
            <p:ph idx="1"/>
          </p:nvPr>
        </p:nvSpPr>
        <p:spPr>
          <a:xfrm>
            <a:off x="529208" y="1895296"/>
            <a:ext cx="8229600" cy="2116832"/>
          </a:xfrm>
        </p:spPr>
        <p:txBody>
          <a:bodyPr/>
          <a:lstStyle/>
          <a:p>
            <a:r>
              <a:rPr lang="de-DE" dirty="0"/>
              <a:t>Inschriften meist über:</a:t>
            </a:r>
          </a:p>
          <a:p>
            <a:pPr lvl="1"/>
            <a:r>
              <a:rPr lang="de-DE" dirty="0"/>
              <a:t>Namen der Soldaten</a:t>
            </a:r>
          </a:p>
          <a:p>
            <a:pPr lvl="1"/>
            <a:r>
              <a:rPr lang="de-DE" dirty="0"/>
              <a:t>Herkunft der Soldaten</a:t>
            </a:r>
          </a:p>
          <a:p>
            <a:pPr lvl="1"/>
            <a:r>
              <a:rPr lang="de-DE" dirty="0"/>
              <a:t>Datum</a:t>
            </a:r>
          </a:p>
        </p:txBody>
      </p:sp>
      <p:pic>
        <p:nvPicPr>
          <p:cNvPr id="8" name="Grafik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1600" y="3876248"/>
            <a:ext cx="4201068" cy="2793112"/>
          </a:xfrm>
          <a:prstGeom prst="rect">
            <a:avLst/>
          </a:prstGeom>
        </p:spPr>
      </p:pic>
    </p:spTree>
    <p:extLst>
      <p:ext uri="{BB962C8B-B14F-4D97-AF65-F5344CB8AC3E}">
        <p14:creationId xmlns:p14="http://schemas.microsoft.com/office/powerpoint/2010/main" val="3862523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2503" y="4100976"/>
            <a:ext cx="3248820" cy="2160000"/>
          </a:xfrm>
          <a:prstGeom prst="rect">
            <a:avLst/>
          </a:prstGeom>
        </p:spPr>
      </p:pic>
      <p:sp>
        <p:nvSpPr>
          <p:cNvPr id="2" name="Titel 1"/>
          <p:cNvSpPr>
            <a:spLocks noGrp="1"/>
          </p:cNvSpPr>
          <p:nvPr>
            <p:ph type="title"/>
          </p:nvPr>
        </p:nvSpPr>
        <p:spPr/>
        <p:txBody>
          <a:bodyPr/>
          <a:lstStyle/>
          <a:p>
            <a:r>
              <a:rPr lang="de-AT"/>
              <a:t>Plenarsaal im Bundestags-Gebäude</a:t>
            </a:r>
            <a:endParaRPr lang="de-AT" dirty="0"/>
          </a:p>
        </p:txBody>
      </p:sp>
      <p:sp>
        <p:nvSpPr>
          <p:cNvPr id="3" name="Inhaltsplatzhalter 2"/>
          <p:cNvSpPr>
            <a:spLocks noGrp="1"/>
          </p:cNvSpPr>
          <p:nvPr>
            <p:ph idx="1"/>
          </p:nvPr>
        </p:nvSpPr>
        <p:spPr/>
        <p:txBody>
          <a:bodyPr/>
          <a:lstStyle/>
          <a:p>
            <a:pPr>
              <a:buClr>
                <a:schemeClr val="accent6">
                  <a:lumMod val="75000"/>
                </a:schemeClr>
              </a:buClr>
              <a:buFont typeface="Wingdings" panose="05000000000000000000" pitchFamily="2" charset="2"/>
              <a:buChar char="§"/>
            </a:pPr>
            <a:r>
              <a:rPr lang="de-DE" dirty="0"/>
              <a:t>Hier tagt der Bundestag.</a:t>
            </a:r>
          </a:p>
          <a:p>
            <a:pPr>
              <a:buClr>
                <a:schemeClr val="accent6">
                  <a:lumMod val="75000"/>
                </a:schemeClr>
              </a:buClr>
              <a:buFont typeface="Wingdings" panose="05000000000000000000" pitchFamily="2" charset="2"/>
              <a:buChar char="§"/>
            </a:pPr>
            <a:r>
              <a:rPr lang="de-DE" dirty="0"/>
              <a:t>Der Reichsadler wurde neu gestaltet:</a:t>
            </a:r>
          </a:p>
          <a:p>
            <a:pPr lvl="1">
              <a:buClr>
                <a:schemeClr val="accent6">
                  <a:lumMod val="75000"/>
                </a:schemeClr>
              </a:buClr>
              <a:buFont typeface="Wingdings" panose="05000000000000000000" pitchFamily="2" charset="2"/>
              <a:buChar char="§"/>
            </a:pPr>
            <a:r>
              <a:rPr lang="de-DE" dirty="0"/>
              <a:t>Aluminium, 4 Schichten zu je 12 mm</a:t>
            </a:r>
          </a:p>
          <a:p>
            <a:pPr lvl="1">
              <a:buClr>
                <a:schemeClr val="accent6">
                  <a:lumMod val="75000"/>
                </a:schemeClr>
              </a:buClr>
              <a:buFont typeface="Wingdings" panose="05000000000000000000" pitchFamily="2" charset="2"/>
              <a:buChar char="§"/>
            </a:pPr>
            <a:r>
              <a:rPr lang="de-DE" dirty="0"/>
              <a:t>58 m² groß</a:t>
            </a:r>
          </a:p>
          <a:p>
            <a:pPr lvl="1">
              <a:buClr>
                <a:schemeClr val="accent6">
                  <a:lumMod val="75000"/>
                </a:schemeClr>
              </a:buClr>
              <a:buFont typeface="Wingdings" panose="05000000000000000000" pitchFamily="2" charset="2"/>
              <a:buChar char="§"/>
            </a:pPr>
            <a:r>
              <a:rPr lang="de-DE" dirty="0"/>
              <a:t>2,5 Tonnen schwer</a:t>
            </a:r>
            <a:endParaRPr lang="de-AT" dirty="0"/>
          </a:p>
        </p:txBody>
      </p:sp>
      <p:pic>
        <p:nvPicPr>
          <p:cNvPr id="8" name="Grafik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47590" y="4509120"/>
            <a:ext cx="3248820" cy="2160000"/>
          </a:xfrm>
          <a:prstGeom prst="rect">
            <a:avLst/>
          </a:prstGeom>
        </p:spPr>
      </p:pic>
      <p:pic>
        <p:nvPicPr>
          <p:cNvPr id="12" name="Grafik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4149681"/>
            <a:ext cx="3248817" cy="2160000"/>
          </a:xfrm>
          <a:prstGeom prst="rect">
            <a:avLst/>
          </a:prstGeom>
        </p:spPr>
      </p:pic>
    </p:spTree>
    <p:extLst>
      <p:ext uri="{BB962C8B-B14F-4D97-AF65-F5344CB8AC3E}">
        <p14:creationId xmlns:p14="http://schemas.microsoft.com/office/powerpoint/2010/main" val="39533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dirty="0"/>
              <a:t>Themen im Bundestag - Beispiel</a:t>
            </a:r>
            <a:endParaRPr lang="de-AT" dirty="0"/>
          </a:p>
        </p:txBody>
      </p:sp>
      <p:sp>
        <p:nvSpPr>
          <p:cNvPr id="5" name="Inhaltsplatzhalter 4"/>
          <p:cNvSpPr>
            <a:spLocks noGrp="1"/>
          </p:cNvSpPr>
          <p:nvPr>
            <p:ph idx="1"/>
          </p:nvPr>
        </p:nvSpPr>
        <p:spPr>
          <a:xfrm>
            <a:off x="493204" y="1952837"/>
            <a:ext cx="8229600" cy="540059"/>
          </a:xfrm>
        </p:spPr>
        <p:txBody>
          <a:bodyPr>
            <a:normAutofit fontScale="92500" lnSpcReduction="10000"/>
          </a:bodyPr>
          <a:lstStyle/>
          <a:p>
            <a:pPr marL="0" indent="0">
              <a:buNone/>
            </a:pPr>
            <a:r>
              <a:rPr lang="de-DE" sz="1200" dirty="0"/>
              <a:t>Ein Thema im Bundestag war Klimaschutz. </a:t>
            </a:r>
          </a:p>
          <a:p>
            <a:pPr marL="0" indent="0">
              <a:buNone/>
            </a:pPr>
            <a:r>
              <a:rPr lang="de-DE" sz="1200" dirty="0"/>
              <a:t>Wenn du Zeit hast: Öffne die Zeitung „Das Parlament“, Ausgabe Nr. 41, </a:t>
            </a:r>
            <a:r>
              <a:rPr lang="de-DE" sz="1200" dirty="0">
                <a:hlinkClick r:id="rId3"/>
              </a:rPr>
              <a:t>Ausgabe Klima-Schutz</a:t>
            </a:r>
            <a:r>
              <a:rPr lang="de-DE" sz="1200" dirty="0"/>
              <a:t>.</a:t>
            </a:r>
          </a:p>
        </p:txBody>
      </p:sp>
      <p:sp>
        <p:nvSpPr>
          <p:cNvPr id="6" name="Inhaltsplatzhalter 4"/>
          <p:cNvSpPr txBox="1">
            <a:spLocks/>
          </p:cNvSpPr>
          <p:nvPr/>
        </p:nvSpPr>
        <p:spPr>
          <a:xfrm>
            <a:off x="457200" y="2708920"/>
            <a:ext cx="8229600" cy="31683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de-AT" sz="3600" dirty="0"/>
          </a:p>
        </p:txBody>
      </p:sp>
      <p:sp>
        <p:nvSpPr>
          <p:cNvPr id="7" name="Textfeld 6"/>
          <p:cNvSpPr txBox="1"/>
          <p:nvPr/>
        </p:nvSpPr>
        <p:spPr>
          <a:xfrm>
            <a:off x="683568" y="2924944"/>
            <a:ext cx="7848872" cy="2308324"/>
          </a:xfrm>
          <a:prstGeom prst="rect">
            <a:avLst/>
          </a:prstGeom>
          <a:noFill/>
        </p:spPr>
        <p:txBody>
          <a:bodyPr wrap="square" rtlCol="0">
            <a:spAutoFit/>
          </a:bodyPr>
          <a:lstStyle/>
          <a:p>
            <a:r>
              <a:rPr lang="de-DE" sz="3600" dirty="0"/>
              <a:t>Möglichkeit 1, CDU und SPD:</a:t>
            </a:r>
          </a:p>
          <a:p>
            <a:r>
              <a:rPr lang="de-DE" dirty="0"/>
              <a:t>Plan für den Klima-Schutz.</a:t>
            </a:r>
            <a:endParaRPr lang="de-DE" sz="3600" dirty="0"/>
          </a:p>
          <a:p>
            <a:endParaRPr lang="de-DE" sz="3600" dirty="0"/>
          </a:p>
          <a:p>
            <a:r>
              <a:rPr lang="de-DE" sz="3600" dirty="0"/>
              <a:t>Möglichkeit 2, Die Grünen:</a:t>
            </a:r>
          </a:p>
          <a:p>
            <a:r>
              <a:rPr lang="de-DE" dirty="0"/>
              <a:t>Gesetz für den Klima-Schutz.</a:t>
            </a:r>
            <a:endParaRPr lang="de-AT" sz="3600" dirty="0"/>
          </a:p>
        </p:txBody>
      </p:sp>
    </p:spTree>
    <p:extLst>
      <p:ext uri="{BB962C8B-B14F-4D97-AF65-F5344CB8AC3E}">
        <p14:creationId xmlns:p14="http://schemas.microsoft.com/office/powerpoint/2010/main" val="3201855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Glaskuppel</a:t>
            </a:r>
          </a:p>
        </p:txBody>
      </p:sp>
      <p:sp>
        <p:nvSpPr>
          <p:cNvPr id="3" name="Inhaltsplatzhalter 2"/>
          <p:cNvSpPr>
            <a:spLocks noGrp="1"/>
          </p:cNvSpPr>
          <p:nvPr>
            <p:ph idx="1"/>
          </p:nvPr>
        </p:nvSpPr>
        <p:spPr>
          <a:xfrm>
            <a:off x="768096" y="1916832"/>
            <a:ext cx="5626968" cy="2692896"/>
          </a:xfrm>
        </p:spPr>
        <p:txBody>
          <a:bodyPr>
            <a:normAutofit/>
          </a:bodyPr>
          <a:lstStyle/>
          <a:p>
            <a:r>
              <a:rPr lang="de-DE" dirty="0"/>
              <a:t>direkt über dem Plenarsaal</a:t>
            </a:r>
          </a:p>
          <a:p>
            <a:r>
              <a:rPr lang="de-DE" dirty="0"/>
              <a:t>nach oben offen, wegen der Belüftung</a:t>
            </a:r>
          </a:p>
          <a:p>
            <a:r>
              <a:rPr lang="de-DE" dirty="0"/>
              <a:t>40 m Durchmesser</a:t>
            </a:r>
          </a:p>
          <a:p>
            <a:r>
              <a:rPr lang="de-DE" dirty="0"/>
              <a:t>23 m hoch</a:t>
            </a:r>
          </a:p>
          <a:p>
            <a:r>
              <a:rPr lang="de-DE" dirty="0"/>
              <a:t>3000 m² Glas</a:t>
            </a:r>
          </a:p>
          <a:p>
            <a:endParaRPr lang="de-AT" dirty="0"/>
          </a:p>
        </p:txBody>
      </p:sp>
    </p:spTree>
    <p:extLst>
      <p:ext uri="{BB962C8B-B14F-4D97-AF65-F5344CB8AC3E}">
        <p14:creationId xmlns:p14="http://schemas.microsoft.com/office/powerpoint/2010/main" val="3786481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7984" y="2337754"/>
            <a:ext cx="4457276" cy="2963454"/>
          </a:xfrm>
          <a:prstGeom prst="rect">
            <a:avLst/>
          </a:prstGeom>
        </p:spPr>
      </p:pic>
      <p:sp>
        <p:nvSpPr>
          <p:cNvPr id="2" name="Titel 1"/>
          <p:cNvSpPr>
            <a:spLocks noGrp="1"/>
          </p:cNvSpPr>
          <p:nvPr>
            <p:ph type="title"/>
          </p:nvPr>
        </p:nvSpPr>
        <p:spPr/>
        <p:txBody>
          <a:bodyPr>
            <a:normAutofit/>
          </a:bodyPr>
          <a:lstStyle/>
          <a:p>
            <a:r>
              <a:rPr lang="de-AT" dirty="0"/>
              <a:t>Glaskuppel</a:t>
            </a:r>
          </a:p>
        </p:txBody>
      </p:sp>
      <p:sp>
        <p:nvSpPr>
          <p:cNvPr id="3" name="Inhaltsplatzhalter 2"/>
          <p:cNvSpPr>
            <a:spLocks noGrp="1"/>
          </p:cNvSpPr>
          <p:nvPr>
            <p:ph idx="1"/>
          </p:nvPr>
        </p:nvSpPr>
        <p:spPr>
          <a:xfrm>
            <a:off x="457200" y="1600201"/>
            <a:ext cx="5626968" cy="1195071"/>
          </a:xfrm>
        </p:spPr>
        <p:txBody>
          <a:bodyPr>
            <a:normAutofit/>
          </a:bodyPr>
          <a:lstStyle/>
          <a:p>
            <a:r>
              <a:rPr lang="de-DE" dirty="0"/>
              <a:t>Eine Rampe führt ganz nach oben.</a:t>
            </a:r>
          </a:p>
          <a:p>
            <a:endParaRPr lang="de-AT" dirty="0"/>
          </a:p>
        </p:txBody>
      </p:sp>
      <p:pic>
        <p:nvPicPr>
          <p:cNvPr id="4" name="Grafi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9593" y="3356992"/>
            <a:ext cx="4548846" cy="3024335"/>
          </a:xfrm>
          <a:prstGeom prst="rect">
            <a:avLst/>
          </a:prstGeom>
        </p:spPr>
      </p:pic>
    </p:spTree>
    <p:extLst>
      <p:ext uri="{BB962C8B-B14F-4D97-AF65-F5344CB8AC3E}">
        <p14:creationId xmlns:p14="http://schemas.microsoft.com/office/powerpoint/2010/main" val="2337971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Glaskuppel</a:t>
            </a:r>
          </a:p>
        </p:txBody>
      </p:sp>
      <p:sp>
        <p:nvSpPr>
          <p:cNvPr id="3" name="Inhaltsplatzhalter 2"/>
          <p:cNvSpPr>
            <a:spLocks noGrp="1"/>
          </p:cNvSpPr>
          <p:nvPr>
            <p:ph idx="1"/>
          </p:nvPr>
        </p:nvSpPr>
        <p:spPr>
          <a:xfrm>
            <a:off x="457200" y="1600201"/>
            <a:ext cx="8229600" cy="1900808"/>
          </a:xfrm>
        </p:spPr>
        <p:txBody>
          <a:bodyPr/>
          <a:lstStyle/>
          <a:p>
            <a:r>
              <a:rPr lang="de-DE" dirty="0"/>
              <a:t>Spiegel in der Mitte der Kuppel</a:t>
            </a:r>
          </a:p>
          <a:p>
            <a:pPr lvl="1"/>
            <a:r>
              <a:rPr lang="de-DE" dirty="0"/>
              <a:t>lenken das Licht in den Plenarsaal</a:t>
            </a:r>
          </a:p>
          <a:p>
            <a:pPr lvl="1"/>
            <a:r>
              <a:rPr lang="de-DE" dirty="0"/>
              <a:t>spart Strom für die Lampen im Saal</a:t>
            </a:r>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19872" y="3492632"/>
            <a:ext cx="4669752" cy="3104720"/>
          </a:xfrm>
          <a:prstGeom prst="rect">
            <a:avLst/>
          </a:prstGeom>
        </p:spPr>
      </p:pic>
    </p:spTree>
    <p:extLst>
      <p:ext uri="{BB962C8B-B14F-4D97-AF65-F5344CB8AC3E}">
        <p14:creationId xmlns:p14="http://schemas.microsoft.com/office/powerpoint/2010/main" val="1315418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Bundeskanzleramt</a:t>
            </a:r>
            <a:endParaRPr lang="de-AT" dirty="0"/>
          </a:p>
        </p:txBody>
      </p:sp>
      <p:sp>
        <p:nvSpPr>
          <p:cNvPr id="3" name="Inhaltsplatzhalter 2"/>
          <p:cNvSpPr>
            <a:spLocks noGrp="1"/>
          </p:cNvSpPr>
          <p:nvPr>
            <p:ph idx="1"/>
          </p:nvPr>
        </p:nvSpPr>
        <p:spPr>
          <a:xfrm>
            <a:off x="457200" y="1600201"/>
            <a:ext cx="8003232" cy="1612776"/>
          </a:xfrm>
        </p:spPr>
        <p:txBody>
          <a:bodyPr/>
          <a:lstStyle/>
          <a:p>
            <a:pPr marL="0" indent="0">
              <a:buNone/>
            </a:pPr>
            <a:r>
              <a:rPr lang="de-AT" dirty="0"/>
              <a:t>- direkt vor dem Bundestagsgebäude</a:t>
            </a:r>
          </a:p>
        </p:txBody>
      </p:sp>
      <p:sp>
        <p:nvSpPr>
          <p:cNvPr id="7" name="Textfeld 6"/>
          <p:cNvSpPr txBox="1"/>
          <p:nvPr/>
        </p:nvSpPr>
        <p:spPr>
          <a:xfrm>
            <a:off x="663089" y="5986887"/>
            <a:ext cx="5137998" cy="646331"/>
          </a:xfrm>
          <a:prstGeom prst="rect">
            <a:avLst/>
          </a:prstGeom>
          <a:noFill/>
        </p:spPr>
        <p:txBody>
          <a:bodyPr wrap="square" rtlCol="0">
            <a:spAutoFit/>
          </a:bodyPr>
          <a:lstStyle/>
          <a:p>
            <a:r>
              <a:rPr lang="de-DE" dirty="0"/>
              <a:t>Ausblick über dem Platz der Republik zum Bundeskanzleramt</a:t>
            </a:r>
            <a:endParaRPr lang="de-AT" dirty="0"/>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4833" y="2492895"/>
            <a:ext cx="4895279" cy="3254663"/>
          </a:xfrm>
          <a:prstGeom prst="rect">
            <a:avLst/>
          </a:prstGeom>
        </p:spPr>
      </p:pic>
    </p:spTree>
    <p:extLst>
      <p:ext uri="{BB962C8B-B14F-4D97-AF65-F5344CB8AC3E}">
        <p14:creationId xmlns:p14="http://schemas.microsoft.com/office/powerpoint/2010/main" val="2003155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Bundestag</a:t>
            </a:r>
          </a:p>
        </p:txBody>
      </p:sp>
      <p:sp>
        <p:nvSpPr>
          <p:cNvPr id="3" name="Inhaltsplatzhalter 2"/>
          <p:cNvSpPr>
            <a:spLocks noGrp="1"/>
          </p:cNvSpPr>
          <p:nvPr>
            <p:ph idx="1"/>
          </p:nvPr>
        </p:nvSpPr>
        <p:spPr>
          <a:xfrm>
            <a:off x="395536" y="4927601"/>
            <a:ext cx="7499176" cy="2304256"/>
          </a:xfrm>
        </p:spPr>
        <p:txBody>
          <a:bodyPr>
            <a:normAutofit/>
          </a:bodyPr>
          <a:lstStyle/>
          <a:p>
            <a:r>
              <a:rPr lang="de-AT" dirty="0"/>
              <a:t>Das Gebäude wird auch Reichstag genannt.</a:t>
            </a:r>
          </a:p>
          <a:p>
            <a:endParaRPr lang="de-AT" dirty="0"/>
          </a:p>
          <a:p>
            <a:endParaRPr lang="de-AT"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72916" y="1556792"/>
            <a:ext cx="3744416" cy="2489503"/>
          </a:xfrm>
          <a:prstGeom prst="rect">
            <a:avLst/>
          </a:prstGeom>
        </p:spPr>
      </p:pic>
    </p:spTree>
    <p:extLst>
      <p:ext uri="{BB962C8B-B14F-4D97-AF65-F5344CB8AC3E}">
        <p14:creationId xmlns:p14="http://schemas.microsoft.com/office/powerpoint/2010/main" val="2317109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1560" y="980728"/>
            <a:ext cx="8066857" cy="659160"/>
          </a:xfrm>
        </p:spPr>
        <p:txBody>
          <a:bodyPr>
            <a:normAutofit/>
          </a:bodyPr>
          <a:lstStyle/>
          <a:p>
            <a:r>
              <a:rPr lang="de-DE" sz="2800" dirty="0"/>
              <a:t>Reichstagsgebäude - Bundeskanzleramt</a:t>
            </a:r>
            <a:endParaRPr lang="de-AT" sz="2800" dirty="0"/>
          </a:p>
        </p:txBody>
      </p:sp>
      <p:sp>
        <p:nvSpPr>
          <p:cNvPr id="8" name="Textfeld 7">
            <a:extLst>
              <a:ext uri="{FF2B5EF4-FFF2-40B4-BE49-F238E27FC236}">
                <a16:creationId xmlns:a16="http://schemas.microsoft.com/office/drawing/2014/main" id="{A54CBA99-6AFD-4CF7-AF2B-9A9783735F69}"/>
              </a:ext>
            </a:extLst>
          </p:cNvPr>
          <p:cNvSpPr txBox="1"/>
          <p:nvPr/>
        </p:nvSpPr>
        <p:spPr>
          <a:xfrm>
            <a:off x="683568" y="1916832"/>
            <a:ext cx="5760640" cy="1862048"/>
          </a:xfrm>
          <a:prstGeom prst="rect">
            <a:avLst/>
          </a:prstGeom>
          <a:noFill/>
        </p:spPr>
        <p:txBody>
          <a:bodyPr wrap="square">
            <a:spAutoFit/>
          </a:bodyPr>
          <a:lstStyle/>
          <a:p>
            <a:pPr>
              <a:spcAft>
                <a:spcPts val="600"/>
              </a:spcAft>
            </a:pPr>
            <a:r>
              <a:rPr lang="de-DE" dirty="0">
                <a:latin typeface="Arial" panose="020B0604020202020204" pitchFamily="34" charset="0"/>
                <a:cs typeface="Arial" panose="020B0604020202020204" pitchFamily="34" charset="0"/>
              </a:rPr>
              <a:t>Reichstagsgebäude: Bundestag (Parlament)</a:t>
            </a:r>
          </a:p>
          <a:p>
            <a:pPr marL="742950" lvl="1" indent="-285750">
              <a:spcAft>
                <a:spcPts val="600"/>
              </a:spcAft>
              <a:buFont typeface="Arial" panose="020B0604020202020204" pitchFamily="34" charset="0"/>
              <a:buChar char="→"/>
            </a:pPr>
            <a:r>
              <a:rPr lang="de-DE" dirty="0">
                <a:latin typeface="Arial" panose="020B0604020202020204" pitchFamily="34" charset="0"/>
                <a:cs typeface="Arial" panose="020B0604020202020204" pitchFamily="34" charset="0"/>
              </a:rPr>
              <a:t>Macht Gesetze, diskutiert, entscheidet.</a:t>
            </a:r>
          </a:p>
          <a:p>
            <a:pPr>
              <a:spcBef>
                <a:spcPts val="1200"/>
              </a:spcBef>
              <a:spcAft>
                <a:spcPts val="600"/>
              </a:spcAft>
            </a:pPr>
            <a:r>
              <a:rPr lang="de-DE" dirty="0">
                <a:latin typeface="Arial" panose="020B0604020202020204" pitchFamily="34" charset="0"/>
                <a:cs typeface="Arial" panose="020B0604020202020204" pitchFamily="34" charset="0"/>
              </a:rPr>
              <a:t>Bundeskanzleramt: Regierung</a:t>
            </a:r>
          </a:p>
          <a:p>
            <a:pPr marL="742950" lvl="1" indent="-285750">
              <a:spcAft>
                <a:spcPts val="600"/>
              </a:spcAft>
              <a:buFont typeface="Arial" panose="020B0604020202020204" pitchFamily="34" charset="0"/>
              <a:buChar char="→"/>
            </a:pPr>
            <a:r>
              <a:rPr lang="de-DE" dirty="0">
                <a:latin typeface="Arial" panose="020B0604020202020204" pitchFamily="34" charset="0"/>
                <a:cs typeface="Arial" panose="020B0604020202020204" pitchFamily="34" charset="0"/>
              </a:rPr>
              <a:t>Schlägt Gesetze vor, führt Gesetze aus, plant Politik, leitet das Land.</a:t>
            </a:r>
          </a:p>
        </p:txBody>
      </p:sp>
    </p:spTree>
    <p:extLst>
      <p:ext uri="{BB962C8B-B14F-4D97-AF65-F5344CB8AC3E}">
        <p14:creationId xmlns:p14="http://schemas.microsoft.com/office/powerpoint/2010/main" val="3327277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6071" y="620688"/>
            <a:ext cx="7274769" cy="1320800"/>
          </a:xfrm>
        </p:spPr>
        <p:txBody>
          <a:bodyPr>
            <a:normAutofit/>
          </a:bodyPr>
          <a:lstStyle/>
          <a:p>
            <a:r>
              <a:rPr lang="de-AT" dirty="0"/>
              <a:t>Im Bundestags-Gebäude arbeiten:</a:t>
            </a:r>
          </a:p>
        </p:txBody>
      </p:sp>
      <p:sp>
        <p:nvSpPr>
          <p:cNvPr id="3" name="Inhaltsplatzhalter 2"/>
          <p:cNvSpPr>
            <a:spLocks noGrp="1"/>
          </p:cNvSpPr>
          <p:nvPr>
            <p:ph idx="1"/>
          </p:nvPr>
        </p:nvSpPr>
        <p:spPr>
          <a:xfrm>
            <a:off x="323528" y="1772816"/>
            <a:ext cx="6347714" cy="2876491"/>
          </a:xfrm>
        </p:spPr>
        <p:txBody>
          <a:bodyPr>
            <a:normAutofit/>
          </a:bodyPr>
          <a:lstStyle/>
          <a:p>
            <a:r>
              <a:rPr lang="de-AT" dirty="0"/>
              <a:t>630 Abgeordnete, </a:t>
            </a:r>
            <a:r>
              <a:rPr lang="de-DE" dirty="0"/>
              <a:t>alle vier Jahre gewählt.</a:t>
            </a:r>
          </a:p>
          <a:p>
            <a:r>
              <a:rPr lang="de-DE" dirty="0"/>
              <a:t>Wissenschaftliche und organisatorische Mitarbeitende, die die Abgeordneten unterstützen.</a:t>
            </a:r>
          </a:p>
          <a:p>
            <a:r>
              <a:rPr lang="de-DE" dirty="0"/>
              <a:t>Verwaltung: Wissenschaftliche Dienste, Pressestelle…</a:t>
            </a:r>
          </a:p>
          <a:p>
            <a:r>
              <a:rPr lang="de-DE" dirty="0"/>
              <a:t>Sicherheitskräfte: Gebäudeschutz, Zugangskontrolle…</a:t>
            </a:r>
          </a:p>
          <a:p>
            <a:r>
              <a:rPr lang="de-DE" dirty="0"/>
              <a:t>Personen für Technik, Hausmeister, Kantine…</a:t>
            </a:r>
          </a:p>
        </p:txBody>
      </p:sp>
    </p:spTree>
    <p:extLst>
      <p:ext uri="{BB962C8B-B14F-4D97-AF65-F5344CB8AC3E}">
        <p14:creationId xmlns:p14="http://schemas.microsoft.com/office/powerpoint/2010/main" val="224459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6071" y="620688"/>
            <a:ext cx="7274769" cy="1320800"/>
          </a:xfrm>
        </p:spPr>
        <p:txBody>
          <a:bodyPr>
            <a:normAutofit/>
          </a:bodyPr>
          <a:lstStyle/>
          <a:p>
            <a:r>
              <a:rPr lang="de-AT" dirty="0"/>
              <a:t>Weitere Fakten</a:t>
            </a:r>
          </a:p>
        </p:txBody>
      </p:sp>
      <p:sp>
        <p:nvSpPr>
          <p:cNvPr id="3" name="Inhaltsplatzhalter 2"/>
          <p:cNvSpPr>
            <a:spLocks noGrp="1"/>
          </p:cNvSpPr>
          <p:nvPr>
            <p:ph idx="1"/>
          </p:nvPr>
        </p:nvSpPr>
        <p:spPr>
          <a:xfrm>
            <a:off x="323528" y="1488613"/>
            <a:ext cx="7097312" cy="1868379"/>
          </a:xfrm>
        </p:spPr>
        <p:txBody>
          <a:bodyPr>
            <a:normAutofit/>
          </a:bodyPr>
          <a:lstStyle/>
          <a:p>
            <a:r>
              <a:rPr lang="de-DE" dirty="0"/>
              <a:t>Abgeordnete diskutieren und bestimmen die Gesetze in Deutschland</a:t>
            </a:r>
          </a:p>
          <a:p>
            <a:r>
              <a:rPr lang="de-DE" dirty="0"/>
              <a:t>Sitzungen im Bundestag sind öffentlich</a:t>
            </a:r>
          </a:p>
          <a:p>
            <a:r>
              <a:rPr lang="de-DE" dirty="0"/>
              <a:t>nächste Bundestagswahl 2029</a:t>
            </a:r>
            <a:br>
              <a:rPr lang="de-DE" dirty="0"/>
            </a:br>
            <a:endParaRPr lang="de-DE" dirty="0"/>
          </a:p>
        </p:txBody>
      </p:sp>
    </p:spTree>
    <p:extLst>
      <p:ext uri="{BB962C8B-B14F-4D97-AF65-F5344CB8AC3E}">
        <p14:creationId xmlns:p14="http://schemas.microsoft.com/office/powerpoint/2010/main" val="2778616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13C5C1-66E7-4737-BE31-570A94ACD4B5}"/>
              </a:ext>
            </a:extLst>
          </p:cNvPr>
          <p:cNvSpPr>
            <a:spLocks noGrp="1"/>
          </p:cNvSpPr>
          <p:nvPr>
            <p:ph type="title"/>
          </p:nvPr>
        </p:nvSpPr>
        <p:spPr/>
        <p:txBody>
          <a:bodyPr/>
          <a:lstStyle/>
          <a:p>
            <a:r>
              <a:rPr lang="de-AT" dirty="0"/>
              <a:t>630 Sitze bzw. Abgeordnete</a:t>
            </a:r>
            <a:br>
              <a:rPr lang="de-AT" dirty="0"/>
            </a:br>
            <a:r>
              <a:rPr lang="de-AT" sz="1400" i="1" dirty="0">
                <a:hlinkClick r:id="rId2"/>
              </a:rPr>
              <a:t>Stand 2025</a:t>
            </a:r>
            <a:endParaRPr lang="de-AT" sz="1400" i="1" dirty="0"/>
          </a:p>
        </p:txBody>
      </p:sp>
      <p:graphicFrame>
        <p:nvGraphicFramePr>
          <p:cNvPr id="6" name="Inhaltsplatzhalter 5">
            <a:extLst>
              <a:ext uri="{FF2B5EF4-FFF2-40B4-BE49-F238E27FC236}">
                <a16:creationId xmlns:a16="http://schemas.microsoft.com/office/drawing/2014/main" id="{B3B4386C-3472-4CB3-BB50-2CCA5400894E}"/>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21701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E15170-FE92-4371-B854-368304F58B2B}"/>
              </a:ext>
            </a:extLst>
          </p:cNvPr>
          <p:cNvSpPr>
            <a:spLocks noGrp="1"/>
          </p:cNvSpPr>
          <p:nvPr>
            <p:ph type="title"/>
          </p:nvPr>
        </p:nvSpPr>
        <p:spPr/>
        <p:txBody>
          <a:bodyPr/>
          <a:lstStyle/>
          <a:p>
            <a:r>
              <a:rPr lang="de-AT" dirty="0"/>
              <a:t>Bundestag</a:t>
            </a:r>
          </a:p>
        </p:txBody>
      </p:sp>
      <p:graphicFrame>
        <p:nvGraphicFramePr>
          <p:cNvPr id="4" name="Inhaltsplatzhalter 3">
            <a:extLst>
              <a:ext uri="{FF2B5EF4-FFF2-40B4-BE49-F238E27FC236}">
                <a16:creationId xmlns:a16="http://schemas.microsoft.com/office/drawing/2014/main" id="{279AE757-1822-4A40-A3FE-690090CAE7EB}"/>
              </a:ext>
            </a:extLst>
          </p:cNvPr>
          <p:cNvGraphicFramePr>
            <a:graphicFrameLocks noGrp="1"/>
          </p:cNvGraphicFramePr>
          <p:nvPr>
            <p:ph idx="1"/>
            <p:extLst>
              <p:ext uri="{D42A27DB-BD31-4B8C-83A1-F6EECF244321}">
                <p14:modId xmlns:p14="http://schemas.microsoft.com/office/powerpoint/2010/main" val="1701379157"/>
              </p:ext>
            </p:extLst>
          </p:nvPr>
        </p:nvGraphicFramePr>
        <p:xfrm>
          <a:off x="609600" y="2160588"/>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0655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DCE6A0-650F-4B15-A0AD-303E2DD7F0BA}"/>
              </a:ext>
            </a:extLst>
          </p:cNvPr>
          <p:cNvSpPr>
            <a:spLocks noGrp="1"/>
          </p:cNvSpPr>
          <p:nvPr>
            <p:ph type="title"/>
          </p:nvPr>
        </p:nvSpPr>
        <p:spPr/>
        <p:txBody>
          <a:bodyPr/>
          <a:lstStyle/>
          <a:p>
            <a:r>
              <a:rPr lang="de-AT" dirty="0"/>
              <a:t>Die vier stärksten Parteien im Bundestag</a:t>
            </a:r>
          </a:p>
        </p:txBody>
      </p:sp>
      <p:graphicFrame>
        <p:nvGraphicFramePr>
          <p:cNvPr id="4" name="Inhaltsplatzhalter 3">
            <a:extLst>
              <a:ext uri="{FF2B5EF4-FFF2-40B4-BE49-F238E27FC236}">
                <a16:creationId xmlns:a16="http://schemas.microsoft.com/office/drawing/2014/main" id="{00C778C0-2177-4FDB-96BB-04F8E04C57A2}"/>
              </a:ext>
            </a:extLst>
          </p:cNvPr>
          <p:cNvGraphicFramePr>
            <a:graphicFrameLocks noGrp="1"/>
          </p:cNvGraphicFramePr>
          <p:nvPr>
            <p:ph idx="1"/>
            <p:extLst>
              <p:ext uri="{D42A27DB-BD31-4B8C-83A1-F6EECF244321}">
                <p14:modId xmlns:p14="http://schemas.microsoft.com/office/powerpoint/2010/main" val="3503867598"/>
              </p:ext>
            </p:extLst>
          </p:nvPr>
        </p:nvGraphicFramePr>
        <p:xfrm>
          <a:off x="609600" y="2160588"/>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0262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BFB298-62C0-4E30-9C5A-554B9EE728C7}"/>
              </a:ext>
            </a:extLst>
          </p:cNvPr>
          <p:cNvSpPr>
            <a:spLocks noGrp="1"/>
          </p:cNvSpPr>
          <p:nvPr>
            <p:ph type="title"/>
          </p:nvPr>
        </p:nvSpPr>
        <p:spPr/>
        <p:txBody>
          <a:bodyPr/>
          <a:lstStyle/>
          <a:p>
            <a:r>
              <a:rPr lang="de-AT" dirty="0"/>
              <a:t>Deutscher Bundestag</a:t>
            </a:r>
          </a:p>
        </p:txBody>
      </p:sp>
      <p:graphicFrame>
        <p:nvGraphicFramePr>
          <p:cNvPr id="4" name="Tabelle 4">
            <a:extLst>
              <a:ext uri="{FF2B5EF4-FFF2-40B4-BE49-F238E27FC236}">
                <a16:creationId xmlns:a16="http://schemas.microsoft.com/office/drawing/2014/main" id="{F0F4DDF8-E9D6-4EC5-A7D8-726105735AD4}"/>
              </a:ext>
            </a:extLst>
          </p:cNvPr>
          <p:cNvGraphicFramePr>
            <a:graphicFrameLocks noGrp="1"/>
          </p:cNvGraphicFramePr>
          <p:nvPr>
            <p:ph idx="1"/>
            <p:extLst>
              <p:ext uri="{D42A27DB-BD31-4B8C-83A1-F6EECF244321}">
                <p14:modId xmlns:p14="http://schemas.microsoft.com/office/powerpoint/2010/main" val="1149092316"/>
              </p:ext>
            </p:extLst>
          </p:nvPr>
        </p:nvGraphicFramePr>
        <p:xfrm>
          <a:off x="604377" y="1556792"/>
          <a:ext cx="6482680" cy="4480560"/>
        </p:xfrm>
        <a:graphic>
          <a:graphicData uri="http://schemas.openxmlformats.org/drawingml/2006/table">
            <a:tbl>
              <a:tblPr firstRow="1" bandRow="1">
                <a:tableStyleId>{5C22544A-7EE6-4342-B048-85BDC9FD1C3A}</a:tableStyleId>
              </a:tblPr>
              <a:tblGrid>
                <a:gridCol w="3241340">
                  <a:extLst>
                    <a:ext uri="{9D8B030D-6E8A-4147-A177-3AD203B41FA5}">
                      <a16:colId xmlns:a16="http://schemas.microsoft.com/office/drawing/2014/main" val="304170417"/>
                    </a:ext>
                  </a:extLst>
                </a:gridCol>
                <a:gridCol w="3241340">
                  <a:extLst>
                    <a:ext uri="{9D8B030D-6E8A-4147-A177-3AD203B41FA5}">
                      <a16:colId xmlns:a16="http://schemas.microsoft.com/office/drawing/2014/main" val="2269639855"/>
                    </a:ext>
                  </a:extLst>
                </a:gridCol>
              </a:tblGrid>
              <a:tr h="346174">
                <a:tc>
                  <a:txBody>
                    <a:bodyPr/>
                    <a:lstStyle/>
                    <a:p>
                      <a:r>
                        <a:rPr lang="de-AT" b="1" dirty="0"/>
                        <a:t>Thema</a:t>
                      </a:r>
                      <a:endParaRPr lang="de-AT" dirty="0"/>
                    </a:p>
                  </a:txBody>
                  <a:tcPr anchor="ctr"/>
                </a:tc>
                <a:tc>
                  <a:txBody>
                    <a:bodyPr/>
                    <a:lstStyle/>
                    <a:p>
                      <a:r>
                        <a:rPr lang="de-AT" b="1" dirty="0"/>
                        <a:t>Kurzinfo</a:t>
                      </a:r>
                      <a:endParaRPr lang="de-AT" dirty="0"/>
                    </a:p>
                  </a:txBody>
                  <a:tcPr anchor="ctr"/>
                </a:tc>
                <a:extLst>
                  <a:ext uri="{0D108BD9-81ED-4DB2-BD59-A6C34878D82A}">
                    <a16:rowId xmlns:a16="http://schemas.microsoft.com/office/drawing/2014/main" val="631000267"/>
                  </a:ext>
                </a:extLst>
              </a:tr>
              <a:tr h="346174">
                <a:tc>
                  <a:txBody>
                    <a:bodyPr/>
                    <a:lstStyle/>
                    <a:p>
                      <a:r>
                        <a:rPr lang="de-AT" dirty="0"/>
                        <a:t>Was ist der Bundestag?</a:t>
                      </a:r>
                    </a:p>
                  </a:txBody>
                  <a:tcPr anchor="ctr"/>
                </a:tc>
                <a:tc>
                  <a:txBody>
                    <a:bodyPr/>
                    <a:lstStyle/>
                    <a:p>
                      <a:r>
                        <a:rPr lang="de-AT" dirty="0"/>
                        <a:t>Das Parlament Deutschlands</a:t>
                      </a:r>
                    </a:p>
                  </a:txBody>
                  <a:tcPr anchor="ctr"/>
                </a:tc>
                <a:extLst>
                  <a:ext uri="{0D108BD9-81ED-4DB2-BD59-A6C34878D82A}">
                    <a16:rowId xmlns:a16="http://schemas.microsoft.com/office/drawing/2014/main" val="2122940046"/>
                  </a:ext>
                </a:extLst>
              </a:tr>
              <a:tr h="346174">
                <a:tc>
                  <a:txBody>
                    <a:bodyPr/>
                    <a:lstStyle/>
                    <a:p>
                      <a:r>
                        <a:rPr lang="de-AT" dirty="0"/>
                        <a:t>Wer sitzt dort?</a:t>
                      </a:r>
                    </a:p>
                  </a:txBody>
                  <a:tcPr anchor="ctr"/>
                </a:tc>
                <a:tc>
                  <a:txBody>
                    <a:bodyPr/>
                    <a:lstStyle/>
                    <a:p>
                      <a:r>
                        <a:rPr lang="de-AT" dirty="0"/>
                        <a:t>Gewählte Bundestagsabgeordnete</a:t>
                      </a:r>
                    </a:p>
                  </a:txBody>
                  <a:tcPr anchor="ctr"/>
                </a:tc>
                <a:extLst>
                  <a:ext uri="{0D108BD9-81ED-4DB2-BD59-A6C34878D82A}">
                    <a16:rowId xmlns:a16="http://schemas.microsoft.com/office/drawing/2014/main" val="2102666766"/>
                  </a:ext>
                </a:extLst>
              </a:tr>
              <a:tr h="346174">
                <a:tc>
                  <a:txBody>
                    <a:bodyPr/>
                    <a:lstStyle/>
                    <a:p>
                      <a:r>
                        <a:rPr lang="de-AT" dirty="0"/>
                        <a:t>Hauptaufgabe</a:t>
                      </a:r>
                    </a:p>
                  </a:txBody>
                  <a:tcPr anchor="ctr"/>
                </a:tc>
                <a:tc>
                  <a:txBody>
                    <a:bodyPr/>
                    <a:lstStyle/>
                    <a:p>
                      <a:r>
                        <a:rPr lang="de-AT" dirty="0"/>
                        <a:t>Gesetze beraten und beschließen</a:t>
                      </a:r>
                    </a:p>
                  </a:txBody>
                  <a:tcPr anchor="ctr"/>
                </a:tc>
                <a:extLst>
                  <a:ext uri="{0D108BD9-81ED-4DB2-BD59-A6C34878D82A}">
                    <a16:rowId xmlns:a16="http://schemas.microsoft.com/office/drawing/2014/main" val="2666804847"/>
                  </a:ext>
                </a:extLst>
              </a:tr>
              <a:tr h="346174">
                <a:tc>
                  <a:txBody>
                    <a:bodyPr/>
                    <a:lstStyle/>
                    <a:p>
                      <a:r>
                        <a:rPr lang="de-AT" dirty="0"/>
                        <a:t>Weitere Aufgaben</a:t>
                      </a:r>
                    </a:p>
                  </a:txBody>
                  <a:tcPr anchor="ctr"/>
                </a:tc>
                <a:tc>
                  <a:txBody>
                    <a:bodyPr/>
                    <a:lstStyle/>
                    <a:p>
                      <a:r>
                        <a:rPr lang="de-AT" dirty="0"/>
                        <a:t>Regierung kontrollieren, Kanzler wählen</a:t>
                      </a:r>
                    </a:p>
                  </a:txBody>
                  <a:tcPr anchor="ctr"/>
                </a:tc>
                <a:extLst>
                  <a:ext uri="{0D108BD9-81ED-4DB2-BD59-A6C34878D82A}">
                    <a16:rowId xmlns:a16="http://schemas.microsoft.com/office/drawing/2014/main" val="617674191"/>
                  </a:ext>
                </a:extLst>
              </a:tr>
              <a:tr h="346174">
                <a:tc>
                  <a:txBody>
                    <a:bodyPr/>
                    <a:lstStyle/>
                    <a:p>
                      <a:r>
                        <a:rPr lang="de-AT" dirty="0"/>
                        <a:t>Sitzungsort</a:t>
                      </a:r>
                    </a:p>
                  </a:txBody>
                  <a:tcPr anchor="ctr"/>
                </a:tc>
                <a:tc>
                  <a:txBody>
                    <a:bodyPr/>
                    <a:lstStyle/>
                    <a:p>
                      <a:r>
                        <a:rPr lang="de-AT" dirty="0"/>
                        <a:t>Berlin, Reichstagsgebäude</a:t>
                      </a:r>
                    </a:p>
                  </a:txBody>
                  <a:tcPr anchor="ctr"/>
                </a:tc>
                <a:extLst>
                  <a:ext uri="{0D108BD9-81ED-4DB2-BD59-A6C34878D82A}">
                    <a16:rowId xmlns:a16="http://schemas.microsoft.com/office/drawing/2014/main" val="4042470033"/>
                  </a:ext>
                </a:extLst>
              </a:tr>
              <a:tr h="346174">
                <a:tc>
                  <a:txBody>
                    <a:bodyPr/>
                    <a:lstStyle/>
                    <a:p>
                      <a:r>
                        <a:rPr lang="de-AT" dirty="0"/>
                        <a:t>Wahlen</a:t>
                      </a:r>
                    </a:p>
                  </a:txBody>
                  <a:tcPr anchor="ctr"/>
                </a:tc>
                <a:tc>
                  <a:txBody>
                    <a:bodyPr/>
                    <a:lstStyle/>
                    <a:p>
                      <a:r>
                        <a:rPr lang="de-AT" dirty="0"/>
                        <a:t>Alle 4 Jahre</a:t>
                      </a:r>
                    </a:p>
                  </a:txBody>
                  <a:tcPr anchor="ctr"/>
                </a:tc>
                <a:extLst>
                  <a:ext uri="{0D108BD9-81ED-4DB2-BD59-A6C34878D82A}">
                    <a16:rowId xmlns:a16="http://schemas.microsoft.com/office/drawing/2014/main" val="2382892790"/>
                  </a:ext>
                </a:extLst>
              </a:tr>
              <a:tr h="346174">
                <a:tc>
                  <a:txBody>
                    <a:bodyPr/>
                    <a:lstStyle/>
                    <a:p>
                      <a:r>
                        <a:rPr lang="de-AT" dirty="0"/>
                        <a:t>Wer darf wählen?</a:t>
                      </a:r>
                    </a:p>
                  </a:txBody>
                  <a:tcPr anchor="ctr"/>
                </a:tc>
                <a:tc>
                  <a:txBody>
                    <a:bodyPr/>
                    <a:lstStyle/>
                    <a:p>
                      <a:r>
                        <a:rPr lang="de-AT" dirty="0"/>
                        <a:t>Deutsche ab 18 Jahren</a:t>
                      </a:r>
                    </a:p>
                  </a:txBody>
                  <a:tcPr anchor="ctr"/>
                </a:tc>
                <a:extLst>
                  <a:ext uri="{0D108BD9-81ED-4DB2-BD59-A6C34878D82A}">
                    <a16:rowId xmlns:a16="http://schemas.microsoft.com/office/drawing/2014/main" val="2616265199"/>
                  </a:ext>
                </a:extLst>
              </a:tr>
              <a:tr h="346174">
                <a:tc>
                  <a:txBody>
                    <a:bodyPr/>
                    <a:lstStyle/>
                    <a:p>
                      <a:endParaRPr lang="de-AT" dirty="0"/>
                    </a:p>
                  </a:txBody>
                  <a:tcPr anchor="ctr"/>
                </a:tc>
                <a:tc>
                  <a:txBody>
                    <a:bodyPr/>
                    <a:lstStyle/>
                    <a:p>
                      <a:endParaRPr lang="de-AT" dirty="0"/>
                    </a:p>
                  </a:txBody>
                  <a:tcPr anchor="ctr"/>
                </a:tc>
                <a:extLst>
                  <a:ext uri="{0D108BD9-81ED-4DB2-BD59-A6C34878D82A}">
                    <a16:rowId xmlns:a16="http://schemas.microsoft.com/office/drawing/2014/main" val="3765280887"/>
                  </a:ext>
                </a:extLst>
              </a:tr>
              <a:tr h="346174">
                <a:tc>
                  <a:txBody>
                    <a:bodyPr/>
                    <a:lstStyle/>
                    <a:p>
                      <a:endParaRPr lang="de-AT" dirty="0"/>
                    </a:p>
                  </a:txBody>
                  <a:tcPr anchor="ctr"/>
                </a:tc>
                <a:tc>
                  <a:txBody>
                    <a:bodyPr/>
                    <a:lstStyle/>
                    <a:p>
                      <a:endParaRPr lang="de-AT" dirty="0"/>
                    </a:p>
                  </a:txBody>
                  <a:tcPr anchor="ctr"/>
                </a:tc>
                <a:extLst>
                  <a:ext uri="{0D108BD9-81ED-4DB2-BD59-A6C34878D82A}">
                    <a16:rowId xmlns:a16="http://schemas.microsoft.com/office/drawing/2014/main" val="3174008967"/>
                  </a:ext>
                </a:extLst>
              </a:tr>
            </a:tbl>
          </a:graphicData>
        </a:graphic>
      </p:graphicFrame>
    </p:spTree>
    <p:extLst>
      <p:ext uri="{BB962C8B-B14F-4D97-AF65-F5344CB8AC3E}">
        <p14:creationId xmlns:p14="http://schemas.microsoft.com/office/powerpoint/2010/main" val="1737555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Besucherzahlen</a:t>
            </a:r>
          </a:p>
        </p:txBody>
      </p:sp>
      <p:graphicFrame>
        <p:nvGraphicFramePr>
          <p:cNvPr id="7" name="Inhaltsplatzhalter 6"/>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feld 2"/>
          <p:cNvSpPr txBox="1"/>
          <p:nvPr/>
        </p:nvSpPr>
        <p:spPr>
          <a:xfrm>
            <a:off x="6372200" y="6173399"/>
            <a:ext cx="2592288" cy="215444"/>
          </a:xfrm>
          <a:prstGeom prst="rect">
            <a:avLst/>
          </a:prstGeom>
          <a:noFill/>
        </p:spPr>
        <p:txBody>
          <a:bodyPr wrap="square" rtlCol="0">
            <a:spAutoFit/>
          </a:bodyPr>
          <a:lstStyle/>
          <a:p>
            <a:r>
              <a:rPr lang="de-DE" sz="800" i="1" dirty="0"/>
              <a:t>Quelle: Deutscher Bundestag</a:t>
            </a:r>
          </a:p>
        </p:txBody>
      </p:sp>
    </p:spTree>
    <p:extLst>
      <p:ext uri="{BB962C8B-B14F-4D97-AF65-F5344CB8AC3E}">
        <p14:creationId xmlns:p14="http://schemas.microsoft.com/office/powerpoint/2010/main" val="2967658649"/>
      </p:ext>
    </p:extLst>
  </p:cSld>
  <p:clrMapOvr>
    <a:masterClrMapping/>
  </p:clrMapOvr>
</p:sld>
</file>

<file path=ppt/theme/theme1.xml><?xml version="1.0" encoding="utf-8"?>
<a:theme xmlns:a="http://schemas.openxmlformats.org/drawingml/2006/main" name="Facette">
  <a:themeElements>
    <a:clrScheme name="Bla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0</TotalTime>
  <Words>868</Words>
  <Application>Microsoft Office PowerPoint</Application>
  <PresentationFormat>Bildschirmpräsentation (4:3)</PresentationFormat>
  <Paragraphs>127</Paragraphs>
  <Slides>20</Slides>
  <Notes>12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20</vt:i4>
      </vt:variant>
    </vt:vector>
  </HeadingPairs>
  <TitlesOfParts>
    <vt:vector size="26" baseType="lpstr">
      <vt:lpstr>Arial</vt:lpstr>
      <vt:lpstr>Calibri</vt:lpstr>
      <vt:lpstr>Trebuchet MS</vt:lpstr>
      <vt:lpstr>Wingdings</vt:lpstr>
      <vt:lpstr>Wingdings 3</vt:lpstr>
      <vt:lpstr>Facette</vt:lpstr>
      <vt:lpstr> Bundestags-Gebäude in Berlin</vt:lpstr>
      <vt:lpstr>Bundestag</vt:lpstr>
      <vt:lpstr>Im Bundestags-Gebäude arbeiten:</vt:lpstr>
      <vt:lpstr>Weitere Fakten</vt:lpstr>
      <vt:lpstr>630 Sitze bzw. Abgeordnete Stand 2025</vt:lpstr>
      <vt:lpstr>Bundestag</vt:lpstr>
      <vt:lpstr>Die vier stärksten Parteien im Bundestag</vt:lpstr>
      <vt:lpstr>Deutscher Bundestag</vt:lpstr>
      <vt:lpstr>Besucherzahlen</vt:lpstr>
      <vt:lpstr>Besucherzahlen 2017 -2021</vt:lpstr>
      <vt:lpstr>Wege der Gesetzgebung</vt:lpstr>
      <vt:lpstr>Geschichte des Bundestags-Gebäudes</vt:lpstr>
      <vt:lpstr>Inschriften von russischen Soldaten</vt:lpstr>
      <vt:lpstr>Plenarsaal im Bundestags-Gebäude</vt:lpstr>
      <vt:lpstr>Themen im Bundestag - Beispiel</vt:lpstr>
      <vt:lpstr>Glaskuppel</vt:lpstr>
      <vt:lpstr>Glaskuppel</vt:lpstr>
      <vt:lpstr>Glaskuppel</vt:lpstr>
      <vt:lpstr>Bundeskanzleramt</vt:lpstr>
      <vt:lpstr>Reichstagsgebäude - Bundeskanzleramt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der Stadt</dc:title>
  <dc:creator>EASY4ME</dc:creator>
  <cp:lastModifiedBy>Alois Klotz</cp:lastModifiedBy>
  <cp:revision>95</cp:revision>
  <dcterms:created xsi:type="dcterms:W3CDTF">2013-03-08T07:51:53Z</dcterms:created>
  <dcterms:modified xsi:type="dcterms:W3CDTF">2025-12-07T15:53:03Z</dcterms:modified>
</cp:coreProperties>
</file>