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158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943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8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411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85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14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311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586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019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223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78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695A-364A-4221-9D0F-0FB5E7784463}" type="datetimeFigureOut">
              <a:rPr lang="de-AT" smtClean="0"/>
              <a:t>31.08.2023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00CA-EE8A-4794-862F-875F63D3E33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283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Gletscher wandert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1593977"/>
            <a:ext cx="10515600" cy="4351338"/>
          </a:xfrm>
        </p:spPr>
        <p:txBody>
          <a:bodyPr/>
          <a:lstStyle/>
          <a:p>
            <a:r>
              <a:rPr lang="de-DE" b="1" dirty="0"/>
              <a:t>Akkumulationsgebiet</a:t>
            </a:r>
            <a:r>
              <a:rPr lang="de-DE" dirty="0"/>
              <a:t>: Hier wächst der Gletscher</a:t>
            </a:r>
          </a:p>
          <a:p>
            <a:r>
              <a:rPr lang="de-DE" b="1" dirty="0"/>
              <a:t>Ablationsgebiet</a:t>
            </a:r>
            <a:r>
              <a:rPr lang="de-DE" dirty="0"/>
              <a:t>: Schnee und Eis schmelzen</a:t>
            </a:r>
          </a:p>
          <a:p>
            <a:endParaRPr lang="de-DE" dirty="0"/>
          </a:p>
          <a:p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7525" y="2776952"/>
            <a:ext cx="6121573" cy="408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89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191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Gletscher in den Alpen - Statistik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1970-er-Jahre: </a:t>
            </a:r>
          </a:p>
          <a:p>
            <a:pPr lvl="1"/>
            <a:r>
              <a:rPr lang="de-DE" dirty="0"/>
              <a:t>Volumen der Alpengletscher: ca. 140 km³</a:t>
            </a:r>
            <a:endParaRPr lang="de-AT" dirty="0"/>
          </a:p>
          <a:p>
            <a:r>
              <a:rPr lang="de-DE" dirty="0"/>
              <a:t>1870: </a:t>
            </a:r>
          </a:p>
          <a:p>
            <a:pPr lvl="1"/>
            <a:r>
              <a:rPr lang="de-DE" dirty="0"/>
              <a:t>Volumen der Alpengletscher: ca. 200 km³</a:t>
            </a:r>
          </a:p>
          <a:p>
            <a:pPr lvl="2"/>
            <a:r>
              <a:rPr lang="de-DE" dirty="0"/>
              <a:t>Fläche: 4400 km²</a:t>
            </a:r>
          </a:p>
          <a:p>
            <a:r>
              <a:rPr lang="de-DE" dirty="0"/>
              <a:t>Seit den 1970er-Jahren:</a:t>
            </a:r>
          </a:p>
          <a:p>
            <a:pPr lvl="1"/>
            <a:r>
              <a:rPr lang="de-DE" dirty="0"/>
              <a:t>Das Volumen der Gletscher hat sich um ein weiteres Drittel verringert. </a:t>
            </a:r>
          </a:p>
        </p:txBody>
      </p:sp>
    </p:spTree>
    <p:extLst>
      <p:ext uri="{BB962C8B-B14F-4D97-AF65-F5344CB8AC3E}">
        <p14:creationId xmlns:p14="http://schemas.microsoft.com/office/powerpoint/2010/main" val="173751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1451" y="396845"/>
            <a:ext cx="10515600" cy="883315"/>
          </a:xfrm>
        </p:spPr>
        <p:txBody>
          <a:bodyPr/>
          <a:lstStyle/>
          <a:p>
            <a:r>
              <a:rPr lang="de-DE" dirty="0"/>
              <a:t>Wichtige Begriffe</a:t>
            </a:r>
            <a:endParaRPr lang="de-AT" dirty="0"/>
          </a:p>
        </p:txBody>
      </p:sp>
      <p:sp>
        <p:nvSpPr>
          <p:cNvPr id="13" name="Rechteck 12"/>
          <p:cNvSpPr/>
          <p:nvPr/>
        </p:nvSpPr>
        <p:spPr>
          <a:xfrm>
            <a:off x="5892338" y="5956398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Akkumulationsgebiet</a:t>
            </a:r>
            <a:endParaRPr lang="de-AT" dirty="0"/>
          </a:p>
        </p:txBody>
      </p:sp>
      <p:sp>
        <p:nvSpPr>
          <p:cNvPr id="14" name="Rechteck 13"/>
          <p:cNvSpPr/>
          <p:nvPr/>
        </p:nvSpPr>
        <p:spPr>
          <a:xfrm>
            <a:off x="3571702" y="5099831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Ablationsgebiet</a:t>
            </a:r>
            <a:endParaRPr lang="de-AT" dirty="0"/>
          </a:p>
        </p:txBody>
      </p:sp>
      <p:sp>
        <p:nvSpPr>
          <p:cNvPr id="15" name="Rechteck 14"/>
          <p:cNvSpPr/>
          <p:nvPr/>
        </p:nvSpPr>
        <p:spPr>
          <a:xfrm>
            <a:off x="4246419" y="1833313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Gletschertor</a:t>
            </a:r>
            <a:endParaRPr lang="de-AT" dirty="0"/>
          </a:p>
        </p:txBody>
      </p:sp>
      <p:sp>
        <p:nvSpPr>
          <p:cNvPr id="16" name="Rechteck 15"/>
          <p:cNvSpPr/>
          <p:nvPr/>
        </p:nvSpPr>
        <p:spPr>
          <a:xfrm>
            <a:off x="5642957" y="2689880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Ufer- bzw. Seitenmoräne</a:t>
            </a:r>
            <a:endParaRPr lang="de-AT" dirty="0"/>
          </a:p>
        </p:txBody>
      </p:sp>
      <p:sp>
        <p:nvSpPr>
          <p:cNvPr id="17" name="Rechteck 16"/>
          <p:cNvSpPr/>
          <p:nvPr/>
        </p:nvSpPr>
        <p:spPr>
          <a:xfrm>
            <a:off x="3390207" y="3509656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Gletscherspalten</a:t>
            </a:r>
            <a:endParaRPr lang="de-AT" dirty="0"/>
          </a:p>
        </p:txBody>
      </p:sp>
      <p:sp>
        <p:nvSpPr>
          <p:cNvPr id="18" name="Rechteck 17"/>
          <p:cNvSpPr/>
          <p:nvPr/>
        </p:nvSpPr>
        <p:spPr>
          <a:xfrm>
            <a:off x="6129251" y="4345646"/>
            <a:ext cx="2502131" cy="6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Gletscherzunge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3442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Breitbild</PresentationFormat>
  <Paragraphs>18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Der Gletscher wandert</vt:lpstr>
      <vt:lpstr>PowerPoint-Präsentation</vt:lpstr>
      <vt:lpstr>Gletscher in den Alpen - Statistik</vt:lpstr>
      <vt:lpstr>Wichtige Begriffe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2023-05-10T14:50:37Z</dcterms:created>
  <dcterms:modified xsi:type="dcterms:W3CDTF">2023-08-31T16:11:50Z</dcterms:modified>
</cp:coreProperties>
</file>