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</p:sldMasterIdLst>
  <p:sldIdLst>
    <p:sldId id="256" r:id="rId2"/>
    <p:sldId id="257" r:id="rId3"/>
    <p:sldId id="259" r:id="rId4"/>
    <p:sldId id="258" r:id="rId5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Volumen der Alpengletscher in km³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Volumen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3B3-49B6-BC7E-5FD2C2955A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Tabelle1!$A$2:$A$3</c:f>
              <c:numCache>
                <c:formatCode>General</c:formatCode>
                <c:ptCount val="2"/>
                <c:pt idx="0">
                  <c:v>1970</c:v>
                </c:pt>
                <c:pt idx="1">
                  <c:v>2010</c:v>
                </c:pt>
              </c:numCache>
            </c:num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140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B3-49B6-BC7E-5FD2C2955A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4402112"/>
        <c:axId val="1204404192"/>
      </c:barChart>
      <c:catAx>
        <c:axId val="120440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4404192"/>
        <c:crosses val="autoZero"/>
        <c:auto val="1"/>
        <c:lblAlgn val="ctr"/>
        <c:lblOffset val="100"/>
        <c:noMultiLvlLbl val="0"/>
      </c:catAx>
      <c:valAx>
        <c:axId val="120440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0440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tx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32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853" y="-11855"/>
            <a:ext cx="12837726" cy="9624909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2834" y="3366348"/>
            <a:ext cx="8157407" cy="2304823"/>
          </a:xfrm>
        </p:spPr>
        <p:txBody>
          <a:bodyPr anchor="b">
            <a:noAutofit/>
          </a:bodyPr>
          <a:lstStyle>
            <a:lvl1pPr algn="r">
              <a:defRPr sz="756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834" y="5671168"/>
            <a:ext cx="8157407" cy="153565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45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853440"/>
            <a:ext cx="8886800" cy="4765040"/>
          </a:xfrm>
        </p:spPr>
        <p:txBody>
          <a:bodyPr anchor="ctr">
            <a:normAutofit/>
          </a:bodyPr>
          <a:lstStyle>
            <a:lvl1pPr algn="l">
              <a:defRPr sz="616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40" y="6258560"/>
            <a:ext cx="8886800" cy="2199347"/>
          </a:xfrm>
        </p:spPr>
        <p:txBody>
          <a:bodyPr anchor="ctr">
            <a:normAutofit/>
          </a:bodyPr>
          <a:lstStyle>
            <a:lvl1pPr marL="0" indent="0" algn="l"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980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839" y="853440"/>
            <a:ext cx="8501055" cy="4231640"/>
          </a:xfrm>
        </p:spPr>
        <p:txBody>
          <a:bodyPr anchor="ctr">
            <a:normAutofit/>
          </a:bodyPr>
          <a:lstStyle>
            <a:lvl1pPr algn="l">
              <a:defRPr sz="616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41503" y="5085080"/>
            <a:ext cx="7587726" cy="5334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6258560"/>
            <a:ext cx="8886801" cy="2199347"/>
          </a:xfrm>
        </p:spPr>
        <p:txBody>
          <a:bodyPr anchor="ctr">
            <a:normAutofit/>
          </a:bodyPr>
          <a:lstStyle>
            <a:lvl1pPr marL="0" indent="0" algn="l"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675796" y="1106529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lvl="0"/>
            <a:r>
              <a:rPr lang="en-US" sz="11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46779" y="4041179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lvl="0"/>
            <a:r>
              <a:rPr lang="en-US" sz="11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429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8" y="2704783"/>
            <a:ext cx="8886801" cy="3633644"/>
          </a:xfrm>
        </p:spPr>
        <p:txBody>
          <a:bodyPr anchor="b">
            <a:normAutofit/>
          </a:bodyPr>
          <a:lstStyle>
            <a:lvl1pPr algn="l">
              <a:defRPr sz="616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6338427"/>
            <a:ext cx="8886801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80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839" y="853440"/>
            <a:ext cx="8501055" cy="4231640"/>
          </a:xfrm>
        </p:spPr>
        <p:txBody>
          <a:bodyPr anchor="ctr">
            <a:normAutofit/>
          </a:bodyPr>
          <a:lstStyle>
            <a:lvl1pPr algn="l">
              <a:defRPr sz="616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53436" y="5618480"/>
            <a:ext cx="8886802" cy="7199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6338427"/>
            <a:ext cx="8886801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675796" y="1106529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lvl="0"/>
            <a:r>
              <a:rPr lang="en-US" sz="11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46779" y="4041179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lvl="0"/>
            <a:r>
              <a:rPr lang="en-US" sz="112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005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88" y="853440"/>
            <a:ext cx="8878051" cy="4231640"/>
          </a:xfrm>
        </p:spPr>
        <p:txBody>
          <a:bodyPr anchor="ctr">
            <a:normAutofit/>
          </a:bodyPr>
          <a:lstStyle>
            <a:lvl1pPr algn="l">
              <a:defRPr sz="616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53436" y="5618480"/>
            <a:ext cx="8886802" cy="7199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60">
                <a:solidFill>
                  <a:schemeClr val="accent1"/>
                </a:solidFill>
              </a:defRPr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6338427"/>
            <a:ext cx="8886801" cy="211948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5006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2712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68237" y="853441"/>
            <a:ext cx="1370337" cy="735203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3439" y="853441"/>
            <a:ext cx="7273036" cy="735203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056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74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8" y="3781216"/>
            <a:ext cx="8886801" cy="2557213"/>
          </a:xfrm>
        </p:spPr>
        <p:txBody>
          <a:bodyPr anchor="b"/>
          <a:lstStyle>
            <a:lvl1pPr algn="l">
              <a:defRPr sz="56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6338427"/>
            <a:ext cx="8886801" cy="1204560"/>
          </a:xfrm>
        </p:spPr>
        <p:txBody>
          <a:bodyPr anchor="t"/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288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853440"/>
            <a:ext cx="8886800" cy="184912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441" y="3024825"/>
            <a:ext cx="4323353" cy="5433081"/>
          </a:xfrm>
        </p:spPr>
        <p:txBody>
          <a:bodyPr>
            <a:normAutofit/>
          </a:bodyPr>
          <a:lstStyle>
            <a:lvl1pPr>
              <a:defRPr sz="2520"/>
            </a:lvl1pPr>
            <a:lvl2pPr>
              <a:defRPr sz="2240"/>
            </a:lvl2pPr>
            <a:lvl3pPr>
              <a:defRPr sz="196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6886" y="3024827"/>
            <a:ext cx="4323354" cy="5433082"/>
          </a:xfrm>
        </p:spPr>
        <p:txBody>
          <a:bodyPr>
            <a:normAutofit/>
          </a:bodyPr>
          <a:lstStyle>
            <a:lvl1pPr>
              <a:defRPr sz="2520"/>
            </a:lvl1pPr>
            <a:lvl2pPr>
              <a:defRPr sz="2240"/>
            </a:lvl2pPr>
            <a:lvl3pPr>
              <a:defRPr sz="196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322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9" y="853440"/>
            <a:ext cx="8886798" cy="184912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9" y="3025376"/>
            <a:ext cx="4326941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439" y="3832145"/>
            <a:ext cx="4326941" cy="4625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296" y="3025376"/>
            <a:ext cx="4326941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296" y="3832145"/>
            <a:ext cx="4326941" cy="4625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027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8" y="853440"/>
            <a:ext cx="8886800" cy="184912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584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73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9" y="2098046"/>
            <a:ext cx="3906255" cy="178985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9786" y="720896"/>
            <a:ext cx="4740452" cy="773701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439" y="3887897"/>
            <a:ext cx="3906255" cy="3618229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465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38" y="6720840"/>
            <a:ext cx="8886800" cy="793433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3438" y="853440"/>
            <a:ext cx="8886800" cy="5384005"/>
          </a:xfrm>
        </p:spPr>
        <p:txBody>
          <a:bodyPr anchor="t">
            <a:normAutofit/>
          </a:bodyPr>
          <a:lstStyle>
            <a:lvl1pPr marL="0" indent="0" algn="ctr">
              <a:buNone/>
              <a:defRPr sz="2240"/>
            </a:lvl1pPr>
            <a:lvl2pPr marL="640080" indent="0">
              <a:buNone/>
              <a:defRPr sz="2240"/>
            </a:lvl2pPr>
            <a:lvl3pPr marL="1280160" indent="0">
              <a:buNone/>
              <a:defRPr sz="2240"/>
            </a:lvl3pPr>
            <a:lvl4pPr marL="1920240" indent="0">
              <a:buNone/>
              <a:defRPr sz="2240"/>
            </a:lvl4pPr>
            <a:lvl5pPr marL="2560320" indent="0">
              <a:buNone/>
              <a:defRPr sz="2240"/>
            </a:lvl5pPr>
            <a:lvl6pPr marL="3200400" indent="0">
              <a:buNone/>
              <a:defRPr sz="2240"/>
            </a:lvl6pPr>
            <a:lvl7pPr marL="3840480" indent="0">
              <a:buNone/>
              <a:defRPr sz="2240"/>
            </a:lvl7pPr>
            <a:lvl8pPr marL="4480560" indent="0">
              <a:buNone/>
              <a:defRPr sz="2240"/>
            </a:lvl8pPr>
            <a:lvl9pPr marL="5120640" indent="0">
              <a:buNone/>
              <a:defRPr sz="224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438" y="7514273"/>
            <a:ext cx="8886800" cy="943634"/>
          </a:xfrm>
        </p:spPr>
        <p:txBody>
          <a:bodyPr>
            <a:normAutofit/>
          </a:bodyPr>
          <a:lstStyle>
            <a:lvl1pPr marL="0" indent="0">
              <a:buNone/>
              <a:defRPr sz="168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799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853" y="-11855"/>
            <a:ext cx="12837727" cy="9624909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3439" y="853440"/>
            <a:ext cx="8886798" cy="18491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38" y="3024827"/>
            <a:ext cx="8886800" cy="5433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7361" y="8457909"/>
            <a:ext cx="95778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695A-364A-4221-9D0F-0FB5E7784463}" type="datetimeFigureOut">
              <a:rPr lang="de-AT" smtClean="0"/>
              <a:t>01.09.2023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3439" y="8457909"/>
            <a:ext cx="647216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22547" y="8457909"/>
            <a:ext cx="71769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accent1"/>
                </a:solidFill>
              </a:defRPr>
            </a:lvl1pPr>
          </a:lstStyle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315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640080" rtl="0" eaLnBrk="1" latinLnBrk="0" hangingPunct="1">
        <a:spcBef>
          <a:spcPct val="0"/>
        </a:spcBef>
        <a:buNone/>
        <a:defRPr sz="504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0060" indent="-48006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14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Gletscher wandert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43000" y="2965577"/>
            <a:ext cx="10515600" cy="4351338"/>
          </a:xfrm>
        </p:spPr>
        <p:txBody>
          <a:bodyPr/>
          <a:lstStyle/>
          <a:p>
            <a:r>
              <a:rPr lang="de-DE" b="1" dirty="0"/>
              <a:t>Akkumulationsgebiet</a:t>
            </a:r>
            <a:r>
              <a:rPr lang="de-DE" dirty="0"/>
              <a:t>: Hier wächst der Gletscher</a:t>
            </a:r>
          </a:p>
          <a:p>
            <a:r>
              <a:rPr lang="de-DE" b="1" dirty="0"/>
              <a:t>Ablationsgebiet</a:t>
            </a:r>
            <a:r>
              <a:rPr lang="de-DE" dirty="0"/>
              <a:t>: Schnee und Eis schmelzen</a:t>
            </a:r>
          </a:p>
          <a:p>
            <a:endParaRPr lang="de-DE" dirty="0"/>
          </a:p>
          <a:p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2326" y="4148552"/>
            <a:ext cx="6121573" cy="408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89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Gletscher in den Alpen - Statistik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1870: </a:t>
            </a:r>
          </a:p>
          <a:p>
            <a:pPr lvl="1"/>
            <a:r>
              <a:rPr lang="de-DE" dirty="0"/>
              <a:t>Volumen der Alpengletscher: ca. 200 km³</a:t>
            </a:r>
          </a:p>
          <a:p>
            <a:pPr lvl="1"/>
            <a:r>
              <a:rPr lang="de-DE" dirty="0"/>
              <a:t>Fläche: 4400 km²</a:t>
            </a:r>
          </a:p>
          <a:p>
            <a:r>
              <a:rPr lang="de-DE" dirty="0"/>
              <a:t>1970-er-Jahre: </a:t>
            </a:r>
          </a:p>
          <a:p>
            <a:pPr lvl="1"/>
            <a:r>
              <a:rPr lang="de-DE" dirty="0"/>
              <a:t>Volumen der Alpengletscher: ca. 140 km³</a:t>
            </a:r>
            <a:endParaRPr lang="de-AT" dirty="0"/>
          </a:p>
          <a:p>
            <a:r>
              <a:rPr lang="de-DE" dirty="0"/>
              <a:t>Seit den 1970er-Jahren:</a:t>
            </a:r>
          </a:p>
          <a:p>
            <a:pPr lvl="1"/>
            <a:r>
              <a:rPr lang="de-DE" dirty="0"/>
              <a:t>Das Volumen der Gletscher hat sich um ein weiteres Drittel verringert. </a:t>
            </a:r>
          </a:p>
        </p:txBody>
      </p:sp>
    </p:spTree>
    <p:extLst>
      <p:ext uri="{BB962C8B-B14F-4D97-AF65-F5344CB8AC3E}">
        <p14:creationId xmlns:p14="http://schemas.microsoft.com/office/powerpoint/2010/main" val="173751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D83A9C3-A5EB-47F2-9D59-551D0D5B71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6213337"/>
              </p:ext>
            </p:extLst>
          </p:nvPr>
        </p:nvGraphicFramePr>
        <p:xfrm>
          <a:off x="2133600" y="1955800"/>
          <a:ext cx="8534400" cy="568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91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6251" y="1768446"/>
            <a:ext cx="10515600" cy="883315"/>
          </a:xfrm>
        </p:spPr>
        <p:txBody>
          <a:bodyPr/>
          <a:lstStyle/>
          <a:p>
            <a:r>
              <a:rPr lang="de-DE" dirty="0"/>
              <a:t>Wichtige Begriffe</a:t>
            </a:r>
            <a:endParaRPr lang="de-AT" dirty="0"/>
          </a:p>
        </p:txBody>
      </p:sp>
      <p:sp>
        <p:nvSpPr>
          <p:cNvPr id="13" name="Rechteck 12"/>
          <p:cNvSpPr/>
          <p:nvPr/>
        </p:nvSpPr>
        <p:spPr>
          <a:xfrm>
            <a:off x="5064530" y="7327999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Akkumulationsgebiet</a:t>
            </a:r>
            <a:endParaRPr lang="de-AT" dirty="0"/>
          </a:p>
        </p:txBody>
      </p:sp>
      <p:sp>
        <p:nvSpPr>
          <p:cNvPr id="14" name="Rechteck 13"/>
          <p:cNvSpPr/>
          <p:nvPr/>
        </p:nvSpPr>
        <p:spPr>
          <a:xfrm>
            <a:off x="5064530" y="6471432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Ablationsgebiet</a:t>
            </a:r>
            <a:endParaRPr lang="de-AT" dirty="0"/>
          </a:p>
        </p:txBody>
      </p:sp>
      <p:sp>
        <p:nvSpPr>
          <p:cNvPr id="15" name="Rechteck 14"/>
          <p:cNvSpPr/>
          <p:nvPr/>
        </p:nvSpPr>
        <p:spPr>
          <a:xfrm>
            <a:off x="5064530" y="3204914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Gletschertor</a:t>
            </a:r>
            <a:endParaRPr lang="de-AT" dirty="0"/>
          </a:p>
        </p:txBody>
      </p:sp>
      <p:sp>
        <p:nvSpPr>
          <p:cNvPr id="16" name="Rechteck 15"/>
          <p:cNvSpPr/>
          <p:nvPr/>
        </p:nvSpPr>
        <p:spPr>
          <a:xfrm>
            <a:off x="5064530" y="4061481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Ufer- bzw. Seitenmoräne</a:t>
            </a:r>
            <a:endParaRPr lang="de-AT" dirty="0"/>
          </a:p>
        </p:txBody>
      </p:sp>
      <p:sp>
        <p:nvSpPr>
          <p:cNvPr id="17" name="Rechteck 16"/>
          <p:cNvSpPr/>
          <p:nvPr/>
        </p:nvSpPr>
        <p:spPr>
          <a:xfrm>
            <a:off x="5064530" y="4881257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Gletscherspalten</a:t>
            </a:r>
            <a:endParaRPr lang="de-AT" dirty="0"/>
          </a:p>
        </p:txBody>
      </p:sp>
      <p:sp>
        <p:nvSpPr>
          <p:cNvPr id="18" name="Rechteck 17"/>
          <p:cNvSpPr/>
          <p:nvPr/>
        </p:nvSpPr>
        <p:spPr>
          <a:xfrm>
            <a:off x="5064530" y="5717247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Gletscherzunge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44232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77</Words>
  <Application>Microsoft Office PowerPoint</Application>
  <PresentationFormat>A3-Papier (297 x 420 mm)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Facette</vt:lpstr>
      <vt:lpstr>Der Gletscher wandert</vt:lpstr>
      <vt:lpstr>Gletscher in den Alpen - Statistik</vt:lpstr>
      <vt:lpstr>PowerPoint-Präsentation</vt:lpstr>
      <vt:lpstr>Wichtige Begriffe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2023-05-10T14:50:37Z</dcterms:created>
  <dcterms:modified xsi:type="dcterms:W3CDTF">2023-09-01T08:56:33Z</dcterms:modified>
</cp:coreProperties>
</file>