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B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EB15D4CB-AEF5-40F4-AD46-A3DA322A7CB6}"/>
    <pc:docChg chg="modSld">
      <pc:chgData name="Alois Klotz" userId="0e7873f3-c968-46a8-ac9c-5d38456ab073" providerId="ADAL" clId="{EB15D4CB-AEF5-40F4-AD46-A3DA322A7CB6}" dt="2023-08-05T15:53:08.260" v="0" actId="6549"/>
      <pc:docMkLst>
        <pc:docMk/>
      </pc:docMkLst>
      <pc:sldChg chg="modSp mod">
        <pc:chgData name="Alois Klotz" userId="0e7873f3-c968-46a8-ac9c-5d38456ab073" providerId="ADAL" clId="{EB15D4CB-AEF5-40F4-AD46-A3DA322A7CB6}" dt="2023-08-05T15:53:08.260" v="0" actId="6549"/>
        <pc:sldMkLst>
          <pc:docMk/>
          <pc:sldMk cId="127672720" sldId="260"/>
        </pc:sldMkLst>
        <pc:spChg chg="mod">
          <ac:chgData name="Alois Klotz" userId="0e7873f3-c968-46a8-ac9c-5d38456ab073" providerId="ADAL" clId="{EB15D4CB-AEF5-40F4-AD46-A3DA322A7CB6}" dt="2023-08-05T15:53:08.260" v="0" actId="6549"/>
          <ac:spMkLst>
            <pc:docMk/>
            <pc:sldMk cId="127672720" sldId="260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12EB3-0127-4184-9B96-595CB8E3C4C5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</dgm:pt>
    <dgm:pt modelId="{7EADA9AA-3E86-4A68-9DF0-927F2CEA9B73}">
      <dgm:prSet phldrT="[Text]" custT="1"/>
      <dgm:spPr/>
      <dgm:t>
        <a:bodyPr/>
        <a:lstStyle/>
        <a:p>
          <a:endParaRPr lang="de-DE" sz="1400" dirty="0"/>
        </a:p>
        <a:p>
          <a:r>
            <a:rPr lang="de-DE" sz="1400" dirty="0"/>
            <a:t>Fette, Öle, Süßigkeiten</a:t>
          </a:r>
          <a:endParaRPr lang="de-AT" sz="1400" dirty="0"/>
        </a:p>
      </dgm:t>
    </dgm:pt>
    <dgm:pt modelId="{8B252FA5-1C2A-48A8-BBC9-EE5A63E0E34B}" type="parTrans" cxnId="{064E082B-CE2C-47D7-B219-578D75D61D61}">
      <dgm:prSet/>
      <dgm:spPr/>
      <dgm:t>
        <a:bodyPr/>
        <a:lstStyle/>
        <a:p>
          <a:endParaRPr lang="de-AT"/>
        </a:p>
      </dgm:t>
    </dgm:pt>
    <dgm:pt modelId="{844553AC-B32F-455D-BAF3-2B7C7F2E269B}" type="sibTrans" cxnId="{064E082B-CE2C-47D7-B219-578D75D61D61}">
      <dgm:prSet/>
      <dgm:spPr/>
      <dgm:t>
        <a:bodyPr/>
        <a:lstStyle/>
        <a:p>
          <a:endParaRPr lang="de-AT"/>
        </a:p>
      </dgm:t>
    </dgm:pt>
    <dgm:pt modelId="{E08A94A5-2CF3-4432-BDF5-87E80B690180}">
      <dgm:prSet phldrT="[Text]" custT="1"/>
      <dgm:spPr/>
      <dgm:t>
        <a:bodyPr/>
        <a:lstStyle/>
        <a:p>
          <a:r>
            <a:rPr lang="de-DE" sz="1800" dirty="0"/>
            <a:t>Käse, Milch, Fisch, Fleisch, Geflügel, Eier</a:t>
          </a:r>
          <a:endParaRPr lang="de-AT" sz="1800" dirty="0"/>
        </a:p>
      </dgm:t>
    </dgm:pt>
    <dgm:pt modelId="{9A7135D1-22E5-4130-B006-7E617EF732C9}" type="parTrans" cxnId="{FF24BE71-54A2-436A-A998-3CB8DD7C9E2E}">
      <dgm:prSet/>
      <dgm:spPr/>
      <dgm:t>
        <a:bodyPr/>
        <a:lstStyle/>
        <a:p>
          <a:endParaRPr lang="de-AT"/>
        </a:p>
      </dgm:t>
    </dgm:pt>
    <dgm:pt modelId="{AD14C8C9-A1A9-4944-8887-3D89034A4852}" type="sibTrans" cxnId="{FF24BE71-54A2-436A-A998-3CB8DD7C9E2E}">
      <dgm:prSet/>
      <dgm:spPr/>
      <dgm:t>
        <a:bodyPr/>
        <a:lstStyle/>
        <a:p>
          <a:endParaRPr lang="de-AT"/>
        </a:p>
      </dgm:t>
    </dgm:pt>
    <dgm:pt modelId="{511401CC-FEEC-4342-8C79-B58B2F8467F5}">
      <dgm:prSet phldrT="[Text]" custT="1"/>
      <dgm:spPr/>
      <dgm:t>
        <a:bodyPr/>
        <a:lstStyle/>
        <a:p>
          <a:r>
            <a:rPr lang="de-DE" sz="2000" dirty="0"/>
            <a:t>Gemüse, Salat, Obst</a:t>
          </a:r>
          <a:endParaRPr lang="de-AT" sz="2000" dirty="0"/>
        </a:p>
      </dgm:t>
    </dgm:pt>
    <dgm:pt modelId="{8B078700-6002-4318-A46B-58D1B6721283}" type="parTrans" cxnId="{BA5C77F1-7895-4836-B749-5DC71AC850E9}">
      <dgm:prSet/>
      <dgm:spPr/>
      <dgm:t>
        <a:bodyPr/>
        <a:lstStyle/>
        <a:p>
          <a:endParaRPr lang="de-AT"/>
        </a:p>
      </dgm:t>
    </dgm:pt>
    <dgm:pt modelId="{215C0755-91BE-40AE-BDA3-59844D25AFBB}" type="sibTrans" cxnId="{BA5C77F1-7895-4836-B749-5DC71AC850E9}">
      <dgm:prSet/>
      <dgm:spPr/>
      <dgm:t>
        <a:bodyPr/>
        <a:lstStyle/>
        <a:p>
          <a:endParaRPr lang="de-AT"/>
        </a:p>
      </dgm:t>
    </dgm:pt>
    <dgm:pt modelId="{D134EDC6-9392-40C9-ABC7-CAF86AE4B29C}">
      <dgm:prSet custT="1"/>
      <dgm:spPr/>
      <dgm:t>
        <a:bodyPr/>
        <a:lstStyle/>
        <a:p>
          <a:r>
            <a:rPr lang="de-DE" sz="2000" dirty="0"/>
            <a:t>Brot, Getreide, Kartoffeln, Nudeln</a:t>
          </a:r>
          <a:endParaRPr lang="de-AT" sz="2000" dirty="0"/>
        </a:p>
      </dgm:t>
    </dgm:pt>
    <dgm:pt modelId="{D2720D80-A902-4194-B190-FEA12D5AC427}" type="parTrans" cxnId="{BFD4F865-93E8-4DCC-BECE-8411CFFB6259}">
      <dgm:prSet/>
      <dgm:spPr/>
      <dgm:t>
        <a:bodyPr/>
        <a:lstStyle/>
        <a:p>
          <a:endParaRPr lang="de-AT"/>
        </a:p>
      </dgm:t>
    </dgm:pt>
    <dgm:pt modelId="{14C70CA5-07C5-480B-939C-D5EAD2AE7768}" type="sibTrans" cxnId="{BFD4F865-93E8-4DCC-BECE-8411CFFB6259}">
      <dgm:prSet/>
      <dgm:spPr/>
      <dgm:t>
        <a:bodyPr/>
        <a:lstStyle/>
        <a:p>
          <a:endParaRPr lang="de-AT"/>
        </a:p>
      </dgm:t>
    </dgm:pt>
    <dgm:pt modelId="{5E3C11C7-F5FC-4FDF-8455-B8E16D1F2C24}">
      <dgm:prSet custT="1"/>
      <dgm:spPr/>
      <dgm:t>
        <a:bodyPr/>
        <a:lstStyle/>
        <a:p>
          <a:r>
            <a:rPr lang="de-DE" sz="2000" dirty="0"/>
            <a:t>Getränke (Wasser, Fruchtsäfte, Tee, etc.)</a:t>
          </a:r>
          <a:endParaRPr lang="de-AT" sz="2000" dirty="0"/>
        </a:p>
      </dgm:t>
    </dgm:pt>
    <dgm:pt modelId="{4F9F418F-C4DD-443D-A718-30E156060DDB}" type="parTrans" cxnId="{A4AD5031-ADDE-43CB-92D6-FE9B5BA51E8A}">
      <dgm:prSet/>
      <dgm:spPr/>
      <dgm:t>
        <a:bodyPr/>
        <a:lstStyle/>
        <a:p>
          <a:endParaRPr lang="de-AT"/>
        </a:p>
      </dgm:t>
    </dgm:pt>
    <dgm:pt modelId="{9720BA90-F6A8-4C8D-A3DA-6C203DF7E6CB}" type="sibTrans" cxnId="{A4AD5031-ADDE-43CB-92D6-FE9B5BA51E8A}">
      <dgm:prSet/>
      <dgm:spPr/>
      <dgm:t>
        <a:bodyPr/>
        <a:lstStyle/>
        <a:p>
          <a:endParaRPr lang="de-AT"/>
        </a:p>
      </dgm:t>
    </dgm:pt>
    <dgm:pt modelId="{B4463094-CB22-44C1-A3A6-E843F3A78AA1}" type="pres">
      <dgm:prSet presAssocID="{90E12EB3-0127-4184-9B96-595CB8E3C4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6EBD1D-99A8-4C08-B220-6B4C9AD5A5F8}" type="pres">
      <dgm:prSet presAssocID="{7EADA9AA-3E86-4A68-9DF0-927F2CEA9B73}" presName="vertOne" presStyleCnt="0"/>
      <dgm:spPr/>
    </dgm:pt>
    <dgm:pt modelId="{2ABE783B-DE61-4730-939E-FA99B5128899}" type="pres">
      <dgm:prSet presAssocID="{7EADA9AA-3E86-4A68-9DF0-927F2CEA9B73}" presName="txOne" presStyleLbl="node0" presStyleIdx="0" presStyleCnt="5">
        <dgm:presLayoutVars>
          <dgm:chPref val="3"/>
        </dgm:presLayoutVars>
      </dgm:prSet>
      <dgm:spPr/>
    </dgm:pt>
    <dgm:pt modelId="{2A22E484-386A-4F80-B2E1-E6B0AD06BC1C}" type="pres">
      <dgm:prSet presAssocID="{7EADA9AA-3E86-4A68-9DF0-927F2CEA9B73}" presName="horzOne" presStyleCnt="0"/>
      <dgm:spPr/>
    </dgm:pt>
    <dgm:pt modelId="{560A169A-79D9-4831-9DBB-A708C0391EBC}" type="pres">
      <dgm:prSet presAssocID="{844553AC-B32F-455D-BAF3-2B7C7F2E269B}" presName="sibSpaceOne" presStyleCnt="0"/>
      <dgm:spPr/>
    </dgm:pt>
    <dgm:pt modelId="{653E6B72-5BB4-40EC-B3FE-8764FE98382E}" type="pres">
      <dgm:prSet presAssocID="{E08A94A5-2CF3-4432-BDF5-87E80B690180}" presName="vertOne" presStyleCnt="0"/>
      <dgm:spPr/>
    </dgm:pt>
    <dgm:pt modelId="{FD940B36-E420-4F4F-B1F1-91237D879D21}" type="pres">
      <dgm:prSet presAssocID="{E08A94A5-2CF3-4432-BDF5-87E80B690180}" presName="txOne" presStyleLbl="node0" presStyleIdx="1" presStyleCnt="5">
        <dgm:presLayoutVars>
          <dgm:chPref val="3"/>
        </dgm:presLayoutVars>
      </dgm:prSet>
      <dgm:spPr/>
    </dgm:pt>
    <dgm:pt modelId="{1D86E77C-095E-4376-BB0D-2E9B7D4030BB}" type="pres">
      <dgm:prSet presAssocID="{E08A94A5-2CF3-4432-BDF5-87E80B690180}" presName="horzOne" presStyleCnt="0"/>
      <dgm:spPr/>
    </dgm:pt>
    <dgm:pt modelId="{97E0D695-3703-484A-9A21-C711E1D713E6}" type="pres">
      <dgm:prSet presAssocID="{AD14C8C9-A1A9-4944-8887-3D89034A4852}" presName="sibSpaceOne" presStyleCnt="0"/>
      <dgm:spPr/>
    </dgm:pt>
    <dgm:pt modelId="{586819DE-ADC6-43F8-BF8C-A8C9CAE4B0E6}" type="pres">
      <dgm:prSet presAssocID="{511401CC-FEEC-4342-8C79-B58B2F8467F5}" presName="vertOne" presStyleCnt="0"/>
      <dgm:spPr/>
    </dgm:pt>
    <dgm:pt modelId="{0AF220D8-C431-4575-96B9-BBA6A29A7CFE}" type="pres">
      <dgm:prSet presAssocID="{511401CC-FEEC-4342-8C79-B58B2F8467F5}" presName="txOne" presStyleLbl="node0" presStyleIdx="2" presStyleCnt="5">
        <dgm:presLayoutVars>
          <dgm:chPref val="3"/>
        </dgm:presLayoutVars>
      </dgm:prSet>
      <dgm:spPr/>
    </dgm:pt>
    <dgm:pt modelId="{109AA92A-589D-4FA2-9519-28EDC472909B}" type="pres">
      <dgm:prSet presAssocID="{511401CC-FEEC-4342-8C79-B58B2F8467F5}" presName="horzOne" presStyleCnt="0"/>
      <dgm:spPr/>
    </dgm:pt>
    <dgm:pt modelId="{9A200A6A-E551-46F1-9D5E-485B64A972D7}" type="pres">
      <dgm:prSet presAssocID="{215C0755-91BE-40AE-BDA3-59844D25AFBB}" presName="sibSpaceOne" presStyleCnt="0"/>
      <dgm:spPr/>
    </dgm:pt>
    <dgm:pt modelId="{DD574003-304B-4772-8195-7E97AB386D19}" type="pres">
      <dgm:prSet presAssocID="{D134EDC6-9392-40C9-ABC7-CAF86AE4B29C}" presName="vertOne" presStyleCnt="0"/>
      <dgm:spPr/>
    </dgm:pt>
    <dgm:pt modelId="{1E2A9394-C8D6-42DB-9737-E01674F5978C}" type="pres">
      <dgm:prSet presAssocID="{D134EDC6-9392-40C9-ABC7-CAF86AE4B29C}" presName="txOne" presStyleLbl="node0" presStyleIdx="3" presStyleCnt="5">
        <dgm:presLayoutVars>
          <dgm:chPref val="3"/>
        </dgm:presLayoutVars>
      </dgm:prSet>
      <dgm:spPr/>
    </dgm:pt>
    <dgm:pt modelId="{12F9801D-5E1E-47E8-836D-F53BC03858DF}" type="pres">
      <dgm:prSet presAssocID="{D134EDC6-9392-40C9-ABC7-CAF86AE4B29C}" presName="horzOne" presStyleCnt="0"/>
      <dgm:spPr/>
    </dgm:pt>
    <dgm:pt modelId="{405BEB24-F5CE-4280-A3D7-BFCDD2727754}" type="pres">
      <dgm:prSet presAssocID="{14C70CA5-07C5-480B-939C-D5EAD2AE7768}" presName="sibSpaceOne" presStyleCnt="0"/>
      <dgm:spPr/>
    </dgm:pt>
    <dgm:pt modelId="{7BA059D7-A81E-4463-8276-33AC6A986904}" type="pres">
      <dgm:prSet presAssocID="{5E3C11C7-F5FC-4FDF-8455-B8E16D1F2C24}" presName="vertOne" presStyleCnt="0"/>
      <dgm:spPr/>
    </dgm:pt>
    <dgm:pt modelId="{0CFF7902-6A80-42C6-9E28-ECF8A67F5004}" type="pres">
      <dgm:prSet presAssocID="{5E3C11C7-F5FC-4FDF-8455-B8E16D1F2C24}" presName="txOne" presStyleLbl="node0" presStyleIdx="4" presStyleCnt="5">
        <dgm:presLayoutVars>
          <dgm:chPref val="3"/>
        </dgm:presLayoutVars>
      </dgm:prSet>
      <dgm:spPr/>
    </dgm:pt>
    <dgm:pt modelId="{BCB3C9BC-B7B4-4DC3-950F-A5D8CAB15338}" type="pres">
      <dgm:prSet presAssocID="{5E3C11C7-F5FC-4FDF-8455-B8E16D1F2C24}" presName="horzOne" presStyleCnt="0"/>
      <dgm:spPr/>
    </dgm:pt>
  </dgm:ptLst>
  <dgm:cxnLst>
    <dgm:cxn modelId="{E4117222-2601-4103-8B18-EF07C514DE73}" type="presOf" srcId="{90E12EB3-0127-4184-9B96-595CB8E3C4C5}" destId="{B4463094-CB22-44C1-A3A6-E843F3A78AA1}" srcOrd="0" destOrd="0" presId="urn:microsoft.com/office/officeart/2005/8/layout/hierarchy4"/>
    <dgm:cxn modelId="{064E082B-CE2C-47D7-B219-578D75D61D61}" srcId="{90E12EB3-0127-4184-9B96-595CB8E3C4C5}" destId="{7EADA9AA-3E86-4A68-9DF0-927F2CEA9B73}" srcOrd="0" destOrd="0" parTransId="{8B252FA5-1C2A-48A8-BBC9-EE5A63E0E34B}" sibTransId="{844553AC-B32F-455D-BAF3-2B7C7F2E269B}"/>
    <dgm:cxn modelId="{A4AD5031-ADDE-43CB-92D6-FE9B5BA51E8A}" srcId="{90E12EB3-0127-4184-9B96-595CB8E3C4C5}" destId="{5E3C11C7-F5FC-4FDF-8455-B8E16D1F2C24}" srcOrd="4" destOrd="0" parTransId="{4F9F418F-C4DD-443D-A718-30E156060DDB}" sibTransId="{9720BA90-F6A8-4C8D-A3DA-6C203DF7E6CB}"/>
    <dgm:cxn modelId="{BFD4F865-93E8-4DCC-BECE-8411CFFB6259}" srcId="{90E12EB3-0127-4184-9B96-595CB8E3C4C5}" destId="{D134EDC6-9392-40C9-ABC7-CAF86AE4B29C}" srcOrd="3" destOrd="0" parTransId="{D2720D80-A902-4194-B190-FEA12D5AC427}" sibTransId="{14C70CA5-07C5-480B-939C-D5EAD2AE7768}"/>
    <dgm:cxn modelId="{83B71B47-0F76-4B60-9A3D-59D09EF09654}" type="presOf" srcId="{7EADA9AA-3E86-4A68-9DF0-927F2CEA9B73}" destId="{2ABE783B-DE61-4730-939E-FA99B5128899}" srcOrd="0" destOrd="0" presId="urn:microsoft.com/office/officeart/2005/8/layout/hierarchy4"/>
    <dgm:cxn modelId="{2CA70B69-48D2-4AD0-8B62-AB293011ECA0}" type="presOf" srcId="{D134EDC6-9392-40C9-ABC7-CAF86AE4B29C}" destId="{1E2A9394-C8D6-42DB-9737-E01674F5978C}" srcOrd="0" destOrd="0" presId="urn:microsoft.com/office/officeart/2005/8/layout/hierarchy4"/>
    <dgm:cxn modelId="{FF24BE71-54A2-436A-A998-3CB8DD7C9E2E}" srcId="{90E12EB3-0127-4184-9B96-595CB8E3C4C5}" destId="{E08A94A5-2CF3-4432-BDF5-87E80B690180}" srcOrd="1" destOrd="0" parTransId="{9A7135D1-22E5-4130-B006-7E617EF732C9}" sibTransId="{AD14C8C9-A1A9-4944-8887-3D89034A4852}"/>
    <dgm:cxn modelId="{AF34F37A-F79E-4091-BE7A-1E15A6821062}" type="presOf" srcId="{5E3C11C7-F5FC-4FDF-8455-B8E16D1F2C24}" destId="{0CFF7902-6A80-42C6-9E28-ECF8A67F5004}" srcOrd="0" destOrd="0" presId="urn:microsoft.com/office/officeart/2005/8/layout/hierarchy4"/>
    <dgm:cxn modelId="{F68A2DD8-073F-4039-A0A2-A9FF3B085C74}" type="presOf" srcId="{511401CC-FEEC-4342-8C79-B58B2F8467F5}" destId="{0AF220D8-C431-4575-96B9-BBA6A29A7CFE}" srcOrd="0" destOrd="0" presId="urn:microsoft.com/office/officeart/2005/8/layout/hierarchy4"/>
    <dgm:cxn modelId="{69AEACDB-DF67-4FC5-ABCD-173DFDA2D17D}" type="presOf" srcId="{E08A94A5-2CF3-4432-BDF5-87E80B690180}" destId="{FD940B36-E420-4F4F-B1F1-91237D879D21}" srcOrd="0" destOrd="0" presId="urn:microsoft.com/office/officeart/2005/8/layout/hierarchy4"/>
    <dgm:cxn modelId="{BA5C77F1-7895-4836-B749-5DC71AC850E9}" srcId="{90E12EB3-0127-4184-9B96-595CB8E3C4C5}" destId="{511401CC-FEEC-4342-8C79-B58B2F8467F5}" srcOrd="2" destOrd="0" parTransId="{8B078700-6002-4318-A46B-58D1B6721283}" sibTransId="{215C0755-91BE-40AE-BDA3-59844D25AFBB}"/>
    <dgm:cxn modelId="{FA7DD263-FEB7-42F8-9151-CDA4CA9C50D4}" type="presParOf" srcId="{B4463094-CB22-44C1-A3A6-E843F3A78AA1}" destId="{736EBD1D-99A8-4C08-B220-6B4C9AD5A5F8}" srcOrd="0" destOrd="0" presId="urn:microsoft.com/office/officeart/2005/8/layout/hierarchy4"/>
    <dgm:cxn modelId="{0202F0B1-124C-4FB2-9E9F-E50EE16A9B36}" type="presParOf" srcId="{736EBD1D-99A8-4C08-B220-6B4C9AD5A5F8}" destId="{2ABE783B-DE61-4730-939E-FA99B5128899}" srcOrd="0" destOrd="0" presId="urn:microsoft.com/office/officeart/2005/8/layout/hierarchy4"/>
    <dgm:cxn modelId="{DFC4E276-51DE-45AD-8D1D-F33D6B2F5995}" type="presParOf" srcId="{736EBD1D-99A8-4C08-B220-6B4C9AD5A5F8}" destId="{2A22E484-386A-4F80-B2E1-E6B0AD06BC1C}" srcOrd="1" destOrd="0" presId="urn:microsoft.com/office/officeart/2005/8/layout/hierarchy4"/>
    <dgm:cxn modelId="{07F6C081-B4D5-46C0-B58E-D4EAA942417B}" type="presParOf" srcId="{B4463094-CB22-44C1-A3A6-E843F3A78AA1}" destId="{560A169A-79D9-4831-9DBB-A708C0391EBC}" srcOrd="1" destOrd="0" presId="urn:microsoft.com/office/officeart/2005/8/layout/hierarchy4"/>
    <dgm:cxn modelId="{BB9B356B-9FE0-4F21-8817-E6324413943E}" type="presParOf" srcId="{B4463094-CB22-44C1-A3A6-E843F3A78AA1}" destId="{653E6B72-5BB4-40EC-B3FE-8764FE98382E}" srcOrd="2" destOrd="0" presId="urn:microsoft.com/office/officeart/2005/8/layout/hierarchy4"/>
    <dgm:cxn modelId="{B38E7648-1A5E-49D3-BF7B-663F2C67EAD5}" type="presParOf" srcId="{653E6B72-5BB4-40EC-B3FE-8764FE98382E}" destId="{FD940B36-E420-4F4F-B1F1-91237D879D21}" srcOrd="0" destOrd="0" presId="urn:microsoft.com/office/officeart/2005/8/layout/hierarchy4"/>
    <dgm:cxn modelId="{C15F448C-B96B-4405-953C-4F970BEE1473}" type="presParOf" srcId="{653E6B72-5BB4-40EC-B3FE-8764FE98382E}" destId="{1D86E77C-095E-4376-BB0D-2E9B7D4030BB}" srcOrd="1" destOrd="0" presId="urn:microsoft.com/office/officeart/2005/8/layout/hierarchy4"/>
    <dgm:cxn modelId="{25407DF8-4C2F-4FB9-90C7-EF21A3ABE10D}" type="presParOf" srcId="{B4463094-CB22-44C1-A3A6-E843F3A78AA1}" destId="{97E0D695-3703-484A-9A21-C711E1D713E6}" srcOrd="3" destOrd="0" presId="urn:microsoft.com/office/officeart/2005/8/layout/hierarchy4"/>
    <dgm:cxn modelId="{E09D1CA3-7BF7-4201-B543-58CCFF2C3254}" type="presParOf" srcId="{B4463094-CB22-44C1-A3A6-E843F3A78AA1}" destId="{586819DE-ADC6-43F8-BF8C-A8C9CAE4B0E6}" srcOrd="4" destOrd="0" presId="urn:microsoft.com/office/officeart/2005/8/layout/hierarchy4"/>
    <dgm:cxn modelId="{7B88B3C2-52CD-4851-B612-63C1DEEF25D7}" type="presParOf" srcId="{586819DE-ADC6-43F8-BF8C-A8C9CAE4B0E6}" destId="{0AF220D8-C431-4575-96B9-BBA6A29A7CFE}" srcOrd="0" destOrd="0" presId="urn:microsoft.com/office/officeart/2005/8/layout/hierarchy4"/>
    <dgm:cxn modelId="{FAD29988-3FCC-444B-B9D3-03F232FBCF6E}" type="presParOf" srcId="{586819DE-ADC6-43F8-BF8C-A8C9CAE4B0E6}" destId="{109AA92A-589D-4FA2-9519-28EDC472909B}" srcOrd="1" destOrd="0" presId="urn:microsoft.com/office/officeart/2005/8/layout/hierarchy4"/>
    <dgm:cxn modelId="{BC147FD8-D848-4528-95AE-BF2D0CAA6690}" type="presParOf" srcId="{B4463094-CB22-44C1-A3A6-E843F3A78AA1}" destId="{9A200A6A-E551-46F1-9D5E-485B64A972D7}" srcOrd="5" destOrd="0" presId="urn:microsoft.com/office/officeart/2005/8/layout/hierarchy4"/>
    <dgm:cxn modelId="{04D395FD-C9DD-4FD9-8660-495338D55D98}" type="presParOf" srcId="{B4463094-CB22-44C1-A3A6-E843F3A78AA1}" destId="{DD574003-304B-4772-8195-7E97AB386D19}" srcOrd="6" destOrd="0" presId="urn:microsoft.com/office/officeart/2005/8/layout/hierarchy4"/>
    <dgm:cxn modelId="{C915CCBE-9B49-4264-811A-93D1C8E73317}" type="presParOf" srcId="{DD574003-304B-4772-8195-7E97AB386D19}" destId="{1E2A9394-C8D6-42DB-9737-E01674F5978C}" srcOrd="0" destOrd="0" presId="urn:microsoft.com/office/officeart/2005/8/layout/hierarchy4"/>
    <dgm:cxn modelId="{853161B6-3782-4260-9FD7-BBF4F9FBA127}" type="presParOf" srcId="{DD574003-304B-4772-8195-7E97AB386D19}" destId="{12F9801D-5E1E-47E8-836D-F53BC03858DF}" srcOrd="1" destOrd="0" presId="urn:microsoft.com/office/officeart/2005/8/layout/hierarchy4"/>
    <dgm:cxn modelId="{24C95424-827C-4BDD-8E72-35D49ACB04F5}" type="presParOf" srcId="{B4463094-CB22-44C1-A3A6-E843F3A78AA1}" destId="{405BEB24-F5CE-4280-A3D7-BFCDD2727754}" srcOrd="7" destOrd="0" presId="urn:microsoft.com/office/officeart/2005/8/layout/hierarchy4"/>
    <dgm:cxn modelId="{8C17D508-33B1-4A3F-842D-DC56C6A4539E}" type="presParOf" srcId="{B4463094-CB22-44C1-A3A6-E843F3A78AA1}" destId="{7BA059D7-A81E-4463-8276-33AC6A986904}" srcOrd="8" destOrd="0" presId="urn:microsoft.com/office/officeart/2005/8/layout/hierarchy4"/>
    <dgm:cxn modelId="{B3DB77DA-3543-4C41-BA4E-937498EA2CB2}" type="presParOf" srcId="{7BA059D7-A81E-4463-8276-33AC6A986904}" destId="{0CFF7902-6A80-42C6-9E28-ECF8A67F5004}" srcOrd="0" destOrd="0" presId="urn:microsoft.com/office/officeart/2005/8/layout/hierarchy4"/>
    <dgm:cxn modelId="{78AC18A2-04AC-4A39-84B7-4FE1F189ECEA}" type="presParOf" srcId="{7BA059D7-A81E-4463-8276-33AC6A986904}" destId="{BCB3C9BC-B7B4-4DC3-950F-A5D8CAB1533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E783B-DE61-4730-939E-FA99B5128899}">
      <dsp:nvSpPr>
        <dsp:cNvPr id="0" name=""/>
        <dsp:cNvSpPr/>
      </dsp:nvSpPr>
      <dsp:spPr>
        <a:xfrm>
          <a:off x="796" y="0"/>
          <a:ext cx="1408902" cy="4696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Fette, Öle, Süßigkeiten</a:t>
          </a:r>
          <a:endParaRPr lang="de-AT" sz="1400" kern="1200" dirty="0"/>
        </a:p>
      </dsp:txBody>
      <dsp:txXfrm>
        <a:off x="42061" y="41265"/>
        <a:ext cx="1326372" cy="4613766"/>
      </dsp:txXfrm>
    </dsp:sp>
    <dsp:sp modelId="{FD940B36-E420-4F4F-B1F1-91237D879D21}">
      <dsp:nvSpPr>
        <dsp:cNvPr id="0" name=""/>
        <dsp:cNvSpPr/>
      </dsp:nvSpPr>
      <dsp:spPr>
        <a:xfrm>
          <a:off x="1646394" y="0"/>
          <a:ext cx="1408902" cy="4696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Käse, Milch, Fisch, Fleisch, Geflügel, Eier</a:t>
          </a:r>
          <a:endParaRPr lang="de-AT" sz="1800" kern="1200" dirty="0"/>
        </a:p>
      </dsp:txBody>
      <dsp:txXfrm>
        <a:off x="1687659" y="41265"/>
        <a:ext cx="1326372" cy="4613766"/>
      </dsp:txXfrm>
    </dsp:sp>
    <dsp:sp modelId="{0AF220D8-C431-4575-96B9-BBA6A29A7CFE}">
      <dsp:nvSpPr>
        <dsp:cNvPr id="0" name=""/>
        <dsp:cNvSpPr/>
      </dsp:nvSpPr>
      <dsp:spPr>
        <a:xfrm>
          <a:off x="3291992" y="0"/>
          <a:ext cx="1408902" cy="4696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Gemüse, Salat, Obst</a:t>
          </a:r>
          <a:endParaRPr lang="de-AT" sz="2000" kern="1200" dirty="0"/>
        </a:p>
      </dsp:txBody>
      <dsp:txXfrm>
        <a:off x="3333257" y="41265"/>
        <a:ext cx="1326372" cy="4613766"/>
      </dsp:txXfrm>
    </dsp:sp>
    <dsp:sp modelId="{1E2A9394-C8D6-42DB-9737-E01674F5978C}">
      <dsp:nvSpPr>
        <dsp:cNvPr id="0" name=""/>
        <dsp:cNvSpPr/>
      </dsp:nvSpPr>
      <dsp:spPr>
        <a:xfrm>
          <a:off x="4937590" y="0"/>
          <a:ext cx="1408902" cy="4696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Brot, Getreide, Kartoffeln, Nudeln</a:t>
          </a:r>
          <a:endParaRPr lang="de-AT" sz="2000" kern="1200" dirty="0"/>
        </a:p>
      </dsp:txBody>
      <dsp:txXfrm>
        <a:off x="4978855" y="41265"/>
        <a:ext cx="1326372" cy="4613766"/>
      </dsp:txXfrm>
    </dsp:sp>
    <dsp:sp modelId="{0CFF7902-6A80-42C6-9E28-ECF8A67F5004}">
      <dsp:nvSpPr>
        <dsp:cNvPr id="0" name=""/>
        <dsp:cNvSpPr/>
      </dsp:nvSpPr>
      <dsp:spPr>
        <a:xfrm>
          <a:off x="6583189" y="0"/>
          <a:ext cx="1408902" cy="4696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Getränke (Wasser, Fruchtsäfte, Tee, etc.)</a:t>
          </a:r>
          <a:endParaRPr lang="de-AT" sz="2000" kern="1200" dirty="0"/>
        </a:p>
      </dsp:txBody>
      <dsp:txXfrm>
        <a:off x="6624454" y="41265"/>
        <a:ext cx="1326372" cy="4613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9CD02-E7FA-41A6-B7A9-172F8308218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6AE14-3D8E-4E3E-AE21-05F3DB1FC8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3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1BE6-AF15-4A4D-87F2-EC3CF432D0FA}" type="datetime1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942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1E73-3FB8-48C2-B070-374E91DFD425}" type="datetime1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479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A6E2-FECE-440F-ABD2-071A8E1C6D8A}" type="datetime1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395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87C0-5002-4B80-AA72-95C684038199}" type="datetime1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673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94A1-D23C-49AE-A774-7DCBF09C54A5}" type="datetime1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255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533D-BC47-42A3-A56F-3B185CDE5E1C}" type="datetime1">
              <a:rPr lang="de-AT" smtClean="0"/>
              <a:t>05.08.2023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946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5307-852D-43BB-8E3C-A139A11F542F}" type="datetime1">
              <a:rPr lang="de-AT" smtClean="0"/>
              <a:t>05.08.2023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603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23F-2355-449A-AFB6-CC5E767804A2}" type="datetime1">
              <a:rPr lang="de-AT" smtClean="0"/>
              <a:t>05.08.2023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487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081F7-8A04-4AF3-9CC8-A18F3F548041}" type="datetime1">
              <a:rPr lang="de-AT" smtClean="0"/>
              <a:t>05.08.2023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08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8F0A-AA37-4DCB-9DCA-E1267499488D}" type="datetime1">
              <a:rPr lang="de-AT" smtClean="0"/>
              <a:t>05.08.2023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681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574A-F03C-4B4F-B0A7-F953CBBEAB4B}" type="datetime1">
              <a:rPr lang="de-AT" smtClean="0"/>
              <a:t>05.08.2023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166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4740-FB9E-438B-975C-67F720A3055D}" type="datetime1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BABC5-64F7-4CD1-BEA2-36CA015025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541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de-AT" dirty="0"/>
              <a:t>Gesunde Ernährung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r>
              <a:rPr lang="de-AT" dirty="0"/>
              <a:t>EASY4ME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907704" y="5877272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Quelle: Bundesministerium für Gesundheit, www.bmg.gv.at</a:t>
            </a:r>
          </a:p>
        </p:txBody>
      </p:sp>
    </p:spTree>
    <p:extLst>
      <p:ext uri="{BB962C8B-B14F-4D97-AF65-F5344CB8AC3E}">
        <p14:creationId xmlns:p14="http://schemas.microsoft.com/office/powerpoint/2010/main" val="329683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Ernährungsbewusstsein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de-AT" dirty="0"/>
              <a:t>Ernährung soll sein:</a:t>
            </a:r>
          </a:p>
          <a:p>
            <a:pPr lvl="1"/>
            <a:r>
              <a:rPr lang="de-AT" dirty="0"/>
              <a:t>Vielfältig</a:t>
            </a:r>
          </a:p>
          <a:p>
            <a:pPr lvl="1"/>
            <a:r>
              <a:rPr lang="de-AT" dirty="0"/>
              <a:t>Ausgewogen</a:t>
            </a:r>
          </a:p>
        </p:txBody>
      </p:sp>
      <p:pic>
        <p:nvPicPr>
          <p:cNvPr id="1026" name="Picture 2" descr="C:\Users\Christian\AppData\Local\Microsoft\Windows\Temporary Internet Files\Content.IE5\G6U91XRB\MC90044056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16861"/>
            <a:ext cx="2592288" cy="268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C:\Users\Christian\Documents\My Dropbox\Easy4me (1)\_FTP_Easy4Me_Neu\workfiles\m6_advanced\adv2_ernährung\apfe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4016862"/>
            <a:ext cx="2523595" cy="2611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07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ch rechts gekrümmter Pfeil 4"/>
          <p:cNvSpPr/>
          <p:nvPr/>
        </p:nvSpPr>
        <p:spPr>
          <a:xfrm>
            <a:off x="2339752" y="2590348"/>
            <a:ext cx="1296144" cy="2448272"/>
          </a:xfrm>
          <a:prstGeom prst="curvedRightArrow">
            <a:avLst/>
          </a:prstGeom>
          <a:solidFill>
            <a:srgbClr val="92D050">
              <a:shade val="30000"/>
              <a:satMod val="115000"/>
            </a:srgb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noFill/>
            </a:endParaRPr>
          </a:p>
        </p:txBody>
      </p:sp>
      <p:sp>
        <p:nvSpPr>
          <p:cNvPr id="6" name="Nach links gekrümmter Pfeil 5"/>
          <p:cNvSpPr/>
          <p:nvPr/>
        </p:nvSpPr>
        <p:spPr>
          <a:xfrm flipV="1">
            <a:off x="6156176" y="2652893"/>
            <a:ext cx="1224136" cy="2340260"/>
          </a:xfrm>
          <a:prstGeom prst="curvedLeftArrow">
            <a:avLst/>
          </a:prstGeom>
          <a:solidFill>
            <a:srgbClr val="92D050">
              <a:shade val="30000"/>
              <a:satMod val="115000"/>
            </a:srgb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noFill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711157" y="2625828"/>
            <a:ext cx="232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de-AT" dirty="0"/>
              <a:t>Gesunde Ernährung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727389" y="4707783"/>
            <a:ext cx="230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Sportliche Aktivitäten</a:t>
            </a:r>
          </a:p>
        </p:txBody>
      </p:sp>
      <p:pic>
        <p:nvPicPr>
          <p:cNvPr id="9" name="Picture 2" descr="https://openclipart.org/image/300px/svg_to_png/193718/milk-cart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2058"/>
            <a:ext cx="176212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50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Ernährungspyramide</a:t>
            </a: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895948954"/>
              </p:ext>
            </p:extLst>
          </p:nvPr>
        </p:nvGraphicFramePr>
        <p:xfrm>
          <a:off x="611560" y="1397000"/>
          <a:ext cx="7992888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902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Getränke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Viel trinken, 1,5 Liter/Tag</a:t>
            </a:r>
          </a:p>
          <a:p>
            <a:r>
              <a:rPr lang="de-AT" dirty="0"/>
              <a:t>Alkoholfrei!</a:t>
            </a:r>
          </a:p>
          <a:p>
            <a:r>
              <a:rPr lang="de-AT" dirty="0"/>
              <a:t>Eher Wasser, sonst </a:t>
            </a:r>
            <a:r>
              <a:rPr lang="de-AT" dirty="0" err="1"/>
              <a:t>sonst</a:t>
            </a:r>
            <a:r>
              <a:rPr lang="de-AT" dirty="0"/>
              <a:t> ungesüßte Säfte oder stark verdünnte Fruchtsäfte</a:t>
            </a:r>
          </a:p>
          <a:p>
            <a:r>
              <a:rPr lang="de-AT" dirty="0"/>
              <a:t>Kaffee, Tees</a:t>
            </a:r>
          </a:p>
        </p:txBody>
      </p:sp>
    </p:spTree>
    <p:extLst>
      <p:ext uri="{BB962C8B-B14F-4D97-AF65-F5344CB8AC3E}">
        <p14:creationId xmlns:p14="http://schemas.microsoft.com/office/powerpoint/2010/main" val="323246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Gemüse, Obst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/>
          <a:lstStyle/>
          <a:p>
            <a:r>
              <a:rPr lang="de-AT" dirty="0"/>
              <a:t>Täglich</a:t>
            </a:r>
          </a:p>
          <a:p>
            <a:r>
              <a:rPr lang="de-AT" dirty="0"/>
              <a:t>Ideal: Gemüse und Obst aus der Region, saisonabhängig</a:t>
            </a:r>
          </a:p>
          <a:p>
            <a:r>
              <a:rPr lang="de-AT" dirty="0"/>
              <a:t>Z. B. Weintrauben im Sommer und Herbst</a:t>
            </a:r>
          </a:p>
          <a:p>
            <a:r>
              <a:rPr lang="de-AT" dirty="0"/>
              <a:t>Äpfel das ganze Jahr (sind lagerfähig)</a:t>
            </a:r>
          </a:p>
          <a:p>
            <a:pPr lvl="1"/>
            <a:endParaRPr lang="de-AT" dirty="0"/>
          </a:p>
        </p:txBody>
      </p:sp>
      <p:pic>
        <p:nvPicPr>
          <p:cNvPr id="1026" name="Picture 2" descr="C:\Users\Christian\Documents\My Dropbox\Easy4me (1)\_FTP_Easy4Me_Neu\workfiles\m6_advanced\adv2_ernährung\apfel_kle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015" y="5163501"/>
            <a:ext cx="576064" cy="57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\Documents\My Dropbox\Easy4me (1)\_FTP_Easy4Me_Neu\workfiles\m6_advanced\adv2_ernährung\banane_kle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539633"/>
            <a:ext cx="951512" cy="38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Christian\Documents\My Dropbox\Easy4me (1)\_FTP_Easy4Me_Neu\workfiles\m6_advanced\adv2_ernährung\banane_kle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646133"/>
            <a:ext cx="951512" cy="38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Christian\Documents\My Dropbox\Easy4me (1)\_FTP_Easy4Me_Neu\workfiles\m6_advanced\adv2_ernährung\banane_kle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852595"/>
            <a:ext cx="951512" cy="38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Christian\Documents\My Dropbox\Easy4me (1)\_FTP_Easy4Me_Neu\workfiles\m6_advanced\adv2_ernährung\apfel_kle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318" y="5118100"/>
            <a:ext cx="576064" cy="57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Christian\Documents\My Dropbox\Easy4me (1)\_FTP_Easy4Me_Neu\workfiles\m6_advanced\adv2_ernährung\apfel_kle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280531"/>
            <a:ext cx="576064" cy="57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47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Getreide und Kartoffeln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4 Portionen Getreide, Brot, Nudeln, Reis oder Erdäpfel</a:t>
            </a:r>
          </a:p>
          <a:p>
            <a:r>
              <a:rPr lang="de-AT" dirty="0"/>
              <a:t>Eine Portion entspricht </a:t>
            </a:r>
            <a:r>
              <a:rPr lang="de-AT" dirty="0" err="1"/>
              <a:t>z.b.</a:t>
            </a:r>
            <a:r>
              <a:rPr lang="de-AT" dirty="0"/>
              <a:t>:</a:t>
            </a:r>
          </a:p>
          <a:p>
            <a:pPr lvl="1"/>
            <a:r>
              <a:rPr lang="de-AT" dirty="0"/>
              <a:t>Brot: 50 bis 70 g</a:t>
            </a:r>
          </a:p>
          <a:p>
            <a:pPr lvl="1"/>
            <a:r>
              <a:rPr lang="de-AT" dirty="0"/>
              <a:t>Teigwaren: 65 – 80 g (roh)</a:t>
            </a:r>
            <a:br>
              <a:rPr lang="de-AT" dirty="0"/>
            </a:br>
            <a:r>
              <a:rPr lang="de-AT" dirty="0"/>
              <a:t>200 bis 250 g (gekocht)</a:t>
            </a:r>
          </a:p>
          <a:p>
            <a:pPr lvl="1"/>
            <a:r>
              <a:rPr lang="de-AT"/>
              <a:t>Erdäpfel:</a:t>
            </a:r>
            <a:br>
              <a:rPr lang="de-AT" dirty="0"/>
            </a:br>
            <a:endParaRPr lang="de-AT" dirty="0"/>
          </a:p>
        </p:txBody>
      </p:sp>
      <p:pic>
        <p:nvPicPr>
          <p:cNvPr id="1027" name="Picture 3" descr="C:\Users\Christian\AppData\Local\Microsoft\Windows\Temporary Internet Files\Content.IE5\XA5861GN\MC900234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204457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7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Milch, Milchprodukte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Täglich 3 Portionen:</a:t>
            </a:r>
          </a:p>
          <a:p>
            <a:pPr lvl="1"/>
            <a:r>
              <a:rPr lang="de-AT" dirty="0"/>
              <a:t>Eher fettarm</a:t>
            </a:r>
          </a:p>
          <a:p>
            <a:r>
              <a:rPr lang="de-AT" dirty="0"/>
              <a:t>Eine Portion entspricht:</a:t>
            </a:r>
          </a:p>
          <a:p>
            <a:pPr lvl="1"/>
            <a:r>
              <a:rPr lang="de-AT" dirty="0"/>
              <a:t>Milch 200ml</a:t>
            </a:r>
          </a:p>
          <a:p>
            <a:pPr lvl="1"/>
            <a:r>
              <a:rPr lang="de-AT" dirty="0"/>
              <a:t>Joghurt 180 bis 250 g</a:t>
            </a:r>
          </a:p>
          <a:p>
            <a:pPr lvl="1"/>
            <a:r>
              <a:rPr lang="de-AT" dirty="0"/>
              <a:t>Topfen 200 g</a:t>
            </a:r>
          </a:p>
          <a:p>
            <a:pPr lvl="1"/>
            <a:r>
              <a:rPr lang="de-AT" dirty="0"/>
              <a:t>Käse 50 bis 60 g</a:t>
            </a:r>
          </a:p>
        </p:txBody>
      </p:sp>
    </p:spTree>
    <p:extLst>
      <p:ext uri="{BB962C8B-B14F-4D97-AF65-F5344CB8AC3E}">
        <p14:creationId xmlns:p14="http://schemas.microsoft.com/office/powerpoint/2010/main" val="393871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Fisch, Fleisch, Wurst und Eier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1 bis 2 Portionen Fisch</a:t>
            </a:r>
          </a:p>
          <a:p>
            <a:pPr lvl="1"/>
            <a:r>
              <a:rPr lang="de-AT" dirty="0"/>
              <a:t>Kann fettreich sein, z.B.:</a:t>
            </a:r>
          </a:p>
          <a:p>
            <a:pPr lvl="1"/>
            <a:r>
              <a:rPr lang="de-AT" dirty="0"/>
              <a:t>Makrele</a:t>
            </a:r>
          </a:p>
          <a:p>
            <a:pPr lvl="2"/>
            <a:r>
              <a:rPr lang="de-AT" dirty="0"/>
              <a:t>Lachs</a:t>
            </a:r>
          </a:p>
          <a:p>
            <a:pPr lvl="2"/>
            <a:r>
              <a:rPr lang="de-AT" dirty="0"/>
              <a:t>Thunfisch</a:t>
            </a:r>
          </a:p>
          <a:p>
            <a:r>
              <a:rPr lang="de-AT" dirty="0"/>
              <a:t>3 Portionen fettarmes Fleisch oder Wurstwaren</a:t>
            </a:r>
          </a:p>
          <a:p>
            <a:pPr lvl="1"/>
            <a:r>
              <a:rPr lang="de-AT" dirty="0"/>
              <a:t>350 bis 400 g /Woche</a:t>
            </a:r>
          </a:p>
          <a:p>
            <a:pPr lvl="1"/>
            <a:r>
              <a:rPr lang="de-AT" dirty="0"/>
              <a:t>Rind, Schwein, Lamm eher selten</a:t>
            </a:r>
          </a:p>
          <a:p>
            <a:pPr lvl="2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856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Fette, Öle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Hochwertige Öle enthalten wertvolle Fettsäuren:</a:t>
            </a:r>
          </a:p>
          <a:p>
            <a:pPr lvl="1"/>
            <a:r>
              <a:rPr lang="de-AT" dirty="0"/>
              <a:t>Olivenöl</a:t>
            </a:r>
          </a:p>
          <a:p>
            <a:pPr lvl="1"/>
            <a:r>
              <a:rPr lang="de-AT" dirty="0"/>
              <a:t>Rapsöl</a:t>
            </a:r>
          </a:p>
          <a:p>
            <a:pPr lvl="1"/>
            <a:r>
              <a:rPr lang="de-AT" dirty="0"/>
              <a:t>Walnuss, Soja-, Lein-, Sonnenblumenöl etc.</a:t>
            </a:r>
          </a:p>
          <a:p>
            <a:r>
              <a:rPr lang="de-AT" dirty="0"/>
              <a:t>1 – 2 Esslöffel / Tag können konsumiert werden</a:t>
            </a:r>
          </a:p>
          <a:p>
            <a:r>
              <a:rPr lang="de-AT" dirty="0"/>
              <a:t>Streich-, Back-, Bratfette sparsam verwenden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7400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Fettes, Süßes Salziges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Vermeiden:</a:t>
            </a:r>
          </a:p>
          <a:p>
            <a:pPr lvl="1"/>
            <a:r>
              <a:rPr lang="de-AT" dirty="0"/>
              <a:t>Süßigkeiten, </a:t>
            </a:r>
          </a:p>
          <a:p>
            <a:pPr lvl="1"/>
            <a:r>
              <a:rPr lang="de-AT" dirty="0"/>
              <a:t>Mehlspeisen</a:t>
            </a:r>
          </a:p>
          <a:p>
            <a:pPr lvl="1"/>
            <a:r>
              <a:rPr lang="de-AT" dirty="0"/>
              <a:t>zucker- oder fettreiche </a:t>
            </a:r>
            <a:r>
              <a:rPr lang="de-AT" dirty="0" err="1"/>
              <a:t>Fastfoodprodukte</a:t>
            </a:r>
            <a:endParaRPr lang="de-AT" dirty="0"/>
          </a:p>
          <a:p>
            <a:pPr lvl="1"/>
            <a:r>
              <a:rPr lang="de-AT" dirty="0" err="1"/>
              <a:t>Knabbergebäck</a:t>
            </a:r>
            <a:r>
              <a:rPr lang="de-AT" dirty="0"/>
              <a:t>, gesalzene Nüsse, Fertigsaucen enthalten viel Salz!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31801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Bildschirmpräsentation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Larissa</vt:lpstr>
      <vt:lpstr>Gesunde Ernährung</vt:lpstr>
      <vt:lpstr>Ernährungspyramide</vt:lpstr>
      <vt:lpstr>Getränke</vt:lpstr>
      <vt:lpstr>Gemüse, Obst</vt:lpstr>
      <vt:lpstr>Getreide und Kartoffeln</vt:lpstr>
      <vt:lpstr>Milch, Milchprodukte</vt:lpstr>
      <vt:lpstr>Fisch, Fleisch, Wurst und Eier</vt:lpstr>
      <vt:lpstr>Fette, Öle</vt:lpstr>
      <vt:lpstr>Fettes, Süßes Salziges</vt:lpstr>
      <vt:lpstr>Ernährungsbewusstsein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 Ernährung</dc:title>
  <dc:creator>EASY4ME</dc:creator>
  <cp:lastModifiedBy>Easy4me</cp:lastModifiedBy>
  <cp:revision>39</cp:revision>
  <dcterms:created xsi:type="dcterms:W3CDTF">2014-01-02T12:28:14Z</dcterms:created>
  <dcterms:modified xsi:type="dcterms:W3CDTF">2023-08-05T15:53:11Z</dcterms:modified>
</cp:coreProperties>
</file>