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61" r:id="rId6"/>
    <p:sldId id="262" r:id="rId7"/>
    <p:sldId id="267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6" autoAdjust="0"/>
    <p:restoredTop sz="81546" autoAdjust="0"/>
  </p:normalViewPr>
  <p:slideViewPr>
    <p:cSldViewPr snapToGrid="0">
      <p:cViewPr>
        <p:scale>
          <a:sx n="125" d="100"/>
          <a:sy n="125" d="100"/>
        </p:scale>
        <p:origin x="1200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6B18757E-EF72-41C8-A21A-3DB5AC389D14}"/>
    <pc:docChg chg="custSel delSld modSld">
      <pc:chgData name="Alois Klotz" userId="0e7873f3-c968-46a8-ac9c-5d38456ab073" providerId="ADAL" clId="{6B18757E-EF72-41C8-A21A-3DB5AC389D14}" dt="2023-10-01T06:37:01.876" v="75" actId="478"/>
      <pc:docMkLst>
        <pc:docMk/>
      </pc:docMkLst>
      <pc:sldChg chg="modSp mod">
        <pc:chgData name="Alois Klotz" userId="0e7873f3-c968-46a8-ac9c-5d38456ab073" providerId="ADAL" clId="{6B18757E-EF72-41C8-A21A-3DB5AC389D14}" dt="2023-10-01T06:29:22.223" v="69" actId="14100"/>
        <pc:sldMkLst>
          <pc:docMk/>
          <pc:sldMk cId="2570511200" sldId="256"/>
        </pc:sldMkLst>
        <pc:spChg chg="mod">
          <ac:chgData name="Alois Klotz" userId="0e7873f3-c968-46a8-ac9c-5d38456ab073" providerId="ADAL" clId="{6B18757E-EF72-41C8-A21A-3DB5AC389D14}" dt="2023-10-01T06:22:33.848" v="9" actId="108"/>
          <ac:spMkLst>
            <pc:docMk/>
            <pc:sldMk cId="2570511200" sldId="256"/>
            <ac:spMk id="2" creationId="{34DCB5CB-0523-4FB4-88A0-333E40FF4327}"/>
          </ac:spMkLst>
        </pc:spChg>
        <pc:spChg chg="mod">
          <ac:chgData name="Alois Klotz" userId="0e7873f3-c968-46a8-ac9c-5d38456ab073" providerId="ADAL" clId="{6B18757E-EF72-41C8-A21A-3DB5AC389D14}" dt="2023-10-01T06:22:44.967" v="19" actId="20577"/>
          <ac:spMkLst>
            <pc:docMk/>
            <pc:sldMk cId="2570511200" sldId="256"/>
            <ac:spMk id="3" creationId="{B9A01D33-BB5C-5D0B-1FDF-7E499A4E5F6B}"/>
          </ac:spMkLst>
        </pc:spChg>
        <pc:picChg chg="mod">
          <ac:chgData name="Alois Klotz" userId="0e7873f3-c968-46a8-ac9c-5d38456ab073" providerId="ADAL" clId="{6B18757E-EF72-41C8-A21A-3DB5AC389D14}" dt="2023-10-01T06:29:22.223" v="69" actId="14100"/>
          <ac:picMkLst>
            <pc:docMk/>
            <pc:sldMk cId="2570511200" sldId="256"/>
            <ac:picMk id="6" creationId="{F700E9BC-0324-43CE-845E-BB511E266F0F}"/>
          </ac:picMkLst>
        </pc:picChg>
      </pc:sldChg>
      <pc:sldChg chg="delSp modSp mod">
        <pc:chgData name="Alois Klotz" userId="0e7873f3-c968-46a8-ac9c-5d38456ab073" providerId="ADAL" clId="{6B18757E-EF72-41C8-A21A-3DB5AC389D14}" dt="2023-10-01T06:32:18.396" v="70" actId="478"/>
        <pc:sldMkLst>
          <pc:docMk/>
          <pc:sldMk cId="1664112014" sldId="257"/>
        </pc:sldMkLst>
        <pc:spChg chg="mod">
          <ac:chgData name="Alois Klotz" userId="0e7873f3-c968-46a8-ac9c-5d38456ab073" providerId="ADAL" clId="{6B18757E-EF72-41C8-A21A-3DB5AC389D14}" dt="2023-10-01T06:24:33.710" v="24" actId="207"/>
          <ac:spMkLst>
            <pc:docMk/>
            <pc:sldMk cId="1664112014" sldId="257"/>
            <ac:spMk id="2" creationId="{1AC95D23-50CF-4530-91BA-EF91FDAC9CFF}"/>
          </ac:spMkLst>
        </pc:spChg>
        <pc:spChg chg="mod">
          <ac:chgData name="Alois Klotz" userId="0e7873f3-c968-46a8-ac9c-5d38456ab073" providerId="ADAL" clId="{6B18757E-EF72-41C8-A21A-3DB5AC389D14}" dt="2023-10-01T06:25:59.061" v="31"/>
          <ac:spMkLst>
            <pc:docMk/>
            <pc:sldMk cId="1664112014" sldId="257"/>
            <ac:spMk id="3" creationId="{C8E4DC81-CA17-4E48-B806-35BFC9B645C7}"/>
          </ac:spMkLst>
        </pc:spChg>
        <pc:picChg chg="del">
          <ac:chgData name="Alois Klotz" userId="0e7873f3-c968-46a8-ac9c-5d38456ab073" providerId="ADAL" clId="{6B18757E-EF72-41C8-A21A-3DB5AC389D14}" dt="2023-10-01T06:32:18.396" v="70" actId="478"/>
          <ac:picMkLst>
            <pc:docMk/>
            <pc:sldMk cId="1664112014" sldId="257"/>
            <ac:picMk id="5" creationId="{E9A35382-F570-BD38-1773-4642A1BA001B}"/>
          </ac:picMkLst>
        </pc:picChg>
      </pc:sldChg>
      <pc:sldChg chg="modSp mod">
        <pc:chgData name="Alois Klotz" userId="0e7873f3-c968-46a8-ac9c-5d38456ab073" providerId="ADAL" clId="{6B18757E-EF72-41C8-A21A-3DB5AC389D14}" dt="2023-10-01T06:29:09.226" v="68"/>
        <pc:sldMkLst>
          <pc:docMk/>
          <pc:sldMk cId="773728301" sldId="258"/>
        </pc:sldMkLst>
        <pc:spChg chg="mod">
          <ac:chgData name="Alois Klotz" userId="0e7873f3-c968-46a8-ac9c-5d38456ab073" providerId="ADAL" clId="{6B18757E-EF72-41C8-A21A-3DB5AC389D14}" dt="2023-10-01T06:29:09.226" v="68"/>
          <ac:spMkLst>
            <pc:docMk/>
            <pc:sldMk cId="773728301" sldId="258"/>
            <ac:spMk id="3" creationId="{198608B9-C46D-4093-9DDF-32420B43A058}"/>
          </ac:spMkLst>
        </pc:spChg>
      </pc:sldChg>
      <pc:sldChg chg="delSp modSp mod">
        <pc:chgData name="Alois Klotz" userId="0e7873f3-c968-46a8-ac9c-5d38456ab073" providerId="ADAL" clId="{6B18757E-EF72-41C8-A21A-3DB5AC389D14}" dt="2023-10-01T06:37:01.876" v="75" actId="478"/>
        <pc:sldMkLst>
          <pc:docMk/>
          <pc:sldMk cId="1679046587" sldId="259"/>
        </pc:sldMkLst>
        <pc:spChg chg="mod">
          <ac:chgData name="Alois Klotz" userId="0e7873f3-c968-46a8-ac9c-5d38456ab073" providerId="ADAL" clId="{6B18757E-EF72-41C8-A21A-3DB5AC389D14}" dt="2023-10-01T06:27:36.592" v="56"/>
          <ac:spMkLst>
            <pc:docMk/>
            <pc:sldMk cId="1679046587" sldId="259"/>
            <ac:spMk id="3" creationId="{C8E4DC81-CA17-4E48-B806-35BFC9B645C7}"/>
          </ac:spMkLst>
        </pc:spChg>
        <pc:picChg chg="del">
          <ac:chgData name="Alois Klotz" userId="0e7873f3-c968-46a8-ac9c-5d38456ab073" providerId="ADAL" clId="{6B18757E-EF72-41C8-A21A-3DB5AC389D14}" dt="2023-10-01T06:37:00.213" v="73" actId="478"/>
          <ac:picMkLst>
            <pc:docMk/>
            <pc:sldMk cId="1679046587" sldId="259"/>
            <ac:picMk id="6" creationId="{CFEAD110-2AC7-457B-B0A8-0A63EE715E15}"/>
          </ac:picMkLst>
        </pc:picChg>
        <pc:picChg chg="del">
          <ac:chgData name="Alois Klotz" userId="0e7873f3-c968-46a8-ac9c-5d38456ab073" providerId="ADAL" clId="{6B18757E-EF72-41C8-A21A-3DB5AC389D14}" dt="2023-10-01T06:37:00.981" v="74" actId="478"/>
          <ac:picMkLst>
            <pc:docMk/>
            <pc:sldMk cId="1679046587" sldId="259"/>
            <ac:picMk id="11" creationId="{C1B09D5F-9785-855A-3BF9-89F8EA597913}"/>
          </ac:picMkLst>
        </pc:picChg>
        <pc:picChg chg="del">
          <ac:chgData name="Alois Klotz" userId="0e7873f3-c968-46a8-ac9c-5d38456ab073" providerId="ADAL" clId="{6B18757E-EF72-41C8-A21A-3DB5AC389D14}" dt="2023-10-01T06:37:01.876" v="75" actId="478"/>
          <ac:picMkLst>
            <pc:docMk/>
            <pc:sldMk cId="1679046587" sldId="259"/>
            <ac:picMk id="15" creationId="{194D4F57-23FF-4972-DFAA-C377C07F5C26}"/>
          </ac:picMkLst>
        </pc:picChg>
      </pc:sldChg>
      <pc:sldChg chg="delSp modSp mod">
        <pc:chgData name="Alois Klotz" userId="0e7873f3-c968-46a8-ac9c-5d38456ab073" providerId="ADAL" clId="{6B18757E-EF72-41C8-A21A-3DB5AC389D14}" dt="2023-10-01T06:33:27.681" v="72" actId="478"/>
        <pc:sldMkLst>
          <pc:docMk/>
          <pc:sldMk cId="1939775177" sldId="260"/>
        </pc:sldMkLst>
        <pc:spChg chg="mod">
          <ac:chgData name="Alois Klotz" userId="0e7873f3-c968-46a8-ac9c-5d38456ab073" providerId="ADAL" clId="{6B18757E-EF72-41C8-A21A-3DB5AC389D14}" dt="2023-10-01T06:26:47.164" v="51"/>
          <ac:spMkLst>
            <pc:docMk/>
            <pc:sldMk cId="1939775177" sldId="260"/>
            <ac:spMk id="3" creationId="{C8E4DC81-CA17-4E48-B806-35BFC9B645C7}"/>
          </ac:spMkLst>
        </pc:spChg>
        <pc:picChg chg="del">
          <ac:chgData name="Alois Klotz" userId="0e7873f3-c968-46a8-ac9c-5d38456ab073" providerId="ADAL" clId="{6B18757E-EF72-41C8-A21A-3DB5AC389D14}" dt="2023-10-01T06:33:27.681" v="72" actId="478"/>
          <ac:picMkLst>
            <pc:docMk/>
            <pc:sldMk cId="1939775177" sldId="260"/>
            <ac:picMk id="7" creationId="{D70A022C-E748-AC51-0878-417262129C69}"/>
          </ac:picMkLst>
        </pc:picChg>
        <pc:picChg chg="del">
          <ac:chgData name="Alois Klotz" userId="0e7873f3-c968-46a8-ac9c-5d38456ab073" providerId="ADAL" clId="{6B18757E-EF72-41C8-A21A-3DB5AC389D14}" dt="2023-10-01T06:33:10.836" v="71" actId="478"/>
          <ac:picMkLst>
            <pc:docMk/>
            <pc:sldMk cId="1939775177" sldId="260"/>
            <ac:picMk id="10" creationId="{8837C79F-B9EF-8569-F308-BCD48DB40F8A}"/>
          </ac:picMkLst>
        </pc:picChg>
      </pc:sldChg>
      <pc:sldChg chg="modSp mod">
        <pc:chgData name="Alois Klotz" userId="0e7873f3-c968-46a8-ac9c-5d38456ab073" providerId="ADAL" clId="{6B18757E-EF72-41C8-A21A-3DB5AC389D14}" dt="2023-10-01T06:28:04.763" v="61"/>
        <pc:sldMkLst>
          <pc:docMk/>
          <pc:sldMk cId="1189992232" sldId="261"/>
        </pc:sldMkLst>
        <pc:spChg chg="mod">
          <ac:chgData name="Alois Klotz" userId="0e7873f3-c968-46a8-ac9c-5d38456ab073" providerId="ADAL" clId="{6B18757E-EF72-41C8-A21A-3DB5AC389D14}" dt="2023-10-01T06:28:04.763" v="61"/>
          <ac:spMkLst>
            <pc:docMk/>
            <pc:sldMk cId="1189992232" sldId="261"/>
            <ac:spMk id="3" creationId="{C8E4DC81-CA17-4E48-B806-35BFC9B645C7}"/>
          </ac:spMkLst>
        </pc:spChg>
      </pc:sldChg>
      <pc:sldChg chg="modSp mod">
        <pc:chgData name="Alois Klotz" userId="0e7873f3-c968-46a8-ac9c-5d38456ab073" providerId="ADAL" clId="{6B18757E-EF72-41C8-A21A-3DB5AC389D14}" dt="2023-10-01T06:28:32.640" v="63"/>
        <pc:sldMkLst>
          <pc:docMk/>
          <pc:sldMk cId="3548859617" sldId="262"/>
        </pc:sldMkLst>
        <pc:spChg chg="mod">
          <ac:chgData name="Alois Klotz" userId="0e7873f3-c968-46a8-ac9c-5d38456ab073" providerId="ADAL" clId="{6B18757E-EF72-41C8-A21A-3DB5AC389D14}" dt="2023-10-01T06:28:32.640" v="63"/>
          <ac:spMkLst>
            <pc:docMk/>
            <pc:sldMk cId="3548859617" sldId="262"/>
            <ac:spMk id="3" creationId="{9B16646B-1A74-481F-8907-EBCE81611215}"/>
          </ac:spMkLst>
        </pc:spChg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3239369382" sldId="263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852762427" sldId="264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3229074046" sldId="265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2382459851" sldId="266"/>
        </pc:sldMkLst>
      </pc:sldChg>
      <pc:sldChg chg="modSp mod">
        <pc:chgData name="Alois Klotz" userId="0e7873f3-c968-46a8-ac9c-5d38456ab073" providerId="ADAL" clId="{6B18757E-EF72-41C8-A21A-3DB5AC389D14}" dt="2023-10-01T06:28:51.433" v="65"/>
        <pc:sldMkLst>
          <pc:docMk/>
          <pc:sldMk cId="3223102139" sldId="267"/>
        </pc:sldMkLst>
        <pc:spChg chg="mod">
          <ac:chgData name="Alois Klotz" userId="0e7873f3-c968-46a8-ac9c-5d38456ab073" providerId="ADAL" clId="{6B18757E-EF72-41C8-A21A-3DB5AC389D14}" dt="2023-10-01T06:28:51.433" v="65"/>
          <ac:spMkLst>
            <pc:docMk/>
            <pc:sldMk cId="3223102139" sldId="267"/>
            <ac:spMk id="3" creationId="{954CBA8E-149C-4ABD-BC5A-3020D5C8682B}"/>
          </ac:spMkLst>
        </pc:spChg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1397731748" sldId="268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314188177" sldId="269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4196973658" sldId="270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1105993384" sldId="271"/>
        </pc:sldMkLst>
      </pc:sldChg>
      <pc:sldChg chg="del">
        <pc:chgData name="Alois Klotz" userId="0e7873f3-c968-46a8-ac9c-5d38456ab073" providerId="ADAL" clId="{6B18757E-EF72-41C8-A21A-3DB5AC389D14}" dt="2023-10-01T06:21:10.919" v="0" actId="2696"/>
        <pc:sldMkLst>
          <pc:docMk/>
          <pc:sldMk cId="693349688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B0637-239B-42C4-82EE-BC79C020166A}" type="datetimeFigureOut">
              <a:rPr lang="de-AT" smtClean="0"/>
              <a:t>01.10.2023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C447-B3CD-4D2E-B3BA-5865A32A2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564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952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61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0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8226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785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8" name="Picture 2" descr="C:\Users\user\Box Sync\_FTP_Easy4Me_Neu\workfiles\images\easy4me-logo.png">
            <a:extLst>
              <a:ext uri="{FF2B5EF4-FFF2-40B4-BE49-F238E27FC236}">
                <a16:creationId xmlns:a16="http://schemas.microsoft.com/office/drawing/2014/main" id="{D8662560-9624-47D9-B2AD-50C3433A2A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64" y="6675827"/>
            <a:ext cx="1048335" cy="1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C652F3DB-60CA-8597-D06A-858DF92E2DB5}"/>
              </a:ext>
            </a:extLst>
          </p:cNvPr>
          <p:cNvSpPr/>
          <p:nvPr userDrawn="1"/>
        </p:nvSpPr>
        <p:spPr>
          <a:xfrm>
            <a:off x="140802" y="-8467"/>
            <a:ext cx="33217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Lösungsvorschlag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umweltbildung.at/topic/natur-und-umwelt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de.wikipedia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CB5CB-0523-4FB4-88A0-333E40FF4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Online Zusammenarbeit</a:t>
            </a:r>
            <a:br>
              <a:rPr lang="de-DE" dirty="0"/>
            </a:br>
            <a:r>
              <a:rPr lang="de-DE" sz="1600" dirty="0"/>
              <a:t>Teil 1, Arbeiten in der Cloud - Kommunikation</a:t>
            </a:r>
            <a:endParaRPr lang="de-AT" sz="1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A01D33-BB5C-5D0B-1FDF-7E499A4E5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31300"/>
            <a:ext cx="7766936" cy="1096899"/>
          </a:xfrm>
        </p:spPr>
        <p:txBody>
          <a:bodyPr/>
          <a:lstStyle/>
          <a:p>
            <a:r>
              <a:rPr lang="de-AT" dirty="0"/>
              <a:t>Name, Name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7EF9CD-1DFD-421E-8A56-E15E014EC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584" y="0"/>
            <a:ext cx="3744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700E9BC-0324-43CE-845E-BB511E266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86" y="6519224"/>
            <a:ext cx="1224681" cy="27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1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Online-Zusammenarbeit und einfachere </a:t>
            </a:r>
            <a:r>
              <a:rPr lang="de-AT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154787" cy="3880773"/>
          </a:xfrm>
        </p:spPr>
        <p:txBody>
          <a:bodyPr/>
          <a:lstStyle/>
          <a:p>
            <a:r>
              <a:rPr lang="de-DE" dirty="0"/>
              <a:t>Standortunabhängigkeit</a:t>
            </a:r>
          </a:p>
          <a:p>
            <a:pPr lvl="1"/>
            <a:r>
              <a:rPr lang="de-DE" dirty="0"/>
              <a:t>Teams können sogar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einfach zusammenarbeiten.</a:t>
            </a:r>
          </a:p>
          <a:p>
            <a:pPr lvl="1"/>
            <a:r>
              <a:rPr lang="de-AT" dirty="0"/>
              <a:t>Ermöglicht den einfacheren Zugang zu globalen Talenten.</a:t>
            </a:r>
            <a:endParaRPr lang="de-DE" dirty="0"/>
          </a:p>
          <a:p>
            <a:pPr lvl="1"/>
            <a:r>
              <a:rPr lang="de-AT" dirty="0"/>
              <a:t>Reduziert Kosten für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AT" dirty="0"/>
              <a:t> und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AT" dirty="0"/>
              <a:t>.</a:t>
            </a:r>
          </a:p>
          <a:p>
            <a:r>
              <a:rPr lang="de-DE" dirty="0"/>
              <a:t>Zeit- und Kostenersparnis</a:t>
            </a:r>
          </a:p>
          <a:p>
            <a:pPr lvl="1"/>
            <a:r>
              <a:rPr lang="de-DE" dirty="0"/>
              <a:t>Online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sind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möglich.</a:t>
            </a:r>
          </a:p>
          <a:p>
            <a:pPr lvl="1"/>
            <a:r>
              <a:rPr lang="de-AT" dirty="0"/>
              <a:t>Schnellere Kommunikation und Entscheidungsfindung.</a:t>
            </a:r>
          </a:p>
          <a:p>
            <a:pPr lvl="1">
              <a:tabLst>
                <a:tab pos="457200" algn="l"/>
              </a:tabLst>
            </a:pP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Treffen sind weniger notwendig.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411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Voraussetzungen für </a:t>
            </a:r>
            <a:br>
              <a:rPr lang="de-AT" dirty="0"/>
            </a:br>
            <a:r>
              <a:rPr lang="de-AT" dirty="0"/>
              <a:t>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044855" cy="3880773"/>
          </a:xfrm>
        </p:spPr>
        <p:txBody>
          <a:bodyPr>
            <a:normAutofit fontScale="92500" lnSpcReduction="20000"/>
          </a:bodyPr>
          <a:lstStyle/>
          <a:p>
            <a:r>
              <a:rPr lang="de-AT" dirty="0"/>
              <a:t>Leistungsfähige Internetverbindung</a:t>
            </a:r>
          </a:p>
          <a:p>
            <a:r>
              <a:rPr lang="de-AT" dirty="0"/>
              <a:t>Hardware</a:t>
            </a:r>
          </a:p>
          <a:p>
            <a:pPr lvl="1"/>
            <a:r>
              <a:rPr lang="de-AT" dirty="0"/>
              <a:t>Computer </a:t>
            </a:r>
          </a:p>
          <a:p>
            <a:pPr lvl="2"/>
            <a:r>
              <a:rPr lang="de-AT" dirty="0"/>
              <a:t>Notebook </a:t>
            </a:r>
          </a:p>
          <a:p>
            <a:pPr lvl="2"/>
            <a:r>
              <a:rPr lang="de-AT" dirty="0"/>
              <a:t>Smartphone </a:t>
            </a:r>
          </a:p>
          <a:p>
            <a:pPr lvl="2"/>
            <a:r>
              <a:rPr lang="de-AT" dirty="0"/>
              <a:t>Tablet…</a:t>
            </a:r>
          </a:p>
          <a:p>
            <a:pPr lvl="1"/>
            <a:r>
              <a:rPr lang="de-AT" dirty="0"/>
              <a:t>Webcam </a:t>
            </a:r>
            <a:r>
              <a:rPr lang="de-AT" sz="1200" dirty="0">
                <a:solidFill>
                  <a:schemeClr val="bg1">
                    <a:lumMod val="50000"/>
                  </a:schemeClr>
                </a:solidFill>
              </a:rPr>
              <a:t>(falls nicht eingebaut)</a:t>
            </a:r>
          </a:p>
          <a:p>
            <a:pPr lvl="1"/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AT" dirty="0"/>
              <a:t> und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AT" dirty="0"/>
              <a:t> oder Headset</a:t>
            </a:r>
          </a:p>
          <a:p>
            <a:r>
              <a:rPr lang="de-AT" dirty="0"/>
              <a:t>Software, Kommunikationstools</a:t>
            </a:r>
          </a:p>
          <a:p>
            <a:pPr lvl="1"/>
            <a:r>
              <a:rPr lang="de-AT" dirty="0"/>
              <a:t>Chat</a:t>
            </a:r>
          </a:p>
          <a:p>
            <a:pPr lvl="1"/>
            <a:r>
              <a:rPr lang="de-AT" dirty="0"/>
              <a:t>E-Mail</a:t>
            </a:r>
          </a:p>
          <a:p>
            <a:pPr lvl="1"/>
            <a:r>
              <a:rPr lang="de-AT" dirty="0"/>
              <a:t>Tools für Kommunikation wie z. B. Online-</a:t>
            </a:r>
            <a:r>
              <a:rPr lang="de-AT" dirty="0">
                <a:solidFill>
                  <a:srgbClr val="FF0000"/>
                </a:solidFill>
              </a:rPr>
              <a:t> …</a:t>
            </a:r>
            <a:endParaRPr lang="de-AT" dirty="0"/>
          </a:p>
        </p:txBody>
      </p:sp>
      <p:pic>
        <p:nvPicPr>
          <p:cNvPr id="6" name="Picture 22" descr="C:\Users\user\Dropbox\Easy4me\_FTP_Easy4Me_Neu\workfiles\images\Laptop.png">
            <a:extLst>
              <a:ext uri="{FF2B5EF4-FFF2-40B4-BE49-F238E27FC236}">
                <a16:creationId xmlns:a16="http://schemas.microsoft.com/office/drawing/2014/main" id="{300FEBF4-4D90-C99C-F088-42CA57982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402127" y="3296504"/>
            <a:ext cx="2455652" cy="2632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AK\Dropbox\Easy4me\_FTP_Easy4Me_Neu\workfiles\images\handy.png">
            <a:extLst>
              <a:ext uri="{FF2B5EF4-FFF2-40B4-BE49-F238E27FC236}">
                <a16:creationId xmlns:a16="http://schemas.microsoft.com/office/drawing/2014/main" id="{696C16E7-59C2-343B-BDA0-D90BBD53B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50137">
            <a:off x="5662403" y="5421655"/>
            <a:ext cx="681335" cy="12394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7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Online Speicherplatz - gemeinsame Datenspeicherung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1680"/>
            <a:ext cx="5930500" cy="4366115"/>
          </a:xfrm>
        </p:spPr>
        <p:txBody>
          <a:bodyPr>
            <a:normAutofit/>
          </a:bodyPr>
          <a:lstStyle/>
          <a:p>
            <a:r>
              <a:rPr lang="de-DE" dirty="0"/>
              <a:t>Anbieter</a:t>
            </a:r>
          </a:p>
          <a:p>
            <a:pPr lvl="1"/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von Microsoft</a:t>
            </a:r>
          </a:p>
          <a:p>
            <a:pPr lvl="1"/>
            <a:r>
              <a:rPr lang="de-DE" dirty="0"/>
              <a:t>Google Drive</a:t>
            </a:r>
          </a:p>
          <a:p>
            <a:pPr lvl="1"/>
            <a:r>
              <a:rPr lang="de-AT" dirty="0">
                <a:solidFill>
                  <a:srgbClr val="FF0000"/>
                </a:solidFill>
              </a:rPr>
              <a:t>…</a:t>
            </a:r>
            <a:endParaRPr lang="de-DE" dirty="0"/>
          </a:p>
          <a:p>
            <a:pPr lvl="0"/>
            <a:r>
              <a:rPr lang="de-DE" dirty="0"/>
              <a:t>Verfügbar für Smartphones, Tablets, Computer</a:t>
            </a:r>
            <a:endParaRPr lang="de-AT" dirty="0"/>
          </a:p>
          <a:p>
            <a:pPr lvl="0"/>
            <a:r>
              <a:rPr lang="de-DE" dirty="0"/>
              <a:t>Daten werden auf allen Geräten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endParaRPr lang="de-AT" dirty="0"/>
          </a:p>
          <a:p>
            <a:pPr lvl="0"/>
            <a:r>
              <a:rPr lang="de-DE" dirty="0"/>
              <a:t>Daten können für andere Personen freigegeben werden:</a:t>
            </a:r>
          </a:p>
          <a:p>
            <a:pPr lvl="1"/>
            <a:r>
              <a:rPr lang="de-DE" dirty="0"/>
              <a:t>Zur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oder</a:t>
            </a:r>
          </a:p>
          <a:p>
            <a:pPr lvl="1"/>
            <a:r>
              <a:rPr lang="de-DE" dirty="0"/>
              <a:t>zur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endParaRPr lang="de-AT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904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Tools für Kommunikation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0"/>
            <a:ext cx="8596668" cy="4395443"/>
          </a:xfrm>
        </p:spPr>
        <p:txBody>
          <a:bodyPr>
            <a:normAutofit fontScale="85000" lnSpcReduction="20000"/>
          </a:bodyPr>
          <a:lstStyle/>
          <a:p>
            <a:pPr>
              <a:buFont typeface="Wingdings 3" panose="05040102010807070707" pitchFamily="18" charset="2"/>
              <a:buChar char=""/>
            </a:pP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Netzwerke </a:t>
            </a:r>
          </a:p>
          <a:p>
            <a:pPr lvl="1"/>
            <a:r>
              <a:rPr lang="de-DE" dirty="0"/>
              <a:t>Facebook, WhatsApp, Instagram </a:t>
            </a:r>
          </a:p>
          <a:p>
            <a:pPr lvl="1"/>
            <a:r>
              <a:rPr lang="de-DE" dirty="0"/>
              <a:t>Mikroblogging (kurze Textnachrichten)</a:t>
            </a:r>
          </a:p>
          <a:p>
            <a:pPr lvl="2"/>
            <a:r>
              <a:rPr lang="de-DE" dirty="0"/>
              <a:t>Z.B. Twitter</a:t>
            </a:r>
          </a:p>
          <a:p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und Gruppen</a:t>
            </a:r>
          </a:p>
          <a:p>
            <a:pPr lvl="1">
              <a:lnSpc>
                <a:spcPct val="170000"/>
              </a:lnSpc>
            </a:pPr>
            <a:r>
              <a:rPr lang="de-DE" dirty="0"/>
              <a:t>Beiträge zu bestimmten Themen werden veröffentlicht und diskutiert.</a:t>
            </a:r>
            <a:br>
              <a:rPr lang="de-DE" dirty="0"/>
            </a:br>
            <a:r>
              <a:rPr lang="de-DE" dirty="0"/>
              <a:t>Beispiel für ein </a:t>
            </a:r>
            <a:r>
              <a:rPr lang="de-AT" dirty="0">
                <a:solidFill>
                  <a:srgbClr val="FF0000"/>
                </a:solidFill>
              </a:rPr>
              <a:t>… </a:t>
            </a:r>
            <a:r>
              <a:rPr lang="de-DE" dirty="0"/>
              <a:t>: </a:t>
            </a:r>
            <a:r>
              <a:rPr lang="de-DE" dirty="0">
                <a:hlinkClick r:id="rId3"/>
              </a:rPr>
              <a:t>https://www.umweltbildung.at/topic/natur-und-umwelt</a:t>
            </a:r>
            <a:br>
              <a:rPr lang="de-DE" dirty="0"/>
            </a:br>
            <a:r>
              <a:rPr lang="de-DE" dirty="0"/>
              <a:t>Gruppen innerhalb eines Forums sind möglich.</a:t>
            </a:r>
          </a:p>
          <a:p>
            <a:r>
              <a:rPr lang="de-DE" dirty="0"/>
              <a:t>Wikis - Zusammenarbeit und Wissensmanagement</a:t>
            </a:r>
          </a:p>
          <a:p>
            <a:pPr lvl="1"/>
            <a:r>
              <a:rPr lang="de-DE" dirty="0"/>
              <a:t>Beispiel: </a:t>
            </a:r>
            <a:r>
              <a:rPr lang="de-DE" dirty="0">
                <a:hlinkClick r:id="rId4"/>
              </a:rPr>
              <a:t>Wikipedia</a:t>
            </a:r>
            <a:r>
              <a:rPr lang="de-DE" dirty="0"/>
              <a:t> –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darf mitarbeiten</a:t>
            </a:r>
          </a:p>
          <a:p>
            <a:r>
              <a:rPr lang="de-DE" dirty="0"/>
              <a:t>Multimedia</a:t>
            </a:r>
          </a:p>
          <a:p>
            <a:pPr lvl="1"/>
            <a:r>
              <a:rPr lang="de-DE" dirty="0"/>
              <a:t>Video-</a:t>
            </a:r>
            <a:r>
              <a:rPr lang="de-AT" dirty="0">
                <a:solidFill>
                  <a:srgbClr val="FF0000"/>
                </a:solidFill>
              </a:rPr>
              <a:t> …</a:t>
            </a:r>
            <a:r>
              <a:rPr lang="de-DE" dirty="0"/>
              <a:t> (YouTube, Vimeo, …), Foto-Sharing (Flickr, Instagram…)</a:t>
            </a:r>
          </a:p>
          <a:p>
            <a:r>
              <a:rPr lang="de-DE" dirty="0"/>
              <a:t>Meetings</a:t>
            </a:r>
          </a:p>
          <a:p>
            <a:pPr lvl="1"/>
            <a:r>
              <a:rPr lang="de-DE" dirty="0"/>
              <a:t>MS Teams, Zoom… 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B56F1B79-577A-435C-BDF0-57B5E1978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810" y="2466423"/>
            <a:ext cx="881858" cy="7172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39528FA-DDE8-4696-B7DA-7C16ADF382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56950" y="1653698"/>
            <a:ext cx="900118" cy="9001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638C142-1F12-4FA2-878F-A5D1734F34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9598" y="1536613"/>
            <a:ext cx="1059848" cy="10651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39C2314-490F-4ED9-8047-09CA443713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3493" y="1653698"/>
            <a:ext cx="900000" cy="90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999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7251D-6DC4-47D9-A66C-49A24EF1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Lernplattformen für Schulen/Universitäten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16646B-1A74-481F-8907-EBCE81611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de-DE" dirty="0"/>
              <a:t>Microsoft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endParaRPr lang="de-DE" dirty="0"/>
          </a:p>
          <a:p>
            <a:pPr lvl="2"/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mit Google Classroom</a:t>
            </a:r>
          </a:p>
          <a:p>
            <a:pPr lvl="1"/>
            <a:r>
              <a:rPr lang="de-DE" dirty="0"/>
              <a:t>Funktionen:</a:t>
            </a:r>
          </a:p>
          <a:p>
            <a:pPr lvl="2"/>
            <a:r>
              <a:rPr lang="de-DE" dirty="0"/>
              <a:t>Online-Meetings</a:t>
            </a:r>
          </a:p>
          <a:p>
            <a:pPr lvl="2"/>
            <a:r>
              <a:rPr lang="de-DE" dirty="0"/>
              <a:t>Dokumente werden zur Verfügung gestellt</a:t>
            </a:r>
          </a:p>
          <a:p>
            <a:pPr lvl="2"/>
            <a:r>
              <a:rPr lang="de-DE" dirty="0"/>
              <a:t>Chat</a:t>
            </a:r>
          </a:p>
          <a:p>
            <a:pPr lvl="2"/>
            <a:r>
              <a:rPr lang="de-DE" dirty="0"/>
              <a:t>Kalender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885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03B74-49CD-4854-8C74-D72C37B4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Programme für Online-Meetings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CBA8E-149C-4ABD-BC5A-3020D5C8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899347"/>
          </a:xfrm>
        </p:spPr>
        <p:txBody>
          <a:bodyPr/>
          <a:lstStyle/>
          <a:p>
            <a:pPr lvl="0"/>
            <a:r>
              <a:rPr lang="de-DE" dirty="0"/>
              <a:t>Microsoft Teams,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</a:t>
            </a:r>
            <a:endParaRPr lang="de-AT" dirty="0"/>
          </a:p>
          <a:p>
            <a:pPr lvl="0"/>
            <a:r>
              <a:rPr lang="de-DE" dirty="0"/>
              <a:t>Google Meet</a:t>
            </a:r>
            <a:endParaRPr lang="de-AT" dirty="0"/>
          </a:p>
          <a:p>
            <a:pPr lvl="0"/>
            <a:r>
              <a:rPr lang="de-AT" dirty="0">
                <a:solidFill>
                  <a:srgbClr val="FF0000"/>
                </a:solidFill>
              </a:rPr>
              <a:t>…</a:t>
            </a:r>
            <a:endParaRPr lang="de-DE" dirty="0"/>
          </a:p>
          <a:p>
            <a:pPr lvl="0"/>
            <a:r>
              <a:rPr lang="de-DE" dirty="0"/>
              <a:t>Edumeet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23102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Office-Anwendungen in der Cloud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en-US" dirty="0"/>
              <a:t> 365: </a:t>
            </a:r>
          </a:p>
          <a:p>
            <a:pPr lvl="1"/>
            <a:r>
              <a:rPr lang="en-US" dirty="0"/>
              <a:t>Word, Excel, PowerPoint, OneNote, Outlook, Publisher, Access, </a:t>
            </a:r>
            <a:r>
              <a:rPr lang="de-AT" dirty="0"/>
              <a:t>Kalender</a:t>
            </a:r>
            <a:r>
              <a:rPr lang="en-US" dirty="0"/>
              <a:t>...</a:t>
            </a:r>
          </a:p>
          <a:p>
            <a:pPr lvl="1"/>
            <a:r>
              <a:rPr lang="de-DE" dirty="0"/>
              <a:t>Basisfunktionen </a:t>
            </a:r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</a:t>
            </a:r>
          </a:p>
          <a:p>
            <a:pPr lvl="0"/>
            <a:r>
              <a:rPr lang="de-AT" dirty="0">
                <a:solidFill>
                  <a:srgbClr val="FF0000"/>
                </a:solidFill>
              </a:rPr>
              <a:t>…</a:t>
            </a:r>
            <a:r>
              <a:rPr lang="de-DE" dirty="0"/>
              <a:t> G-Suite: </a:t>
            </a:r>
          </a:p>
          <a:p>
            <a:pPr lvl="1"/>
            <a:r>
              <a:rPr lang="de-DE" dirty="0"/>
              <a:t>Docs, Tabellen, Präsentation, Kalender, Gmail ….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737283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303</Words>
  <Application>Microsoft Office PowerPoint</Application>
  <PresentationFormat>Breitbild</PresentationFormat>
  <Paragraphs>71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Facette</vt:lpstr>
      <vt:lpstr>Online Zusammenarbeit Teil 1, Arbeiten in der Cloud - Kommunikation</vt:lpstr>
      <vt:lpstr>Online-Zusammenarbeit und einfachere …</vt:lpstr>
      <vt:lpstr>Voraussetzungen für  Online-Zusammenarbeit</vt:lpstr>
      <vt:lpstr>Online Speicherplatz - gemeinsame Datenspeicherung</vt:lpstr>
      <vt:lpstr>Tools für Kommunikation</vt:lpstr>
      <vt:lpstr>Lernplattformen für Schulen/Universitäten</vt:lpstr>
      <vt:lpstr>Programme für Online-Meetings</vt:lpstr>
      <vt:lpstr>Office-Anwendungen in der Cloud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Zusammenarbeit</dc:title>
  <dc:creator>Alois Klotz</dc:creator>
  <cp:lastModifiedBy>Easy4me</cp:lastModifiedBy>
  <cp:revision>57</cp:revision>
  <dcterms:created xsi:type="dcterms:W3CDTF">2020-06-07T16:27:44Z</dcterms:created>
  <dcterms:modified xsi:type="dcterms:W3CDTF">2023-10-01T06:42:28Z</dcterms:modified>
</cp:coreProperties>
</file>