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5F6E93"/>
    <a:srgbClr val="7482A5"/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9872-CD2A-4CD4-AF9B-C01F4974C6DD}" type="datetimeFigureOut">
              <a:rPr lang="de-AT" smtClean="0"/>
              <a:t>29.12.2020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0056-DD9F-4176-92DB-0FBBCDB717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688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9872-CD2A-4CD4-AF9B-C01F4974C6DD}" type="datetimeFigureOut">
              <a:rPr lang="de-AT" smtClean="0"/>
              <a:t>29.12.2020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0056-DD9F-4176-92DB-0FBBCDB717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895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9872-CD2A-4CD4-AF9B-C01F4974C6DD}" type="datetimeFigureOut">
              <a:rPr lang="de-AT" smtClean="0"/>
              <a:t>29.12.2020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0056-DD9F-4176-92DB-0FBBCDB717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702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F6E93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9872-CD2A-4CD4-AF9B-C01F4974C6DD}" type="datetimeFigureOut">
              <a:rPr lang="de-AT" smtClean="0"/>
              <a:t>29.12.2020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0056-DD9F-4176-92DB-0FBBCDB717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945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9872-CD2A-4CD4-AF9B-C01F4974C6DD}" type="datetimeFigureOut">
              <a:rPr lang="de-AT" smtClean="0"/>
              <a:t>29.12.2020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0056-DD9F-4176-92DB-0FBBCDB717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054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9872-CD2A-4CD4-AF9B-C01F4974C6DD}" type="datetimeFigureOut">
              <a:rPr lang="de-AT" smtClean="0"/>
              <a:t>29.12.2020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0056-DD9F-4176-92DB-0FBBCDB717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728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9872-CD2A-4CD4-AF9B-C01F4974C6DD}" type="datetimeFigureOut">
              <a:rPr lang="de-AT" smtClean="0"/>
              <a:t>29.12.2020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0056-DD9F-4176-92DB-0FBBCDB717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654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9872-CD2A-4CD4-AF9B-C01F4974C6DD}" type="datetimeFigureOut">
              <a:rPr lang="de-AT" smtClean="0"/>
              <a:t>29.12.2020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0056-DD9F-4176-92DB-0FBBCDB717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526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9872-CD2A-4CD4-AF9B-C01F4974C6DD}" type="datetimeFigureOut">
              <a:rPr lang="de-AT" smtClean="0"/>
              <a:t>29.12.2020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0056-DD9F-4176-92DB-0FBBCDB717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449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9872-CD2A-4CD4-AF9B-C01F4974C6DD}" type="datetimeFigureOut">
              <a:rPr lang="de-AT" smtClean="0"/>
              <a:t>29.12.2020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0056-DD9F-4176-92DB-0FBBCDB717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842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9872-CD2A-4CD4-AF9B-C01F4974C6DD}" type="datetimeFigureOut">
              <a:rPr lang="de-AT" smtClean="0"/>
              <a:t>29.12.2020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0056-DD9F-4176-92DB-0FBBCDB717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320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6464"/>
            <a:ext cx="9144000" cy="278892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59872-CD2A-4CD4-AF9B-C01F4974C6DD}" type="datetimeFigureOut">
              <a:rPr lang="de-AT" smtClean="0"/>
              <a:t>29.12.2020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B0056-DD9F-4176-92DB-0FBBCDB717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562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ltkart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China Rallye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Bearbeitet von</a:t>
            </a:r>
          </a:p>
          <a:p>
            <a:r>
              <a:rPr lang="de-AT" dirty="0"/>
              <a:t>Name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96963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6959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e-AT" dirty="0"/>
              <a:t>Die verbotene Stadt in Beijing (Peking)</a:t>
            </a:r>
            <a:endParaRPr lang="de-AT" sz="2200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574254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Die verbotene Stadt hat …….... Räume und besteht aus …. Palästen!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32C0444-891B-4CB2-A4DC-2CFD727B281D}"/>
              </a:ext>
            </a:extLst>
          </p:cNvPr>
          <p:cNvSpPr txBox="1"/>
          <p:nvPr/>
        </p:nvSpPr>
        <p:spPr>
          <a:xfrm>
            <a:off x="179512" y="6237312"/>
            <a:ext cx="8208912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rgbClr val="C00000"/>
                </a:solidFill>
              </a:rPr>
              <a:t>Suche ein Bilde der verbotenen Stadt und füge es mit </a:t>
            </a:r>
            <a:r>
              <a:rPr lang="de-AT" sz="1400" dirty="0">
                <a:solidFill>
                  <a:srgbClr val="0070C0"/>
                </a:solidFill>
              </a:rPr>
              <a:t>Einfügen &gt; Bilder &gt; Onlinebilder</a:t>
            </a:r>
            <a:r>
              <a:rPr lang="de-AT" sz="1400" dirty="0">
                <a:solidFill>
                  <a:srgbClr val="C00000"/>
                </a:solidFill>
              </a:rPr>
              <a:t> ein. Lass den Filter auf </a:t>
            </a:r>
            <a:r>
              <a:rPr lang="de-AT" sz="1400" dirty="0">
                <a:solidFill>
                  <a:srgbClr val="0070C0"/>
                </a:solidFill>
              </a:rPr>
              <a:t>Nur Creative Commons </a:t>
            </a:r>
            <a:r>
              <a:rPr lang="de-AT" sz="1400" dirty="0">
                <a:solidFill>
                  <a:srgbClr val="C00000"/>
                </a:solidFill>
              </a:rPr>
              <a:t>aktiv! Notwendige Lizenzinformationen werden mit dem Bild eingefügt!</a:t>
            </a:r>
          </a:p>
        </p:txBody>
      </p:sp>
    </p:spTree>
    <p:extLst>
      <p:ext uri="{BB962C8B-B14F-4D97-AF65-F5344CB8AC3E}">
        <p14:creationId xmlns:p14="http://schemas.microsoft.com/office/powerpoint/2010/main" val="3613872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Das Klima in Peking</a:t>
            </a:r>
            <a:endParaRPr lang="de-AT" sz="2200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6381328"/>
            <a:ext cx="820891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rgbClr val="C00000"/>
                </a:solidFill>
              </a:defRPr>
            </a:lvl1pPr>
          </a:lstStyle>
          <a:p>
            <a:r>
              <a:rPr lang="de-AT" dirty="0"/>
              <a:t>Füge eine Klimadiagramm von Peking ein und beantworte die Fragen mit Hilfe des Diagramms!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93589" y="501317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dirty="0"/>
              <a:t>Temperatur heute: </a:t>
            </a:r>
            <a:endParaRPr lang="de-AT" dirty="0"/>
          </a:p>
          <a:p>
            <a:r>
              <a:rPr lang="de-AT" dirty="0"/>
              <a:t>Durchschnittstemperaturen:</a:t>
            </a:r>
          </a:p>
          <a:p>
            <a:r>
              <a:rPr lang="de-AT" dirty="0"/>
              <a:t>Im Sommer ca.  … °C</a:t>
            </a:r>
          </a:p>
          <a:p>
            <a:r>
              <a:rPr lang="de-AT" dirty="0"/>
              <a:t>Im Winter sinkt die Temperatur in Peking auf ….. °C</a:t>
            </a:r>
          </a:p>
        </p:txBody>
      </p:sp>
    </p:spTree>
    <p:extLst>
      <p:ext uri="{BB962C8B-B14F-4D97-AF65-F5344CB8AC3E}">
        <p14:creationId xmlns:p14="http://schemas.microsoft.com/office/powerpoint/2010/main" val="2698373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Der höchste Berg Chinas - </a:t>
            </a:r>
            <a:r>
              <a:rPr lang="de-AT" dirty="0" err="1">
                <a:solidFill>
                  <a:srgbClr val="C00000"/>
                </a:solidFill>
              </a:rPr>
              <a:t>Qomolangma</a:t>
            </a:r>
            <a:endParaRPr lang="de-AT" sz="2200" dirty="0">
              <a:solidFill>
                <a:srgbClr val="C0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67544" y="6453336"/>
            <a:ext cx="820891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rgbClr val="C00000"/>
                </a:solidFill>
              </a:defRPr>
            </a:lvl1pPr>
          </a:lstStyle>
          <a:p>
            <a:r>
              <a:rPr lang="de-AT" dirty="0"/>
              <a:t>Füge ein Bild des höchsten Berges von China ein und ergänze die Daten!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95536" y="584591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Der </a:t>
            </a:r>
            <a:r>
              <a:rPr lang="de-AT" dirty="0" err="1"/>
              <a:t>Qomolangma</a:t>
            </a:r>
            <a:r>
              <a:rPr lang="de-AT" dirty="0"/>
              <a:t> hat im Westen den Namen ………   Er ist  …………… m hoch.</a:t>
            </a:r>
          </a:p>
        </p:txBody>
      </p:sp>
    </p:spTree>
    <p:extLst>
      <p:ext uri="{BB962C8B-B14F-4D97-AF65-F5344CB8AC3E}">
        <p14:creationId xmlns:p14="http://schemas.microsoft.com/office/powerpoint/2010/main" val="267735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Reliefkarte von China</a:t>
            </a:r>
            <a:endParaRPr lang="de-AT" sz="22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B21A74B-E55C-4CF4-9FA2-CA7A62AC873B}"/>
              </a:ext>
            </a:extLst>
          </p:cNvPr>
          <p:cNvSpPr txBox="1"/>
          <p:nvPr/>
        </p:nvSpPr>
        <p:spPr>
          <a:xfrm>
            <a:off x="179512" y="6429473"/>
            <a:ext cx="820891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rgbClr val="C00000"/>
                </a:solidFill>
              </a:rPr>
              <a:t>Finde auf  </a:t>
            </a:r>
            <a:r>
              <a:rPr lang="de-AT" sz="1400" dirty="0">
                <a:solidFill>
                  <a:srgbClr val="7A0000"/>
                </a:solidFill>
                <a:hlinkClick r:id="rId2"/>
              </a:rPr>
              <a:t>http://www.weltkarte.com</a:t>
            </a:r>
            <a:r>
              <a:rPr lang="de-AT" sz="1400" dirty="0">
                <a:solidFill>
                  <a:srgbClr val="7A0000"/>
                </a:solidFill>
              </a:rPr>
              <a:t> </a:t>
            </a:r>
            <a:r>
              <a:rPr lang="de-AT" sz="1400" dirty="0">
                <a:solidFill>
                  <a:srgbClr val="C00000"/>
                </a:solidFill>
              </a:rPr>
              <a:t>eine Reliefkarte von China und füge sie ein!</a:t>
            </a:r>
          </a:p>
        </p:txBody>
      </p:sp>
    </p:spTree>
    <p:extLst>
      <p:ext uri="{BB962C8B-B14F-4D97-AF65-F5344CB8AC3E}">
        <p14:creationId xmlns:p14="http://schemas.microsoft.com/office/powerpoint/2010/main" val="159914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Fläche im Vergleich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882246"/>
              </p:ext>
            </p:extLst>
          </p:nvPr>
        </p:nvGraphicFramePr>
        <p:xfrm>
          <a:off x="457200" y="1600201"/>
          <a:ext cx="8229600" cy="4718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3021">
                <a:tc>
                  <a:txBody>
                    <a:bodyPr/>
                    <a:lstStyle/>
                    <a:p>
                      <a:r>
                        <a:rPr lang="de-AT" sz="3200" dirty="0"/>
                        <a:t>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3200" dirty="0"/>
                        <a:t>Fläche</a:t>
                      </a:r>
                      <a:r>
                        <a:rPr lang="de-AT" sz="3200" baseline="0" dirty="0"/>
                        <a:t> in km²</a:t>
                      </a:r>
                      <a:endParaRPr lang="de-AT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30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3200" dirty="0"/>
                        <a:t>Volksrepublik China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AT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021">
                <a:tc>
                  <a:txBody>
                    <a:bodyPr/>
                    <a:lstStyle/>
                    <a:p>
                      <a:r>
                        <a:rPr lang="de-AT" sz="3200" dirty="0"/>
                        <a:t>Indien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AT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3021">
                <a:tc>
                  <a:txBody>
                    <a:bodyPr/>
                    <a:lstStyle/>
                    <a:p>
                      <a:r>
                        <a:rPr lang="de-AT" sz="3200" dirty="0"/>
                        <a:t>Russland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AT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3021">
                <a:tc>
                  <a:txBody>
                    <a:bodyPr/>
                    <a:lstStyle/>
                    <a:p>
                      <a:r>
                        <a:rPr lang="de-AT" sz="3200" i="1" dirty="0"/>
                        <a:t>Setze hier dein Land ein!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AT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33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Bevölkerung im Vergleich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977884"/>
              </p:ext>
            </p:extLst>
          </p:nvPr>
        </p:nvGraphicFramePr>
        <p:xfrm>
          <a:off x="457200" y="1600201"/>
          <a:ext cx="8229600" cy="456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158">
                <a:tc>
                  <a:txBody>
                    <a:bodyPr/>
                    <a:lstStyle/>
                    <a:p>
                      <a:r>
                        <a:rPr lang="de-AT" sz="3200" dirty="0"/>
                        <a:t>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3200" dirty="0"/>
                        <a:t>Bevölkerungszahl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158">
                <a:tc>
                  <a:txBody>
                    <a:bodyPr/>
                    <a:lstStyle/>
                    <a:p>
                      <a:r>
                        <a:rPr lang="de-AT" sz="2800" dirty="0"/>
                        <a:t>Volksrepublik China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158">
                <a:tc>
                  <a:txBody>
                    <a:bodyPr/>
                    <a:lstStyle/>
                    <a:p>
                      <a:r>
                        <a:rPr lang="de-AT" sz="2800" dirty="0"/>
                        <a:t>Indien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58">
                <a:tc>
                  <a:txBody>
                    <a:bodyPr/>
                    <a:lstStyle/>
                    <a:p>
                      <a:r>
                        <a:rPr lang="de-AT" sz="2800" dirty="0"/>
                        <a:t>Brasilien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158">
                <a:tc>
                  <a:txBody>
                    <a:bodyPr/>
                    <a:lstStyle/>
                    <a:p>
                      <a:r>
                        <a:rPr lang="de-AT" sz="2800" dirty="0"/>
                        <a:t>Indonesien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58">
                <a:tc>
                  <a:txBody>
                    <a:bodyPr/>
                    <a:lstStyle/>
                    <a:p>
                      <a:r>
                        <a:rPr lang="de-AT" sz="2800" dirty="0"/>
                        <a:t>Russland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800" dirty="0"/>
                        <a:t>Setze hier dein Land ein!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190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Die größten Städte Chinas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219887"/>
              </p:ext>
            </p:extLst>
          </p:nvPr>
        </p:nvGraphicFramePr>
        <p:xfrm>
          <a:off x="457200" y="1600199"/>
          <a:ext cx="8229599" cy="434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>
                  <a:extLst>
                    <a:ext uri="{9D8B030D-6E8A-4147-A177-3AD203B41FA5}">
                      <a16:colId xmlns:a16="http://schemas.microsoft.com/office/drawing/2014/main" val="411013479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9816">
                <a:tc>
                  <a:txBody>
                    <a:bodyPr/>
                    <a:lstStyle/>
                    <a:p>
                      <a:pPr algn="ctr"/>
                      <a:r>
                        <a:rPr lang="de-AT" sz="2400" dirty="0"/>
                        <a:t>Rang</a:t>
                      </a:r>
                      <a:endParaRPr lang="de-A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3200" dirty="0"/>
                        <a:t>Name</a:t>
                      </a:r>
                      <a:r>
                        <a:rPr lang="de-AT" sz="3200" baseline="0" dirty="0"/>
                        <a:t> der Stadt</a:t>
                      </a:r>
                      <a:endParaRPr lang="de-AT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2400" dirty="0"/>
                        <a:t>Bevölkerungszahl in Millionen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816">
                <a:tc>
                  <a:txBody>
                    <a:bodyPr/>
                    <a:lstStyle/>
                    <a:p>
                      <a:pPr algn="ctr"/>
                      <a:endParaRPr lang="de-A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816">
                <a:tc>
                  <a:txBody>
                    <a:bodyPr/>
                    <a:lstStyle/>
                    <a:p>
                      <a:pPr algn="ctr"/>
                      <a:endParaRPr lang="de-A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816">
                <a:tc>
                  <a:txBody>
                    <a:bodyPr/>
                    <a:lstStyle/>
                    <a:p>
                      <a:pPr algn="ctr"/>
                      <a:endParaRPr lang="de-A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9816">
                <a:tc>
                  <a:txBody>
                    <a:bodyPr/>
                    <a:lstStyle/>
                    <a:p>
                      <a:pPr algn="ctr"/>
                      <a:endParaRPr lang="de-A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467544" y="6381328"/>
            <a:ext cx="820891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rgbClr val="C00000"/>
                </a:solidFill>
              </a:defRPr>
            </a:lvl1pPr>
          </a:lstStyle>
          <a:p>
            <a:r>
              <a:rPr lang="de-AT" dirty="0"/>
              <a:t>Suche die vier chinesischen Städte mit der größten Bevölkerungszahl!</a:t>
            </a:r>
          </a:p>
        </p:txBody>
      </p:sp>
    </p:spTree>
    <p:extLst>
      <p:ext uri="{BB962C8B-B14F-4D97-AF65-F5344CB8AC3E}">
        <p14:creationId xmlns:p14="http://schemas.microsoft.com/office/powerpoint/2010/main" val="212214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6950"/>
          </a:xfrm>
        </p:spPr>
        <p:txBody>
          <a:bodyPr>
            <a:normAutofit/>
          </a:bodyPr>
          <a:lstStyle/>
          <a:p>
            <a:r>
              <a:rPr lang="de-AT" dirty="0"/>
              <a:t>Die Skyline von Shanghai</a:t>
            </a:r>
            <a:endParaRPr lang="de-AT" sz="22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2E595D9-4012-43B7-B161-0F937CE2107C}"/>
              </a:ext>
            </a:extLst>
          </p:cNvPr>
          <p:cNvSpPr txBox="1"/>
          <p:nvPr/>
        </p:nvSpPr>
        <p:spPr>
          <a:xfrm>
            <a:off x="323528" y="6309320"/>
            <a:ext cx="8208912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rgbClr val="C00000"/>
                </a:solidFill>
              </a:rPr>
              <a:t>Suche ein Bilde der Skyline und füge dieses mit </a:t>
            </a:r>
            <a:r>
              <a:rPr lang="de-AT" sz="1400" dirty="0">
                <a:solidFill>
                  <a:srgbClr val="0070C0"/>
                </a:solidFill>
              </a:rPr>
              <a:t>Einfügen &gt; Bilder &gt; Onlinebilder</a:t>
            </a:r>
            <a:r>
              <a:rPr lang="de-AT" sz="1400" dirty="0">
                <a:solidFill>
                  <a:srgbClr val="C00000"/>
                </a:solidFill>
              </a:rPr>
              <a:t> ein. Lass den Filter auf </a:t>
            </a:r>
            <a:r>
              <a:rPr lang="de-AT" sz="1400" dirty="0">
                <a:solidFill>
                  <a:srgbClr val="0070C0"/>
                </a:solidFill>
              </a:rPr>
              <a:t>Nur Creative Commons </a:t>
            </a:r>
            <a:r>
              <a:rPr lang="de-AT" sz="1400" dirty="0">
                <a:solidFill>
                  <a:srgbClr val="C00000"/>
                </a:solidFill>
              </a:rPr>
              <a:t>aktiv! Notwendige Lizenzinformationen werden mit dem Bild eingefügt!</a:t>
            </a:r>
          </a:p>
        </p:txBody>
      </p:sp>
    </p:spTree>
    <p:extLst>
      <p:ext uri="{BB962C8B-B14F-4D97-AF65-F5344CB8AC3E}">
        <p14:creationId xmlns:p14="http://schemas.microsoft.com/office/powerpoint/2010/main" val="2106097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Der Staudamm am Jangtsekiang</a:t>
            </a:r>
            <a:br>
              <a:rPr lang="de-AT" dirty="0"/>
            </a:br>
            <a:r>
              <a:rPr lang="de-AT" sz="2200" dirty="0"/>
              <a:t>Drei-Schluchten-Staudamm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23528" y="5805264"/>
            <a:ext cx="820891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rgbClr val="C00000"/>
                </a:solidFill>
              </a:defRPr>
            </a:lvl1pPr>
          </a:lstStyle>
          <a:p>
            <a:r>
              <a:rPr lang="de-AT" dirty="0"/>
              <a:t>Suche ein Bild vom Staudamm am Jangtsekiang und füge es auf dieser Folie ein. 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9BBC321-07B4-4233-89E8-3C92A1074682}"/>
              </a:ext>
            </a:extLst>
          </p:cNvPr>
          <p:cNvSpPr txBox="1"/>
          <p:nvPr/>
        </p:nvSpPr>
        <p:spPr>
          <a:xfrm>
            <a:off x="323528" y="6237312"/>
            <a:ext cx="8208912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rgbClr val="C00000"/>
                </a:solidFill>
              </a:rPr>
              <a:t>Suche die Bilder und füge sie mit </a:t>
            </a:r>
            <a:r>
              <a:rPr lang="de-AT" sz="1400" dirty="0">
                <a:solidFill>
                  <a:srgbClr val="0070C0"/>
                </a:solidFill>
              </a:rPr>
              <a:t>Einfügen &gt; Bilder &gt; Onlinebilder</a:t>
            </a:r>
            <a:r>
              <a:rPr lang="de-AT" sz="1400" dirty="0">
                <a:solidFill>
                  <a:srgbClr val="C00000"/>
                </a:solidFill>
              </a:rPr>
              <a:t> ein. Lass den Filter auf </a:t>
            </a:r>
            <a:r>
              <a:rPr lang="de-AT" sz="1400" dirty="0">
                <a:solidFill>
                  <a:srgbClr val="0070C0"/>
                </a:solidFill>
              </a:rPr>
              <a:t>Nur Creative Commons </a:t>
            </a:r>
            <a:r>
              <a:rPr lang="de-AT" sz="1400" dirty="0">
                <a:solidFill>
                  <a:srgbClr val="C00000"/>
                </a:solidFill>
              </a:rPr>
              <a:t>aktiv! Notwendige Lizenzinformationen werden mit dem Bild eingefügt!</a:t>
            </a:r>
          </a:p>
        </p:txBody>
      </p:sp>
    </p:spTree>
    <p:extLst>
      <p:ext uri="{BB962C8B-B14F-4D97-AF65-F5344CB8AC3E}">
        <p14:creationId xmlns:p14="http://schemas.microsoft.com/office/powerpoint/2010/main" val="4128780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Daten zum Drei-Schluchten-Staudamm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651996"/>
              </p:ext>
            </p:extLst>
          </p:nvPr>
        </p:nvGraphicFramePr>
        <p:xfrm>
          <a:off x="457200" y="1600200"/>
          <a:ext cx="8229600" cy="391703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839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839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839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839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467544" y="6381328"/>
            <a:ext cx="820891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rgbClr val="C00000"/>
                </a:solidFill>
              </a:defRPr>
            </a:lvl1pPr>
          </a:lstStyle>
          <a:p>
            <a:r>
              <a:rPr lang="de-AT" dirty="0"/>
              <a:t>Finde die Daten mit Hilfe einer Suchmaschine! </a:t>
            </a:r>
          </a:p>
        </p:txBody>
      </p:sp>
    </p:spTree>
    <p:extLst>
      <p:ext uri="{BB962C8B-B14F-4D97-AF65-F5344CB8AC3E}">
        <p14:creationId xmlns:p14="http://schemas.microsoft.com/office/powerpoint/2010/main" val="676716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Die Chinesische Mauer</a:t>
            </a:r>
            <a:endParaRPr lang="de-AT" sz="2200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574254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Die chinesische Mauer ist ………… km lang!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7C60FA0-F04E-4714-91A1-00B928F899FE}"/>
              </a:ext>
            </a:extLst>
          </p:cNvPr>
          <p:cNvSpPr txBox="1"/>
          <p:nvPr/>
        </p:nvSpPr>
        <p:spPr>
          <a:xfrm>
            <a:off x="179512" y="6237312"/>
            <a:ext cx="8208912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rgbClr val="C00000"/>
                </a:solidFill>
              </a:rPr>
              <a:t>Suche ein Bilde der chinesischen mauer und füge es mit </a:t>
            </a:r>
            <a:r>
              <a:rPr lang="de-AT" sz="1400" dirty="0">
                <a:solidFill>
                  <a:srgbClr val="0070C0"/>
                </a:solidFill>
              </a:rPr>
              <a:t>Einfügen &gt; Bilder &gt; Onlinebilder</a:t>
            </a:r>
            <a:r>
              <a:rPr lang="de-AT" sz="1400" dirty="0">
                <a:solidFill>
                  <a:srgbClr val="C00000"/>
                </a:solidFill>
              </a:rPr>
              <a:t> ein. Lass den Filter auf </a:t>
            </a:r>
            <a:r>
              <a:rPr lang="de-AT" sz="1400" dirty="0">
                <a:solidFill>
                  <a:srgbClr val="0070C0"/>
                </a:solidFill>
              </a:rPr>
              <a:t>Nur Creative Commons </a:t>
            </a:r>
            <a:r>
              <a:rPr lang="de-AT" sz="1400" dirty="0">
                <a:solidFill>
                  <a:srgbClr val="C00000"/>
                </a:solidFill>
              </a:rPr>
              <a:t>aktiv! Notwendige Lizenzinformationen werden mit dem Bild eingefügt!</a:t>
            </a:r>
          </a:p>
        </p:txBody>
      </p:sp>
    </p:spTree>
    <p:extLst>
      <p:ext uri="{BB962C8B-B14F-4D97-AF65-F5344CB8AC3E}">
        <p14:creationId xmlns:p14="http://schemas.microsoft.com/office/powerpoint/2010/main" val="24784373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Bildschirmpräsentation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Calibri</vt:lpstr>
      <vt:lpstr>Larissa</vt:lpstr>
      <vt:lpstr>China Rallye</vt:lpstr>
      <vt:lpstr>Reliefkarte von China</vt:lpstr>
      <vt:lpstr>Fläche im Vergleich</vt:lpstr>
      <vt:lpstr>Bevölkerung im Vergleich</vt:lpstr>
      <vt:lpstr>Die größten Städte Chinas</vt:lpstr>
      <vt:lpstr>Die Skyline von Shanghai</vt:lpstr>
      <vt:lpstr>Der Staudamm am Jangtsekiang Drei-Schluchten-Staudamm</vt:lpstr>
      <vt:lpstr>Daten zum Drei-Schluchten-Staudamm</vt:lpstr>
      <vt:lpstr>Die Chinesische Mauer</vt:lpstr>
      <vt:lpstr>Die verbotene Stadt in Beijing (Peking)</vt:lpstr>
      <vt:lpstr>Das Klima in Peking</vt:lpstr>
      <vt:lpstr>Der höchste Berg Chinas - Qomolangma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 Rallye</dc:title>
  <dc:creator>Easy4Me.info</dc:creator>
  <cp:lastModifiedBy>admin</cp:lastModifiedBy>
  <cp:revision>28</cp:revision>
  <dcterms:created xsi:type="dcterms:W3CDTF">2013-11-02T11:30:51Z</dcterms:created>
  <dcterms:modified xsi:type="dcterms:W3CDTF">2020-12-29T19:44:37Z</dcterms:modified>
</cp:coreProperties>
</file>