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89" r:id="rId5"/>
    <p:sldId id="290" r:id="rId6"/>
    <p:sldId id="288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91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ois Klotz" userId="0e7873f3-c968-46a8-ac9c-5d38456ab073" providerId="ADAL" clId="{0E34F8C6-BB65-44A0-8C27-A36B726299CE}"/>
    <pc:docChg chg="custSel modSld">
      <pc:chgData name="Alois Klotz" userId="0e7873f3-c968-46a8-ac9c-5d38456ab073" providerId="ADAL" clId="{0E34F8C6-BB65-44A0-8C27-A36B726299CE}" dt="2023-01-08T11:31:16.868" v="98" actId="1076"/>
      <pc:docMkLst>
        <pc:docMk/>
      </pc:docMkLst>
      <pc:sldChg chg="addSp modSp modAnim">
        <pc:chgData name="Alois Klotz" userId="0e7873f3-c968-46a8-ac9c-5d38456ab073" providerId="ADAL" clId="{0E34F8C6-BB65-44A0-8C27-A36B726299CE}" dt="2023-01-08T11:31:16.868" v="98" actId="1076"/>
        <pc:sldMkLst>
          <pc:docMk/>
          <pc:sldMk cId="2268105057" sldId="288"/>
        </pc:sldMkLst>
        <pc:spChg chg="mod">
          <ac:chgData name="Alois Klotz" userId="0e7873f3-c968-46a8-ac9c-5d38456ab073" providerId="ADAL" clId="{0E34F8C6-BB65-44A0-8C27-A36B726299CE}" dt="2023-01-08T11:30:36.166" v="94" actId="164"/>
          <ac:spMkLst>
            <pc:docMk/>
            <pc:sldMk cId="2268105057" sldId="288"/>
            <ac:spMk id="77" creationId="{7A96E202-824F-4568-80EB-6825185D632A}"/>
          </ac:spMkLst>
        </pc:spChg>
        <pc:spChg chg="mod">
          <ac:chgData name="Alois Klotz" userId="0e7873f3-c968-46a8-ac9c-5d38456ab073" providerId="ADAL" clId="{0E34F8C6-BB65-44A0-8C27-A36B726299CE}" dt="2023-01-08T11:29:03.081" v="71" actId="27636"/>
          <ac:spMkLst>
            <pc:docMk/>
            <pc:sldMk cId="2268105057" sldId="288"/>
            <ac:spMk id="8193" creationId="{00000000-0000-0000-0000-000000000000}"/>
          </ac:spMkLst>
        </pc:spChg>
        <pc:grpChg chg="mod">
          <ac:chgData name="Alois Klotz" userId="0e7873f3-c968-46a8-ac9c-5d38456ab073" providerId="ADAL" clId="{0E34F8C6-BB65-44A0-8C27-A36B726299CE}" dt="2023-01-08T11:30:15.778" v="88" actId="1076"/>
          <ac:grpSpMkLst>
            <pc:docMk/>
            <pc:sldMk cId="2268105057" sldId="288"/>
            <ac:grpSpMk id="2" creationId="{EED94DD1-918E-4A80-8582-752D2C174E4B}"/>
          </ac:grpSpMkLst>
        </pc:grpChg>
        <pc:grpChg chg="mod">
          <ac:chgData name="Alois Klotz" userId="0e7873f3-c968-46a8-ac9c-5d38456ab073" providerId="ADAL" clId="{0E34F8C6-BB65-44A0-8C27-A36B726299CE}" dt="2023-01-08T11:29:50.778" v="82" actId="1076"/>
          <ac:grpSpMkLst>
            <pc:docMk/>
            <pc:sldMk cId="2268105057" sldId="288"/>
            <ac:grpSpMk id="4" creationId="{13413FEA-7958-4374-9BC6-4EAB3C904531}"/>
          </ac:grpSpMkLst>
        </pc:grpChg>
        <pc:grpChg chg="mod">
          <ac:chgData name="Alois Klotz" userId="0e7873f3-c968-46a8-ac9c-5d38456ab073" providerId="ADAL" clId="{0E34F8C6-BB65-44A0-8C27-A36B726299CE}" dt="2023-01-08T11:29:35.209" v="75" actId="1076"/>
          <ac:grpSpMkLst>
            <pc:docMk/>
            <pc:sldMk cId="2268105057" sldId="288"/>
            <ac:grpSpMk id="5" creationId="{CC53803C-6180-468C-8881-6C13781DAC94}"/>
          </ac:grpSpMkLst>
        </pc:grpChg>
        <pc:grpChg chg="mod">
          <ac:chgData name="Alois Klotz" userId="0e7873f3-c968-46a8-ac9c-5d38456ab073" providerId="ADAL" clId="{0E34F8C6-BB65-44A0-8C27-A36B726299CE}" dt="2023-01-08T11:31:14.132" v="97" actId="1076"/>
          <ac:grpSpMkLst>
            <pc:docMk/>
            <pc:sldMk cId="2268105057" sldId="288"/>
            <ac:grpSpMk id="6" creationId="{B21F32D9-0B0E-4AE1-BBD8-B7523400D8AF}"/>
          </ac:grpSpMkLst>
        </pc:grpChg>
        <pc:grpChg chg="mod">
          <ac:chgData name="Alois Klotz" userId="0e7873f3-c968-46a8-ac9c-5d38456ab073" providerId="ADAL" clId="{0E34F8C6-BB65-44A0-8C27-A36B726299CE}" dt="2023-01-08T11:30:21.699" v="90" actId="1076"/>
          <ac:grpSpMkLst>
            <pc:docMk/>
            <pc:sldMk cId="2268105057" sldId="288"/>
            <ac:grpSpMk id="7" creationId="{C103C365-3D2B-4CB4-BD31-E697A8EB3552}"/>
          </ac:grpSpMkLst>
        </pc:grpChg>
        <pc:grpChg chg="mod">
          <ac:chgData name="Alois Klotz" userId="0e7873f3-c968-46a8-ac9c-5d38456ab073" providerId="ADAL" clId="{0E34F8C6-BB65-44A0-8C27-A36B726299CE}" dt="2023-01-08T11:30:17.946" v="89" actId="1076"/>
          <ac:grpSpMkLst>
            <pc:docMk/>
            <pc:sldMk cId="2268105057" sldId="288"/>
            <ac:grpSpMk id="8" creationId="{571CF5F8-EA2C-4105-A34B-BFA9EF200BBB}"/>
          </ac:grpSpMkLst>
        </pc:grpChg>
        <pc:grpChg chg="mod">
          <ac:chgData name="Alois Klotz" userId="0e7873f3-c968-46a8-ac9c-5d38456ab073" providerId="ADAL" clId="{0E34F8C6-BB65-44A0-8C27-A36B726299CE}" dt="2023-01-08T11:29:37.553" v="76" actId="1076"/>
          <ac:grpSpMkLst>
            <pc:docMk/>
            <pc:sldMk cId="2268105057" sldId="288"/>
            <ac:grpSpMk id="9" creationId="{719B1640-B2F5-4149-A954-15D1571C4E0A}"/>
          </ac:grpSpMkLst>
        </pc:grpChg>
        <pc:grpChg chg="mod">
          <ac:chgData name="Alois Klotz" userId="0e7873f3-c968-46a8-ac9c-5d38456ab073" providerId="ADAL" clId="{0E34F8C6-BB65-44A0-8C27-A36B726299CE}" dt="2023-01-08T11:29:39.505" v="77" actId="1076"/>
          <ac:grpSpMkLst>
            <pc:docMk/>
            <pc:sldMk cId="2268105057" sldId="288"/>
            <ac:grpSpMk id="10" creationId="{0A32CA69-BDF1-480E-A491-F3D730E88C1E}"/>
          </ac:grpSpMkLst>
        </pc:grpChg>
        <pc:grpChg chg="mod">
          <ac:chgData name="Alois Klotz" userId="0e7873f3-c968-46a8-ac9c-5d38456ab073" providerId="ADAL" clId="{0E34F8C6-BB65-44A0-8C27-A36B726299CE}" dt="2023-01-08T11:29:44.192" v="79" actId="1076"/>
          <ac:grpSpMkLst>
            <pc:docMk/>
            <pc:sldMk cId="2268105057" sldId="288"/>
            <ac:grpSpMk id="11" creationId="{1BE5A480-4AE7-4BDD-8F7F-78ECDFF6CBC9}"/>
          </ac:grpSpMkLst>
        </pc:grpChg>
        <pc:grpChg chg="mod">
          <ac:chgData name="Alois Klotz" userId="0e7873f3-c968-46a8-ac9c-5d38456ab073" providerId="ADAL" clId="{0E34F8C6-BB65-44A0-8C27-A36B726299CE}" dt="2023-01-08T11:29:47.994" v="81" actId="1076"/>
          <ac:grpSpMkLst>
            <pc:docMk/>
            <pc:sldMk cId="2268105057" sldId="288"/>
            <ac:grpSpMk id="12" creationId="{5C9F7CA5-C654-4EF8-BBF1-84EEF2D64048}"/>
          </ac:grpSpMkLst>
        </pc:grpChg>
        <pc:grpChg chg="mod">
          <ac:chgData name="Alois Klotz" userId="0e7873f3-c968-46a8-ac9c-5d38456ab073" providerId="ADAL" clId="{0E34F8C6-BB65-44A0-8C27-A36B726299CE}" dt="2023-01-08T11:31:16.868" v="98" actId="1076"/>
          <ac:grpSpMkLst>
            <pc:docMk/>
            <pc:sldMk cId="2268105057" sldId="288"/>
            <ac:grpSpMk id="13" creationId="{A5380C73-5379-4CB7-BB24-78DB92A0B86D}"/>
          </ac:grpSpMkLst>
        </pc:grpChg>
        <pc:grpChg chg="mod">
          <ac:chgData name="Alois Klotz" userId="0e7873f3-c968-46a8-ac9c-5d38456ab073" providerId="ADAL" clId="{0E34F8C6-BB65-44A0-8C27-A36B726299CE}" dt="2023-01-08T11:30:23.795" v="91" actId="1076"/>
          <ac:grpSpMkLst>
            <pc:docMk/>
            <pc:sldMk cId="2268105057" sldId="288"/>
            <ac:grpSpMk id="14" creationId="{E6E19690-55B0-4190-ABC2-5B0E7ED757C4}"/>
          </ac:grpSpMkLst>
        </pc:grpChg>
        <pc:grpChg chg="mod">
          <ac:chgData name="Alois Klotz" userId="0e7873f3-c968-46a8-ac9c-5d38456ab073" providerId="ADAL" clId="{0E34F8C6-BB65-44A0-8C27-A36B726299CE}" dt="2023-01-08T11:30:00.546" v="86" actId="1076"/>
          <ac:grpSpMkLst>
            <pc:docMk/>
            <pc:sldMk cId="2268105057" sldId="288"/>
            <ac:grpSpMk id="15" creationId="{9341E34F-D8B6-43E2-9AE7-FD5FB29DA373}"/>
          </ac:grpSpMkLst>
        </pc:grpChg>
        <pc:grpChg chg="mod">
          <ac:chgData name="Alois Klotz" userId="0e7873f3-c968-46a8-ac9c-5d38456ab073" providerId="ADAL" clId="{0E34F8C6-BB65-44A0-8C27-A36B726299CE}" dt="2023-01-08T11:29:46.106" v="80" actId="1076"/>
          <ac:grpSpMkLst>
            <pc:docMk/>
            <pc:sldMk cId="2268105057" sldId="288"/>
            <ac:grpSpMk id="20" creationId="{77568317-27D2-4BC9-B9D8-A3BB72753300}"/>
          </ac:grpSpMkLst>
        </pc:grpChg>
        <pc:grpChg chg="mod">
          <ac:chgData name="Alois Klotz" userId="0e7873f3-c968-46a8-ac9c-5d38456ab073" providerId="ADAL" clId="{0E34F8C6-BB65-44A0-8C27-A36B726299CE}" dt="2023-01-08T11:30:12.818" v="87" actId="1076"/>
          <ac:grpSpMkLst>
            <pc:docMk/>
            <pc:sldMk cId="2268105057" sldId="288"/>
            <ac:grpSpMk id="24" creationId="{1F083DD3-158B-4BC0-B8E2-F7FC7465ACF3}"/>
          </ac:grpSpMkLst>
        </pc:grpChg>
        <pc:grpChg chg="add mod">
          <ac:chgData name="Alois Klotz" userId="0e7873f3-c968-46a8-ac9c-5d38456ab073" providerId="ADAL" clId="{0E34F8C6-BB65-44A0-8C27-A36B726299CE}" dt="2023-01-08T11:30:36.166" v="94" actId="164"/>
          <ac:grpSpMkLst>
            <pc:docMk/>
            <pc:sldMk cId="2268105057" sldId="288"/>
            <ac:grpSpMk id="28" creationId="{DE67314A-0A83-4118-9863-35EF291C3CDF}"/>
          </ac:grpSpMkLst>
        </pc:grpChg>
        <pc:cxnChg chg="mod">
          <ac:chgData name="Alois Klotz" userId="0e7873f3-c968-46a8-ac9c-5d38456ab073" providerId="ADAL" clId="{0E34F8C6-BB65-44A0-8C27-A36B726299CE}" dt="2023-01-08T11:30:36.166" v="94" actId="164"/>
          <ac:cxnSpMkLst>
            <pc:docMk/>
            <pc:sldMk cId="2268105057" sldId="288"/>
            <ac:cxnSpMk id="78" creationId="{B073A5FC-8813-4E81-92E3-DC5D52F0DAD3}"/>
          </ac:cxnSpMkLst>
        </pc:cxnChg>
      </pc:sldChg>
      <pc:sldChg chg="modSp">
        <pc:chgData name="Alois Klotz" userId="0e7873f3-c968-46a8-ac9c-5d38456ab073" providerId="ADAL" clId="{0E34F8C6-BB65-44A0-8C27-A36B726299CE}" dt="2023-01-08T11:28:15.670" v="0" actId="1076"/>
        <pc:sldMkLst>
          <pc:docMk/>
          <pc:sldMk cId="2271333570" sldId="290"/>
        </pc:sldMkLst>
        <pc:picChg chg="mod">
          <ac:chgData name="Alois Klotz" userId="0e7873f3-c968-46a8-ac9c-5d38456ab073" providerId="ADAL" clId="{0E34F8C6-BB65-44A0-8C27-A36B726299CE}" dt="2023-01-08T11:28:15.670" v="0" actId="1076"/>
          <ac:picMkLst>
            <pc:docMk/>
            <pc:sldMk cId="2271333570" sldId="290"/>
            <ac:picMk id="3" creationId="{CA383833-1F05-43FF-AF76-7B70EAEE86F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CD9BD-CEBE-46D2-AE27-C4C7CE97AA82}" type="datetimeFigureOut">
              <a:rPr lang="de-AT" smtClean="0"/>
              <a:t>08.01.2023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7AF57-39F1-4124-B145-94BE7A3A873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42597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EB46D1CA-6F26-4910-8DE0-2A849265C07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A0648B2F-20A8-479F-861E-4DF53907F1FD}" type="slidenum">
              <a:t>1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9F2DBA0-46C0-49D6-A4E7-B4DD12C25B4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CA728B0-EB68-4358-8922-F159A4A8E98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AT" kern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52B169E0-F31E-431A-8ABB-BBFBD73C80B0}" type="slidenum">
              <a:rPr lang="en-GB" smtClean="0">
                <a:solidFill>
                  <a:srgbClr val="000000"/>
                </a:solidFill>
              </a:rPr>
              <a:pPr eaLnBrk="1" hangingPunct="1"/>
              <a:t>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3596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8EA67-48AC-4AFD-877F-47A6C70C2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6F676C0-C11E-4594-961C-1492D4E8E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94130F-B127-4387-B7F1-9A847C87D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C24E-3B60-49AD-959A-A7A57AEF9C90}" type="datetimeFigureOut">
              <a:rPr lang="de-AT" smtClean="0"/>
              <a:t>08.01.2023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19619B-3157-414D-ADD5-F7C994C81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6C4D06-E231-4EA0-BBAE-40D97C61E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A482-1971-4B02-B81F-C53D8D03290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6235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25715D-849F-40C3-AC5D-43C14113D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AF4D992-E0A5-4270-B4DD-0DA7B71FC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58D2BD-6013-49F6-B7DD-01BC5AD0E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C24E-3B60-49AD-959A-A7A57AEF9C90}" type="datetimeFigureOut">
              <a:rPr lang="de-AT" smtClean="0"/>
              <a:t>08.01.2023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2EE254-ACF9-4BBF-A66D-510A2B715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D850BB-FD39-4786-BF0F-557478408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A482-1971-4B02-B81F-C53D8D03290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5381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ABB4FB9-9E98-44A0-B3B3-737C23AB7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AF8153F-38BC-4CF9-A5DE-0D2D5D2B2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43CF36-67A0-4571-AAE6-D311F881D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C24E-3B60-49AD-959A-A7A57AEF9C90}" type="datetimeFigureOut">
              <a:rPr lang="de-AT" smtClean="0"/>
              <a:t>08.01.2023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7AD049-87A3-4808-A692-B2D2ED4D9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B14F12-9F22-4B42-89C5-F750C04B9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A482-1971-4B02-B81F-C53D8D03290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7453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C8297E-FD11-4BBF-92DA-FFBBF9B59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4455B0-E0C4-4715-9A59-0507B2334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D99210-EA61-4928-AE77-B69A9F6E5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C24E-3B60-49AD-959A-A7A57AEF9C90}" type="datetimeFigureOut">
              <a:rPr lang="de-AT" smtClean="0"/>
              <a:t>08.01.2023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65EB42-D4BB-467D-AEB2-1DBE8D66C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0D0B61-0991-4F5F-997E-26FC4F6E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A482-1971-4B02-B81F-C53D8D03290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39771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4DDAE2-7426-4CA5-8B48-1AB1F320A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037E106-152C-4CFB-93DC-216D4D76C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EBCA0A-63F7-48ED-ACD5-5A62F22F3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C24E-3B60-49AD-959A-A7A57AEF9C90}" type="datetimeFigureOut">
              <a:rPr lang="de-AT" smtClean="0"/>
              <a:t>08.01.2023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4ED2E9-400E-4A40-802A-CB8CB1A27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A9CC18-06B9-4DE5-A90C-4E9225DD9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A482-1971-4B02-B81F-C53D8D03290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42770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C220ED-784E-4070-8531-DC29AA374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76995A-9479-454C-9642-25BC197C16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F8BE528-2E45-4FBD-B6FC-65F1AF8BF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02C0600-4BA8-4DFC-993B-06AEB3B92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C24E-3B60-49AD-959A-A7A57AEF9C90}" type="datetimeFigureOut">
              <a:rPr lang="de-AT" smtClean="0"/>
              <a:t>08.01.2023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ECBDAF-0DE4-49B7-873E-5043E12B4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034C6F0-9571-44AB-A26D-A089FF0B7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A482-1971-4B02-B81F-C53D8D03290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16942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482DE5-9CAF-4B65-B6D6-D49CE193B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57979A-5671-46A0-9D35-18A03079F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316FC8E-3651-48E2-B3A6-CD66508EC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E651622-F407-44BF-BC9B-C710A81B8C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46FE602-C1BD-405E-8F2C-9515E75DBF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B47FDD8-F1DA-4A11-B91E-A26BE94CA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C24E-3B60-49AD-959A-A7A57AEF9C90}" type="datetimeFigureOut">
              <a:rPr lang="de-AT" smtClean="0"/>
              <a:t>08.01.2023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7FF3851-49A4-4C10-9B3F-0EA3253F5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CBD7C27-89E6-4B0E-802F-5985F6D44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A482-1971-4B02-B81F-C53D8D03290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6072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63C786-C3F1-4FA3-BE73-9FD0E0077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5357FC7-B81D-499F-A9D4-B9D1D11D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C24E-3B60-49AD-959A-A7A57AEF9C90}" type="datetimeFigureOut">
              <a:rPr lang="de-AT" smtClean="0"/>
              <a:t>08.01.2023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B8F93B4-466B-4D9B-93E0-0133F9D93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56F2CB5-43BD-4160-8F7A-1E3FA967C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A482-1971-4B02-B81F-C53D8D03290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901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9C04F7A-E454-4811-8BAB-12C40462E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C24E-3B60-49AD-959A-A7A57AEF9C90}" type="datetimeFigureOut">
              <a:rPr lang="de-AT" smtClean="0"/>
              <a:t>08.01.2023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68B469-4EB4-4AE1-860D-35074A6CA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4832CBC-7315-4EA0-9058-321B3027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A482-1971-4B02-B81F-C53D8D03290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7285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0CE687-6B7F-4FA9-B623-FF61E9EE8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379152-3FFF-417E-A3F3-849FFAB99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C10FEE9-8E0B-42D1-AB3B-92F88EE19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3C1D107-83FC-4E72-9AA7-3C423B0D0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C24E-3B60-49AD-959A-A7A57AEF9C90}" type="datetimeFigureOut">
              <a:rPr lang="de-AT" smtClean="0"/>
              <a:t>08.01.2023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3BA6016-5071-43D2-A5E7-E5DD78BA6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7F179BF-6B2E-433A-A54F-F70D4190B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A482-1971-4B02-B81F-C53D8D03290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8021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7DA360-C807-461B-8BAC-ADA676A33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1B9F61E-5B3B-4C11-A81B-9F892BEB47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ED8EE7D-9200-473A-B2C1-72E09E4E6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8BE7660-004A-4557-9F10-BB38A1C2B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C24E-3B60-49AD-959A-A7A57AEF9C90}" type="datetimeFigureOut">
              <a:rPr lang="de-AT" smtClean="0"/>
              <a:t>08.01.2023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ABEC87F-95CB-4AE2-8759-D393C58F3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CEF496-0A11-4725-8D77-5B9917E63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A482-1971-4B02-B81F-C53D8D03290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4571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BD8C1C0-8552-45E2-AC84-8C52B4262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BE83AB1-11C9-46FC-999D-A72DC23F7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696E41-AC49-4A14-8797-7902EAABFD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C24E-3B60-49AD-959A-A7A57AEF9C90}" type="datetimeFigureOut">
              <a:rPr lang="de-AT" smtClean="0"/>
              <a:t>08.01.2023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03DB8E-4195-4BB5-ADD3-847112332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4FB8A3-CEC1-45F0-803D-7F76F9CA8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1A482-1971-4B02-B81F-C53D8D03290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466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A7EBF53E-99D0-44AE-8E6F-801D6B156D1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28393" y="3606498"/>
            <a:ext cx="7824587" cy="404430"/>
          </a:xfrm>
        </p:spPr>
        <p:txBody>
          <a:bodyPr vert="horz" wrap="square" lIns="97959" tIns="50939" rIns="97959" bIns="50939" rtlCol="0" anchor="t" anchorCtr="0">
            <a:spAutoFit/>
          </a:bodyPr>
          <a:lstStyle/>
          <a:p>
            <a:pPr marL="0" indent="0" algn="ctr">
              <a:spcBef>
                <a:spcPts val="543"/>
              </a:spcBef>
              <a:buNone/>
              <a:tabLst>
                <a:tab pos="0" algn="l"/>
                <a:tab pos="995208" algn="l"/>
                <a:tab pos="1990417" algn="l"/>
                <a:tab pos="2985624" algn="l"/>
                <a:tab pos="3980832" algn="l"/>
                <a:tab pos="4976041" algn="l"/>
                <a:tab pos="5971248" algn="l"/>
                <a:tab pos="6966457" algn="l"/>
                <a:tab pos="7961665" algn="l"/>
                <a:tab pos="8956873" algn="l"/>
                <a:tab pos="9952082" algn="l"/>
                <a:tab pos="10947289" algn="l"/>
              </a:tabLst>
            </a:pPr>
            <a:r>
              <a:rPr lang="de-AT" sz="2177" dirty="0">
                <a:solidFill>
                  <a:srgbClr val="355269"/>
                </a:solidFill>
              </a:rPr>
              <a:t>Ordne die Elemente auf der 3. Folie zu!</a:t>
            </a:r>
          </a:p>
        </p:txBody>
      </p:sp>
      <p:sp>
        <p:nvSpPr>
          <p:cNvPr id="3" name="blue">
            <a:extLst>
              <a:ext uri="{FF2B5EF4-FFF2-40B4-BE49-F238E27FC236}">
                <a16:creationId xmlns:a16="http://schemas.microsoft.com/office/drawing/2014/main" id="{D219B7C1-5DAE-40D4-8DE3-15C20ECCF7F1}"/>
              </a:ext>
            </a:extLst>
          </p:cNvPr>
          <p:cNvSpPr/>
          <p:nvPr/>
        </p:nvSpPr>
        <p:spPr>
          <a:xfrm>
            <a:off x="269630" y="2514600"/>
            <a:ext cx="8604739" cy="422754"/>
          </a:xfrm>
          <a:prstGeom prst="rect">
            <a:avLst/>
          </a:prstGeom>
        </p:spPr>
        <p:txBody>
          <a:bodyPr vert="horz" wrap="square" lIns="113241" tIns="66220" rIns="113241" bIns="66220" numCol="1" fromWordArt="1" anchor="ctr" anchorCtr="1" compatLnSpc="1">
            <a:prstTxWarp prst="textPlain">
              <a:avLst/>
            </a:prstTxWarp>
            <a:noAutofit/>
          </a:bodyPr>
          <a:lstStyle/>
          <a:p>
            <a:pPr hangingPunct="0">
              <a:defRPr sz="2210" b="1" i="0" u="none" strike="noStrike" kern="1200" cap="none" baseline="0">
                <a:ln>
                  <a:noFill/>
                </a:ln>
                <a:solidFill>
                  <a:srgbClr val="2A6099"/>
                </a:solidFill>
                <a:latin typeface="Noto Sans" pitchFamily="34"/>
                <a:ea typeface="MS Gothic" pitchFamily="2"/>
                <a:cs typeface="Tahoma" pitchFamily="2"/>
              </a:defRPr>
            </a:pPr>
            <a:r>
              <a:rPr lang="de-AT" sz="2612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oto Sans" pitchFamily="34"/>
                <a:ea typeface="MS Gothic" pitchFamily="2"/>
                <a:cs typeface="Tahoma" pitchFamily="2"/>
              </a:rPr>
              <a:t>Outlook - Fensterelemente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DF9969D-4740-4B86-A0D2-517AB23C9DF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31749" y="6580039"/>
            <a:ext cx="1153480" cy="188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A383833-1F05-43FF-AF76-7B70EAEE8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7725"/>
            <a:ext cx="9144000" cy="5672119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810345B6-FC19-43A0-823E-F5656DEEB714}"/>
              </a:ext>
            </a:extLst>
          </p:cNvPr>
          <p:cNvSpPr txBox="1">
            <a:spLocks noChangeArrowheads="1"/>
          </p:cNvSpPr>
          <p:nvPr/>
        </p:nvSpPr>
        <p:spPr>
          <a:xfrm>
            <a:off x="110096" y="480250"/>
            <a:ext cx="8229600" cy="67057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0" algn="l"/>
                <a:tab pos="914354" algn="l"/>
                <a:tab pos="1828709" algn="l"/>
                <a:tab pos="2743062" algn="l"/>
                <a:tab pos="3657418" algn="l"/>
                <a:tab pos="4571772" algn="l"/>
                <a:tab pos="5486126" algn="l"/>
                <a:tab pos="6400480" algn="l"/>
                <a:tab pos="7314834" algn="l"/>
                <a:tab pos="8229189" algn="l"/>
                <a:tab pos="9143542" algn="l"/>
                <a:tab pos="10057898" algn="l"/>
              </a:tabLst>
              <a:defRPr/>
            </a:pPr>
            <a:r>
              <a:rPr lang="en-GB" b="1" dirty="0">
                <a:solidFill>
                  <a:srgbClr val="0075CC"/>
                </a:solidFill>
              </a:rPr>
              <a:t>Microsoft Outlook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271333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110096" y="480250"/>
            <a:ext cx="8229600" cy="6705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354" algn="l"/>
                <a:tab pos="1828709" algn="l"/>
                <a:tab pos="2743062" algn="l"/>
                <a:tab pos="3657418" algn="l"/>
                <a:tab pos="4571772" algn="l"/>
                <a:tab pos="5486126" algn="l"/>
                <a:tab pos="6400480" algn="l"/>
                <a:tab pos="7314834" algn="l"/>
                <a:tab pos="8229189" algn="l"/>
                <a:tab pos="9143542" algn="l"/>
                <a:tab pos="10057898" algn="l"/>
              </a:tabLst>
              <a:defRPr/>
            </a:pPr>
            <a:r>
              <a:rPr lang="en-GB" sz="2400" b="1" dirty="0">
                <a:solidFill>
                  <a:srgbClr val="0075CC"/>
                </a:solidFill>
              </a:rPr>
              <a:t>Verschiebe die Informationen an die richtige Stelle!</a:t>
            </a:r>
            <a:endParaRPr lang="en-GB" sz="2400" i="1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DDE3DC2D-003E-4087-9F7C-76BDAF2258D3}"/>
              </a:ext>
            </a:extLst>
          </p:cNvPr>
          <p:cNvGrpSpPr/>
          <p:nvPr/>
        </p:nvGrpSpPr>
        <p:grpSpPr>
          <a:xfrm>
            <a:off x="1699274" y="2106782"/>
            <a:ext cx="6037959" cy="3897420"/>
            <a:chOff x="1734444" y="1690613"/>
            <a:chExt cx="6037959" cy="3897420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1118BDDE-9482-490B-8CA6-872AB4A01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4444" y="1690613"/>
              <a:ext cx="6037959" cy="3897420"/>
            </a:xfrm>
            <a:prstGeom prst="rect">
              <a:avLst/>
            </a:prstGeom>
            <a:solidFill>
              <a:srgbClr val="EFF1F5"/>
            </a:solidFill>
            <a:ln w="12700">
              <a:solidFill>
                <a:schemeClr val="accent1">
                  <a:shade val="95000"/>
                  <a:satMod val="105000"/>
                  <a:alpha val="72000"/>
                </a:schemeClr>
              </a:solidFill>
            </a:ln>
            <a:effectLst>
              <a:outerShdw blurRad="50800" dist="38100" dir="2700000" sx="94000" sy="94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252" name="Rectangle 10"/>
            <p:cNvSpPr>
              <a:spLocks noChangeArrowheads="1"/>
            </p:cNvSpPr>
            <p:nvPr/>
          </p:nvSpPr>
          <p:spPr bwMode="auto">
            <a:xfrm>
              <a:off x="3370979" y="2600862"/>
              <a:ext cx="516111" cy="159457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255" name="Rectangle 13"/>
            <p:cNvSpPr>
              <a:spLocks noChangeArrowheads="1"/>
            </p:cNvSpPr>
            <p:nvPr/>
          </p:nvSpPr>
          <p:spPr bwMode="auto">
            <a:xfrm>
              <a:off x="4919339" y="3678772"/>
              <a:ext cx="726908" cy="170360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50409F90-DDE8-46FD-8333-613607C49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4055" y="4247373"/>
              <a:ext cx="4542708" cy="1209657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4" name="Rectangle 10">
              <a:extLst>
                <a:ext uri="{FF2B5EF4-FFF2-40B4-BE49-F238E27FC236}">
                  <a16:creationId xmlns:a16="http://schemas.microsoft.com/office/drawing/2014/main" id="{D524A6E2-250D-4737-A916-35625BB05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1890" y="2607899"/>
              <a:ext cx="516111" cy="159951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5" name="Rectangle 10">
              <a:extLst>
                <a:ext uri="{FF2B5EF4-FFF2-40B4-BE49-F238E27FC236}">
                  <a16:creationId xmlns:a16="http://schemas.microsoft.com/office/drawing/2014/main" id="{E8D6746E-BC23-4242-9E09-E141C4D69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4147" y="2607899"/>
              <a:ext cx="516111" cy="159951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A32CA69-BDF1-480E-A491-F3D730E88C1E}"/>
              </a:ext>
            </a:extLst>
          </p:cNvPr>
          <p:cNvGrpSpPr/>
          <p:nvPr/>
        </p:nvGrpSpPr>
        <p:grpSpPr>
          <a:xfrm>
            <a:off x="370047" y="1878491"/>
            <a:ext cx="2534421" cy="1396971"/>
            <a:chOff x="3790848" y="1174572"/>
            <a:chExt cx="2534421" cy="1396971"/>
          </a:xfrm>
        </p:grpSpPr>
        <p:sp>
          <p:nvSpPr>
            <p:cNvPr id="32" name="Rechteck 31"/>
            <p:cNvSpPr/>
            <p:nvPr/>
          </p:nvSpPr>
          <p:spPr>
            <a:xfrm>
              <a:off x="3928428" y="1174572"/>
              <a:ext cx="1900627" cy="402775"/>
            </a:xfrm>
            <a:prstGeom prst="rect">
              <a:avLst/>
            </a:prstGeom>
            <a:solidFill>
              <a:srgbClr val="EFF1F5"/>
            </a:solidFill>
            <a:ln w="12700">
              <a:solidFill>
                <a:schemeClr val="accent1">
                  <a:shade val="95000"/>
                  <a:satMod val="105000"/>
                  <a:alpha val="72000"/>
                </a:schemeClr>
              </a:solidFill>
            </a:ln>
            <a:effectLst>
              <a:outerShdw blurRad="50800" dist="381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tIns="108000" bIns="108000" anchor="ctr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Spaltenüberschriften</a:t>
              </a:r>
            </a:p>
          </p:txBody>
        </p:sp>
        <p:cxnSp>
          <p:nvCxnSpPr>
            <p:cNvPr id="33" name="Gerade Verbindung mit Pfeil 32"/>
            <p:cNvCxnSpPr>
              <a:cxnSpLocks/>
            </p:cNvCxnSpPr>
            <p:nvPr/>
          </p:nvCxnSpPr>
          <p:spPr>
            <a:xfrm flipH="1" flipV="1">
              <a:off x="5477502" y="1626297"/>
              <a:ext cx="847767" cy="945245"/>
            </a:xfrm>
            <a:prstGeom prst="straightConnector1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FFC000">
                  <a:alpha val="72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56" name="Gerade Verbindung mit Pfeil 55">
              <a:extLst>
                <a:ext uri="{FF2B5EF4-FFF2-40B4-BE49-F238E27FC236}">
                  <a16:creationId xmlns:a16="http://schemas.microsoft.com/office/drawing/2014/main" id="{1D254D08-CD31-46F5-AD9C-103156ABE1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90848" y="1626298"/>
              <a:ext cx="516111" cy="943843"/>
            </a:xfrm>
            <a:prstGeom prst="straightConnector1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FFC000">
                  <a:alpha val="72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58" name="Gerade Verbindung mit Pfeil 57">
              <a:extLst>
                <a:ext uri="{FF2B5EF4-FFF2-40B4-BE49-F238E27FC236}">
                  <a16:creationId xmlns:a16="http://schemas.microsoft.com/office/drawing/2014/main" id="{51C37C0D-E76F-427A-ACF6-CDE8C6CB47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86991" y="1612310"/>
              <a:ext cx="180311" cy="959233"/>
            </a:xfrm>
            <a:prstGeom prst="straightConnector1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FFC000">
                  <a:alpha val="72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</p:grp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41E4000A-0D97-4A0E-8D09-CF79D4E264C6}"/>
              </a:ext>
            </a:extLst>
          </p:cNvPr>
          <p:cNvCxnSpPr>
            <a:cxnSpLocks/>
          </p:cNvCxnSpPr>
          <p:nvPr/>
        </p:nvCxnSpPr>
        <p:spPr>
          <a:xfrm>
            <a:off x="4843569" y="3245188"/>
            <a:ext cx="8252" cy="1393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19B1640-B2F5-4149-A954-15D1571C4E0A}"/>
              </a:ext>
            </a:extLst>
          </p:cNvPr>
          <p:cNvGrpSpPr/>
          <p:nvPr/>
        </p:nvGrpSpPr>
        <p:grpSpPr>
          <a:xfrm>
            <a:off x="186258" y="1282322"/>
            <a:ext cx="1900627" cy="717420"/>
            <a:chOff x="1850638" y="1030107"/>
            <a:chExt cx="1900627" cy="717420"/>
          </a:xfrm>
        </p:grpSpPr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921C73E0-F72E-4034-AB5E-A94D494DF799}"/>
                </a:ext>
              </a:extLst>
            </p:cNvPr>
            <p:cNvSpPr/>
            <p:nvPr/>
          </p:nvSpPr>
          <p:spPr>
            <a:xfrm>
              <a:off x="1850638" y="1030107"/>
              <a:ext cx="1900627" cy="587441"/>
            </a:xfrm>
            <a:prstGeom prst="rect">
              <a:avLst/>
            </a:prstGeom>
            <a:solidFill>
              <a:srgbClr val="EFF1F5"/>
            </a:solidFill>
            <a:ln w="12700">
              <a:solidFill>
                <a:schemeClr val="accent1">
                  <a:shade val="95000"/>
                  <a:satMod val="105000"/>
                  <a:alpha val="72000"/>
                </a:schemeClr>
              </a:solidFill>
            </a:ln>
            <a:effectLst>
              <a:outerShdw blurRad="50800" dist="381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tIns="108000" bIns="108000" anchor="ctr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Suchfenster zum Durchsuchen aller E-Mails</a:t>
              </a:r>
            </a:p>
          </p:txBody>
        </p:sp>
        <p:cxnSp>
          <p:nvCxnSpPr>
            <p:cNvPr id="57" name="Gerade Verbindung mit Pfeil 56">
              <a:extLst>
                <a:ext uri="{FF2B5EF4-FFF2-40B4-BE49-F238E27FC236}">
                  <a16:creationId xmlns:a16="http://schemas.microsoft.com/office/drawing/2014/main" id="{E68DAD4A-7139-465B-ABCC-0DF91B54F86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14652" y="1668870"/>
              <a:ext cx="516111" cy="78657"/>
            </a:xfrm>
            <a:prstGeom prst="straightConnector1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FFC000">
                  <a:alpha val="72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E6E19690-55B0-4190-ABC2-5B0E7ED757C4}"/>
              </a:ext>
            </a:extLst>
          </p:cNvPr>
          <p:cNvGrpSpPr/>
          <p:nvPr/>
        </p:nvGrpSpPr>
        <p:grpSpPr>
          <a:xfrm>
            <a:off x="-141010" y="5494883"/>
            <a:ext cx="3364531" cy="402775"/>
            <a:chOff x="5678598" y="3691362"/>
            <a:chExt cx="3364531" cy="402775"/>
          </a:xfrm>
        </p:grpSpPr>
        <p:cxnSp>
          <p:nvCxnSpPr>
            <p:cNvPr id="26" name="Gerade Verbindung mit Pfeil 25"/>
            <p:cNvCxnSpPr>
              <a:cxnSpLocks/>
            </p:cNvCxnSpPr>
            <p:nvPr/>
          </p:nvCxnSpPr>
          <p:spPr>
            <a:xfrm flipH="1" flipV="1">
              <a:off x="5678598" y="3744368"/>
              <a:ext cx="2058167" cy="125531"/>
            </a:xfrm>
            <a:prstGeom prst="straightConnector1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FFC000">
                  <a:alpha val="72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59" name="Rechteck 58">
              <a:extLst>
                <a:ext uri="{FF2B5EF4-FFF2-40B4-BE49-F238E27FC236}">
                  <a16:creationId xmlns:a16="http://schemas.microsoft.com/office/drawing/2014/main" id="{4EE40450-1313-4BAC-A1ED-774F3510A01B}"/>
                </a:ext>
              </a:extLst>
            </p:cNvPr>
            <p:cNvSpPr/>
            <p:nvPr/>
          </p:nvSpPr>
          <p:spPr>
            <a:xfrm>
              <a:off x="7825356" y="3691362"/>
              <a:ext cx="1217773" cy="402775"/>
            </a:xfrm>
            <a:prstGeom prst="rect">
              <a:avLst/>
            </a:prstGeom>
            <a:solidFill>
              <a:srgbClr val="EFF1F5"/>
            </a:solidFill>
            <a:ln w="12700">
              <a:solidFill>
                <a:schemeClr val="accent1">
                  <a:shade val="95000"/>
                  <a:satMod val="105000"/>
                  <a:alpha val="72000"/>
                </a:schemeClr>
              </a:solidFill>
            </a:ln>
            <a:effectLst>
              <a:outerShdw blurRad="50800" dist="381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tIns="108000" bIns="108000" anchor="ctr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Dateianhang</a:t>
              </a:r>
            </a:p>
          </p:txBody>
        </p:sp>
      </p:grpSp>
      <p:sp>
        <p:nvSpPr>
          <p:cNvPr id="63" name="Rechteck 62">
            <a:extLst>
              <a:ext uri="{FF2B5EF4-FFF2-40B4-BE49-F238E27FC236}">
                <a16:creationId xmlns:a16="http://schemas.microsoft.com/office/drawing/2014/main" id="{067DAB8C-1F68-4BBC-AD92-136E943D4C49}"/>
              </a:ext>
            </a:extLst>
          </p:cNvPr>
          <p:cNvSpPr/>
          <p:nvPr/>
        </p:nvSpPr>
        <p:spPr>
          <a:xfrm>
            <a:off x="3948264" y="3099579"/>
            <a:ext cx="795428" cy="587441"/>
          </a:xfrm>
          <a:prstGeom prst="rect">
            <a:avLst/>
          </a:prstGeom>
          <a:solidFill>
            <a:srgbClr val="EFF1F5"/>
          </a:solidFill>
          <a:ln w="12700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50800" dist="38100" dir="2700000" sx="94000" sy="94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/>
            <a:r>
              <a:rPr lang="en-GB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Priorität hoch</a:t>
            </a:r>
          </a:p>
        </p:txBody>
      </p:sp>
      <p:cxnSp>
        <p:nvCxnSpPr>
          <p:cNvPr id="64" name="Gerade Verbindung mit Pfeil 63">
            <a:extLst>
              <a:ext uri="{FF2B5EF4-FFF2-40B4-BE49-F238E27FC236}">
                <a16:creationId xmlns:a16="http://schemas.microsoft.com/office/drawing/2014/main" id="{51C8DF8E-6CF9-4FC7-9642-8A530788D22E}"/>
              </a:ext>
            </a:extLst>
          </p:cNvPr>
          <p:cNvCxnSpPr>
            <a:cxnSpLocks/>
          </p:cNvCxnSpPr>
          <p:nvPr/>
        </p:nvCxnSpPr>
        <p:spPr>
          <a:xfrm flipH="1" flipV="1">
            <a:off x="4376101" y="3729131"/>
            <a:ext cx="111477" cy="197283"/>
          </a:xfrm>
          <a:prstGeom prst="straightConnector1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C000">
                <a:alpha val="72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5C9F7CA5-C654-4EF8-BBF1-84EEF2D64048}"/>
              </a:ext>
            </a:extLst>
          </p:cNvPr>
          <p:cNvGrpSpPr/>
          <p:nvPr/>
        </p:nvGrpSpPr>
        <p:grpSpPr>
          <a:xfrm>
            <a:off x="4267168" y="1426206"/>
            <a:ext cx="1483344" cy="634917"/>
            <a:chOff x="7569202" y="2164990"/>
            <a:chExt cx="1483344" cy="634917"/>
          </a:xfrm>
        </p:grpSpPr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B9AC1311-A5A1-430E-B0FB-EE6384CBF5EF}"/>
                </a:ext>
              </a:extLst>
            </p:cNvPr>
            <p:cNvSpPr/>
            <p:nvPr/>
          </p:nvSpPr>
          <p:spPr>
            <a:xfrm>
              <a:off x="7834773" y="2164990"/>
              <a:ext cx="1217773" cy="402775"/>
            </a:xfrm>
            <a:prstGeom prst="rect">
              <a:avLst/>
            </a:prstGeom>
            <a:solidFill>
              <a:srgbClr val="EFF1F5"/>
            </a:solidFill>
            <a:ln w="12700">
              <a:solidFill>
                <a:schemeClr val="accent1">
                  <a:shade val="95000"/>
                  <a:satMod val="105000"/>
                  <a:alpha val="72000"/>
                </a:schemeClr>
              </a:solidFill>
            </a:ln>
            <a:effectLst>
              <a:outerShdw blurRad="50800" dist="381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tIns="108000" bIns="108000" anchor="ctr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E-Mail löschen</a:t>
              </a:r>
            </a:p>
          </p:txBody>
        </p:sp>
        <p:cxnSp>
          <p:nvCxnSpPr>
            <p:cNvPr id="70" name="Gerade Verbindung mit Pfeil 69">
              <a:extLst>
                <a:ext uri="{FF2B5EF4-FFF2-40B4-BE49-F238E27FC236}">
                  <a16:creationId xmlns:a16="http://schemas.microsoft.com/office/drawing/2014/main" id="{51BF81F0-07A3-4431-85B7-C0BE77B390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9202" y="2589512"/>
              <a:ext cx="698499" cy="210395"/>
            </a:xfrm>
            <a:prstGeom prst="straightConnector1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FFC000">
                  <a:alpha val="72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DE67314A-0A83-4118-9863-35EF291C3CDF}"/>
              </a:ext>
            </a:extLst>
          </p:cNvPr>
          <p:cNvGrpSpPr/>
          <p:nvPr/>
        </p:nvGrpSpPr>
        <p:grpSpPr>
          <a:xfrm>
            <a:off x="384609" y="4181804"/>
            <a:ext cx="1279480" cy="447619"/>
            <a:chOff x="384609" y="4181804"/>
            <a:chExt cx="1279480" cy="447619"/>
          </a:xfrm>
        </p:grpSpPr>
        <p:sp>
          <p:nvSpPr>
            <p:cNvPr id="77" name="Rechteck 76">
              <a:extLst>
                <a:ext uri="{FF2B5EF4-FFF2-40B4-BE49-F238E27FC236}">
                  <a16:creationId xmlns:a16="http://schemas.microsoft.com/office/drawing/2014/main" id="{7A96E202-824F-4568-80EB-6825185D632A}"/>
                </a:ext>
              </a:extLst>
            </p:cNvPr>
            <p:cNvSpPr/>
            <p:nvPr/>
          </p:nvSpPr>
          <p:spPr>
            <a:xfrm>
              <a:off x="384609" y="4226648"/>
              <a:ext cx="1033713" cy="402775"/>
            </a:xfrm>
            <a:prstGeom prst="rect">
              <a:avLst/>
            </a:prstGeom>
            <a:solidFill>
              <a:srgbClr val="EFF1F5"/>
            </a:solidFill>
            <a:ln w="12700">
              <a:solidFill>
                <a:schemeClr val="accent1">
                  <a:shade val="95000"/>
                  <a:satMod val="105000"/>
                  <a:alpha val="72000"/>
                </a:schemeClr>
              </a:solidFill>
            </a:ln>
            <a:effectLst>
              <a:outerShdw blurRad="50800" dist="381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tIns="108000" bIns="108000" anchor="ctr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Dateianhang</a:t>
              </a:r>
            </a:p>
          </p:txBody>
        </p:sp>
        <p:cxnSp>
          <p:nvCxnSpPr>
            <p:cNvPr id="78" name="Gerade Verbindung mit Pfeil 77">
              <a:extLst>
                <a:ext uri="{FF2B5EF4-FFF2-40B4-BE49-F238E27FC236}">
                  <a16:creationId xmlns:a16="http://schemas.microsoft.com/office/drawing/2014/main" id="{B073A5FC-8813-4E81-92E3-DC5D52F0DA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69558" y="4181804"/>
              <a:ext cx="194531" cy="210223"/>
            </a:xfrm>
            <a:prstGeom prst="straightConnector1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FFC000">
                  <a:alpha val="72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A5380C73-5379-4CB7-BB24-78DB92A0B86D}"/>
              </a:ext>
            </a:extLst>
          </p:cNvPr>
          <p:cNvGrpSpPr/>
          <p:nvPr/>
        </p:nvGrpSpPr>
        <p:grpSpPr>
          <a:xfrm>
            <a:off x="529706" y="5924722"/>
            <a:ext cx="1790584" cy="694796"/>
            <a:chOff x="7250723" y="2918567"/>
            <a:chExt cx="1790584" cy="694796"/>
          </a:xfrm>
        </p:grpSpPr>
        <p:sp>
          <p:nvSpPr>
            <p:cNvPr id="25" name="Rechteck 24"/>
            <p:cNvSpPr/>
            <p:nvPr/>
          </p:nvSpPr>
          <p:spPr>
            <a:xfrm>
              <a:off x="7309748" y="3025922"/>
              <a:ext cx="1731559" cy="587441"/>
            </a:xfrm>
            <a:prstGeom prst="rect">
              <a:avLst/>
            </a:prstGeom>
            <a:solidFill>
              <a:srgbClr val="EFF1F5"/>
            </a:solidFill>
            <a:ln w="12700">
              <a:solidFill>
                <a:schemeClr val="accent1">
                  <a:shade val="95000"/>
                  <a:satMod val="105000"/>
                  <a:alpha val="72000"/>
                </a:schemeClr>
              </a:solidFill>
            </a:ln>
            <a:effectLst>
              <a:outerShdw blurRad="50800" dist="381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tIns="108000" bIns="108000" anchor="ctr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Gelesene E-Mail als ungelesen markieren</a:t>
              </a:r>
            </a:p>
          </p:txBody>
        </p:sp>
        <p:cxnSp>
          <p:nvCxnSpPr>
            <p:cNvPr id="87" name="Gerade Verbindung mit Pfeil 86">
              <a:extLst>
                <a:ext uri="{FF2B5EF4-FFF2-40B4-BE49-F238E27FC236}">
                  <a16:creationId xmlns:a16="http://schemas.microsoft.com/office/drawing/2014/main" id="{F6354F71-D8C5-43BB-81C1-335F13A580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50723" y="2918567"/>
              <a:ext cx="59028" cy="61558"/>
            </a:xfrm>
            <a:prstGeom prst="straightConnector1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FFC000">
                  <a:alpha val="72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71CF5F8-EA2C-4105-A34B-BFA9EF200BBB}"/>
              </a:ext>
            </a:extLst>
          </p:cNvPr>
          <p:cNvGrpSpPr/>
          <p:nvPr/>
        </p:nvGrpSpPr>
        <p:grpSpPr>
          <a:xfrm>
            <a:off x="6517171" y="5324065"/>
            <a:ext cx="2033178" cy="587441"/>
            <a:chOff x="227423" y="4853462"/>
            <a:chExt cx="2033178" cy="587441"/>
          </a:xfrm>
        </p:grpSpPr>
        <p:sp>
          <p:nvSpPr>
            <p:cNvPr id="40" name="Rechteck 39"/>
            <p:cNvSpPr/>
            <p:nvPr/>
          </p:nvSpPr>
          <p:spPr>
            <a:xfrm>
              <a:off x="227423" y="4853462"/>
              <a:ext cx="1400973" cy="587441"/>
            </a:xfrm>
            <a:prstGeom prst="rect">
              <a:avLst/>
            </a:prstGeom>
            <a:solidFill>
              <a:srgbClr val="EFF1F5"/>
            </a:solidFill>
            <a:ln w="12700">
              <a:solidFill>
                <a:schemeClr val="accent1">
                  <a:shade val="95000"/>
                  <a:satMod val="105000"/>
                  <a:alpha val="72000"/>
                </a:schemeClr>
              </a:solidFill>
            </a:ln>
            <a:effectLst>
              <a:outerShdw blurRad="50800" dist="381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tIns="108000" bIns="108000" anchor="ctr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neuen Ordner erstellen</a:t>
              </a:r>
            </a:p>
          </p:txBody>
        </p:sp>
        <p:cxnSp>
          <p:nvCxnSpPr>
            <p:cNvPr id="92" name="Gerade Verbindung mit Pfeil 91">
              <a:extLst>
                <a:ext uri="{FF2B5EF4-FFF2-40B4-BE49-F238E27FC236}">
                  <a16:creationId xmlns:a16="http://schemas.microsoft.com/office/drawing/2014/main" id="{47FFC9E3-33EE-4F57-8F4C-A65C2D87A922}"/>
                </a:ext>
              </a:extLst>
            </p:cNvPr>
            <p:cNvCxnSpPr>
              <a:cxnSpLocks/>
            </p:cNvCxnSpPr>
            <p:nvPr/>
          </p:nvCxnSpPr>
          <p:spPr>
            <a:xfrm>
              <a:off x="1654390" y="5099713"/>
              <a:ext cx="606211" cy="214057"/>
            </a:xfrm>
            <a:prstGeom prst="straightConnector1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FFC000">
                  <a:alpha val="72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9341E34F-D8B6-43E2-9AE7-FD5FB29DA373}"/>
              </a:ext>
            </a:extLst>
          </p:cNvPr>
          <p:cNvGrpSpPr/>
          <p:nvPr/>
        </p:nvGrpSpPr>
        <p:grpSpPr>
          <a:xfrm>
            <a:off x="7221423" y="2550363"/>
            <a:ext cx="1511947" cy="533780"/>
            <a:chOff x="6011188" y="4719541"/>
            <a:chExt cx="1511947" cy="533780"/>
          </a:xfrm>
        </p:grpSpPr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B7778A08-3927-433B-8BDE-B3C0456D09B3}"/>
                </a:ext>
              </a:extLst>
            </p:cNvPr>
            <p:cNvSpPr/>
            <p:nvPr/>
          </p:nvSpPr>
          <p:spPr>
            <a:xfrm>
              <a:off x="6011190" y="4850546"/>
              <a:ext cx="1511945" cy="402775"/>
            </a:xfrm>
            <a:prstGeom prst="rect">
              <a:avLst/>
            </a:prstGeom>
            <a:solidFill>
              <a:srgbClr val="EFF1F5"/>
            </a:solidFill>
            <a:ln w="12700">
              <a:solidFill>
                <a:schemeClr val="accent1">
                  <a:shade val="95000"/>
                  <a:satMod val="105000"/>
                  <a:alpha val="72000"/>
                </a:schemeClr>
              </a:solidFill>
            </a:ln>
            <a:effectLst>
              <a:outerShdw blurRad="50800" dist="381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tIns="108000" bIns="108000" anchor="ctr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E-Mail beantworten</a:t>
              </a:r>
            </a:p>
          </p:txBody>
        </p:sp>
        <p:cxnSp>
          <p:nvCxnSpPr>
            <p:cNvPr id="96" name="Gerade Verbindung mit Pfeil 95">
              <a:extLst>
                <a:ext uri="{FF2B5EF4-FFF2-40B4-BE49-F238E27FC236}">
                  <a16:creationId xmlns:a16="http://schemas.microsoft.com/office/drawing/2014/main" id="{3A0FBF65-2A5D-4FC7-8951-E975FE499E56}"/>
                </a:ext>
              </a:extLst>
            </p:cNvPr>
            <p:cNvCxnSpPr>
              <a:cxnSpLocks/>
            </p:cNvCxnSpPr>
            <p:nvPr/>
          </p:nvCxnSpPr>
          <p:spPr>
            <a:xfrm>
              <a:off x="6011188" y="4719541"/>
              <a:ext cx="226671" cy="86619"/>
            </a:xfrm>
            <a:prstGeom prst="straightConnector1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FFC000">
                  <a:alpha val="72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1BE5A480-4AE7-4BDD-8F7F-78ECDFF6CBC9}"/>
              </a:ext>
            </a:extLst>
          </p:cNvPr>
          <p:cNvGrpSpPr/>
          <p:nvPr/>
        </p:nvGrpSpPr>
        <p:grpSpPr>
          <a:xfrm>
            <a:off x="297829" y="2931545"/>
            <a:ext cx="1731559" cy="1005949"/>
            <a:chOff x="6186895" y="1164953"/>
            <a:chExt cx="1731559" cy="1005949"/>
          </a:xfrm>
        </p:grpSpPr>
        <p:sp>
          <p:nvSpPr>
            <p:cNvPr id="103" name="Rechteck 102">
              <a:extLst>
                <a:ext uri="{FF2B5EF4-FFF2-40B4-BE49-F238E27FC236}">
                  <a16:creationId xmlns:a16="http://schemas.microsoft.com/office/drawing/2014/main" id="{2E97B3B6-4482-479F-B877-C6B7F1D74DD2}"/>
                </a:ext>
              </a:extLst>
            </p:cNvPr>
            <p:cNvSpPr/>
            <p:nvPr/>
          </p:nvSpPr>
          <p:spPr>
            <a:xfrm>
              <a:off x="6186895" y="1164953"/>
              <a:ext cx="1731559" cy="402775"/>
            </a:xfrm>
            <a:prstGeom prst="rect">
              <a:avLst/>
            </a:prstGeom>
            <a:solidFill>
              <a:srgbClr val="EFF1F5"/>
            </a:solidFill>
            <a:ln w="12700">
              <a:solidFill>
                <a:schemeClr val="accent1">
                  <a:shade val="95000"/>
                  <a:satMod val="105000"/>
                  <a:alpha val="72000"/>
                </a:schemeClr>
              </a:solidFill>
            </a:ln>
            <a:effectLst>
              <a:outerShdw blurRad="50800" dist="381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tIns="108000" bIns="108000" anchor="ctr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E-Mail kennzeichnen</a:t>
              </a:r>
            </a:p>
          </p:txBody>
        </p:sp>
        <p:cxnSp>
          <p:nvCxnSpPr>
            <p:cNvPr id="104" name="Gerade Verbindung mit Pfeil 103">
              <a:extLst>
                <a:ext uri="{FF2B5EF4-FFF2-40B4-BE49-F238E27FC236}">
                  <a16:creationId xmlns:a16="http://schemas.microsoft.com/office/drawing/2014/main" id="{A927C948-9C15-4388-8F21-8935F51936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12894" y="1640793"/>
              <a:ext cx="324059" cy="530109"/>
            </a:xfrm>
            <a:prstGeom prst="straightConnector1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FFC000">
                  <a:alpha val="72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</p:grpSp>
      <p:pic>
        <p:nvPicPr>
          <p:cNvPr id="49" name="Grafik 48">
            <a:extLst>
              <a:ext uri="{FF2B5EF4-FFF2-40B4-BE49-F238E27FC236}">
                <a16:creationId xmlns:a16="http://schemas.microsoft.com/office/drawing/2014/main" id="{E22BFA73-55D1-4553-B506-0E9BB7010ADC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31749" y="6580039"/>
            <a:ext cx="1153480" cy="1883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ED94DD1-918E-4A80-8582-752D2C174E4B}"/>
              </a:ext>
            </a:extLst>
          </p:cNvPr>
          <p:cNvGrpSpPr/>
          <p:nvPr/>
        </p:nvGrpSpPr>
        <p:grpSpPr>
          <a:xfrm>
            <a:off x="3455235" y="5865134"/>
            <a:ext cx="2155842" cy="1135384"/>
            <a:chOff x="232582" y="1038856"/>
            <a:chExt cx="2155842" cy="1135384"/>
          </a:xfrm>
        </p:grpSpPr>
        <p:sp>
          <p:nvSpPr>
            <p:cNvPr id="34" name="Rechteck 33"/>
            <p:cNvSpPr/>
            <p:nvPr/>
          </p:nvSpPr>
          <p:spPr>
            <a:xfrm>
              <a:off x="232582" y="1038856"/>
              <a:ext cx="1439491" cy="587441"/>
            </a:xfrm>
            <a:prstGeom prst="rect">
              <a:avLst/>
            </a:prstGeom>
            <a:solidFill>
              <a:srgbClr val="EFF1F5"/>
            </a:solidFill>
            <a:ln w="12700">
              <a:solidFill>
                <a:schemeClr val="accent1">
                  <a:shade val="95000"/>
                  <a:satMod val="105000"/>
                  <a:alpha val="72000"/>
                </a:schemeClr>
              </a:solidFill>
            </a:ln>
            <a:effectLst>
              <a:outerShdw blurRad="50800" dist="381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tIns="108000" bIns="108000" anchor="ctr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Neue E-Mail erstellen</a:t>
              </a:r>
            </a:p>
          </p:txBody>
        </p:sp>
        <p:cxnSp>
          <p:nvCxnSpPr>
            <p:cNvPr id="35" name="Gerade Verbindung mit Pfeil 34"/>
            <p:cNvCxnSpPr>
              <a:cxnSpLocks/>
              <a:stCxn id="34" idx="3"/>
            </p:cNvCxnSpPr>
            <p:nvPr/>
          </p:nvCxnSpPr>
          <p:spPr>
            <a:xfrm>
              <a:off x="1672072" y="1332576"/>
              <a:ext cx="716352" cy="841664"/>
            </a:xfrm>
            <a:prstGeom prst="straightConnector1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FFC000">
                  <a:alpha val="72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13413FEA-7958-4374-9BC6-4EAB3C904531}"/>
              </a:ext>
            </a:extLst>
          </p:cNvPr>
          <p:cNvGrpSpPr/>
          <p:nvPr/>
        </p:nvGrpSpPr>
        <p:grpSpPr>
          <a:xfrm>
            <a:off x="7244593" y="1928502"/>
            <a:ext cx="1548222" cy="422051"/>
            <a:chOff x="232583" y="1849327"/>
            <a:chExt cx="1548222" cy="422051"/>
          </a:xfrm>
        </p:grpSpPr>
        <p:cxnSp>
          <p:nvCxnSpPr>
            <p:cNvPr id="38" name="Gerade Verbindung mit Pfeil 37"/>
            <p:cNvCxnSpPr>
              <a:cxnSpLocks/>
              <a:stCxn id="45" idx="3"/>
            </p:cNvCxnSpPr>
            <p:nvPr/>
          </p:nvCxnSpPr>
          <p:spPr>
            <a:xfrm>
              <a:off x="1638222" y="2050715"/>
              <a:ext cx="142583" cy="220663"/>
            </a:xfrm>
            <a:prstGeom prst="straightConnector1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FFC000">
                  <a:alpha val="72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4D4DB2B8-0462-4B0C-8D2A-3AEBDC6D2AF7}"/>
                </a:ext>
              </a:extLst>
            </p:cNvPr>
            <p:cNvSpPr/>
            <p:nvPr/>
          </p:nvSpPr>
          <p:spPr>
            <a:xfrm>
              <a:off x="232583" y="1849327"/>
              <a:ext cx="1405639" cy="402775"/>
            </a:xfrm>
            <a:prstGeom prst="rect">
              <a:avLst/>
            </a:prstGeom>
            <a:solidFill>
              <a:srgbClr val="EFF1F5"/>
            </a:solidFill>
            <a:ln w="12700">
              <a:solidFill>
                <a:schemeClr val="accent1">
                  <a:shade val="95000"/>
                  <a:satMod val="105000"/>
                  <a:alpha val="72000"/>
                </a:schemeClr>
              </a:solidFill>
            </a:ln>
            <a:effectLst>
              <a:outerShdw blurRad="50800" dist="381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tIns="108000" bIns="108000" anchor="ctr">
              <a:spAutoFit/>
            </a:bodyPr>
            <a:lstStyle/>
            <a:p>
              <a:pPr algn="ctr"/>
              <a:r>
                <a:rPr lang="de-AT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zum</a:t>
              </a:r>
              <a:r>
                <a:rPr lang="en-GB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 Kalender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CC53803C-6180-468C-8881-6C13781DAC94}"/>
              </a:ext>
            </a:extLst>
          </p:cNvPr>
          <p:cNvGrpSpPr/>
          <p:nvPr/>
        </p:nvGrpSpPr>
        <p:grpSpPr>
          <a:xfrm>
            <a:off x="7274578" y="628236"/>
            <a:ext cx="1548222" cy="402775"/>
            <a:chOff x="232583" y="2397132"/>
            <a:chExt cx="1548222" cy="402775"/>
          </a:xfrm>
        </p:grpSpPr>
        <p:cxnSp>
          <p:nvCxnSpPr>
            <p:cNvPr id="46" name="Gerade Verbindung mit Pfeil 45">
              <a:extLst>
                <a:ext uri="{FF2B5EF4-FFF2-40B4-BE49-F238E27FC236}">
                  <a16:creationId xmlns:a16="http://schemas.microsoft.com/office/drawing/2014/main" id="{7C34E83F-51D8-4BA9-87FE-3A382CE04770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 flipV="1">
              <a:off x="1638222" y="2529895"/>
              <a:ext cx="142583" cy="68624"/>
            </a:xfrm>
            <a:prstGeom prst="straightConnector1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FFC000">
                  <a:alpha val="72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37" name="Rechteck 36"/>
            <p:cNvSpPr/>
            <p:nvPr/>
          </p:nvSpPr>
          <p:spPr>
            <a:xfrm>
              <a:off x="232583" y="2397132"/>
              <a:ext cx="1405639" cy="402775"/>
            </a:xfrm>
            <a:prstGeom prst="rect">
              <a:avLst/>
            </a:prstGeom>
            <a:solidFill>
              <a:srgbClr val="EFF1F5"/>
            </a:solidFill>
            <a:ln w="12700">
              <a:solidFill>
                <a:schemeClr val="accent1">
                  <a:shade val="95000"/>
                  <a:satMod val="105000"/>
                  <a:alpha val="72000"/>
                </a:schemeClr>
              </a:solidFill>
            </a:ln>
            <a:effectLst>
              <a:outerShdw blurRad="50800" dist="381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tIns="108000" bIns="108000" anchor="ctr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zu den Kontakten</a:t>
              </a: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21F32D9-0B0E-4AE1-BBD8-B7523400D8AF}"/>
              </a:ext>
            </a:extLst>
          </p:cNvPr>
          <p:cNvGrpSpPr/>
          <p:nvPr/>
        </p:nvGrpSpPr>
        <p:grpSpPr>
          <a:xfrm>
            <a:off x="2539787" y="1275750"/>
            <a:ext cx="1891235" cy="590794"/>
            <a:chOff x="230820" y="2918567"/>
            <a:chExt cx="1891235" cy="590794"/>
          </a:xfrm>
        </p:grpSpPr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AA1ECBBD-8910-4703-9CF4-A7DED9FEBF73}"/>
                </a:ext>
              </a:extLst>
            </p:cNvPr>
            <p:cNvSpPr/>
            <p:nvPr/>
          </p:nvSpPr>
          <p:spPr>
            <a:xfrm>
              <a:off x="230820" y="2921920"/>
              <a:ext cx="1405640" cy="587441"/>
            </a:xfrm>
            <a:prstGeom prst="rect">
              <a:avLst/>
            </a:prstGeom>
            <a:solidFill>
              <a:srgbClr val="EFF1F5"/>
            </a:solidFill>
            <a:ln w="12700">
              <a:solidFill>
                <a:schemeClr val="accent1">
                  <a:shade val="95000"/>
                  <a:satMod val="105000"/>
                  <a:alpha val="72000"/>
                </a:schemeClr>
              </a:solidFill>
            </a:ln>
            <a:effectLst>
              <a:outerShdw blurRad="50800" dist="381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tIns="108000" bIns="108000" anchor="ctr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Ordner Posteingang</a:t>
              </a:r>
            </a:p>
          </p:txBody>
        </p:sp>
        <p:cxnSp>
          <p:nvCxnSpPr>
            <p:cNvPr id="39" name="Gerade Verbindung mit Pfeil 38">
              <a:extLst>
                <a:ext uri="{FF2B5EF4-FFF2-40B4-BE49-F238E27FC236}">
                  <a16:creationId xmlns:a16="http://schemas.microsoft.com/office/drawing/2014/main" id="{4C86D20C-C000-4F35-ABA0-EFF90701FC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4391" y="2918567"/>
              <a:ext cx="467664" cy="313289"/>
            </a:xfrm>
            <a:prstGeom prst="straightConnector1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FFC000">
                  <a:alpha val="72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C103C365-3D2B-4CB4-BD31-E697A8EB3552}"/>
              </a:ext>
            </a:extLst>
          </p:cNvPr>
          <p:cNvGrpSpPr/>
          <p:nvPr/>
        </p:nvGrpSpPr>
        <p:grpSpPr>
          <a:xfrm>
            <a:off x="6366778" y="4587023"/>
            <a:ext cx="1815600" cy="402775"/>
            <a:chOff x="222751" y="4328953"/>
            <a:chExt cx="1815600" cy="402775"/>
          </a:xfrm>
        </p:grpSpPr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BBDDB806-B47B-4219-B1E8-C59FB0211CF4}"/>
                </a:ext>
              </a:extLst>
            </p:cNvPr>
            <p:cNvSpPr/>
            <p:nvPr/>
          </p:nvSpPr>
          <p:spPr>
            <a:xfrm>
              <a:off x="222751" y="4328953"/>
              <a:ext cx="1405640" cy="402775"/>
            </a:xfrm>
            <a:prstGeom prst="rect">
              <a:avLst/>
            </a:prstGeom>
            <a:solidFill>
              <a:srgbClr val="EFF1F5"/>
            </a:solidFill>
            <a:ln w="12700">
              <a:solidFill>
                <a:schemeClr val="accent1">
                  <a:shade val="95000"/>
                  <a:satMod val="105000"/>
                  <a:alpha val="72000"/>
                </a:schemeClr>
              </a:solidFill>
            </a:ln>
            <a:effectLst>
              <a:outerShdw blurRad="50800" dist="381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tIns="108000" bIns="108000" anchor="ctr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Ordner Papierkorb</a:t>
              </a:r>
            </a:p>
          </p:txBody>
        </p:sp>
        <p:cxnSp>
          <p:nvCxnSpPr>
            <p:cNvPr id="48" name="Gerade Verbindung mit Pfeil 47">
              <a:extLst>
                <a:ext uri="{FF2B5EF4-FFF2-40B4-BE49-F238E27FC236}">
                  <a16:creationId xmlns:a16="http://schemas.microsoft.com/office/drawing/2014/main" id="{43CBBA1B-F4F2-497E-98AC-A827F88D48F2}"/>
                </a:ext>
              </a:extLst>
            </p:cNvPr>
            <p:cNvCxnSpPr>
              <a:cxnSpLocks/>
              <a:stCxn id="47" idx="3"/>
            </p:cNvCxnSpPr>
            <p:nvPr/>
          </p:nvCxnSpPr>
          <p:spPr>
            <a:xfrm flipV="1">
              <a:off x="1628391" y="4471634"/>
              <a:ext cx="409960" cy="58706"/>
            </a:xfrm>
            <a:prstGeom prst="straightConnector1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FFC000">
                  <a:alpha val="72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77568317-27D2-4BC9-B9D8-A3BB72753300}"/>
              </a:ext>
            </a:extLst>
          </p:cNvPr>
          <p:cNvGrpSpPr/>
          <p:nvPr/>
        </p:nvGrpSpPr>
        <p:grpSpPr>
          <a:xfrm>
            <a:off x="5838953" y="1263062"/>
            <a:ext cx="1899306" cy="587441"/>
            <a:chOff x="222751" y="3635471"/>
            <a:chExt cx="1899306" cy="587441"/>
          </a:xfrm>
        </p:grpSpPr>
        <p:sp>
          <p:nvSpPr>
            <p:cNvPr id="51" name="Rechteck 50">
              <a:extLst>
                <a:ext uri="{FF2B5EF4-FFF2-40B4-BE49-F238E27FC236}">
                  <a16:creationId xmlns:a16="http://schemas.microsoft.com/office/drawing/2014/main" id="{61D63F9E-600C-4DAB-8C7F-FCDEB545D201}"/>
                </a:ext>
              </a:extLst>
            </p:cNvPr>
            <p:cNvSpPr/>
            <p:nvPr/>
          </p:nvSpPr>
          <p:spPr>
            <a:xfrm>
              <a:off x="222751" y="3635471"/>
              <a:ext cx="1405640" cy="587441"/>
            </a:xfrm>
            <a:prstGeom prst="rect">
              <a:avLst/>
            </a:prstGeom>
            <a:solidFill>
              <a:srgbClr val="EFF1F5"/>
            </a:solidFill>
            <a:ln w="12700">
              <a:solidFill>
                <a:schemeClr val="accent1">
                  <a:shade val="95000"/>
                  <a:satMod val="105000"/>
                  <a:alpha val="72000"/>
                </a:schemeClr>
              </a:solidFill>
            </a:ln>
            <a:effectLst>
              <a:outerShdw blurRad="50800" dist="381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tIns="108000" bIns="108000" anchor="ctr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Ordner </a:t>
              </a:r>
              <a:br>
                <a:rPr lang="en-GB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</a:br>
              <a:r>
                <a:rPr lang="en-GB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Junk-E-Mail</a:t>
              </a:r>
            </a:p>
          </p:txBody>
        </p:sp>
        <p:cxnSp>
          <p:nvCxnSpPr>
            <p:cNvPr id="52" name="Gerade Verbindung mit Pfeil 51">
              <a:extLst>
                <a:ext uri="{FF2B5EF4-FFF2-40B4-BE49-F238E27FC236}">
                  <a16:creationId xmlns:a16="http://schemas.microsoft.com/office/drawing/2014/main" id="{4A786908-9E85-4792-9944-70773F5A60BE}"/>
                </a:ext>
              </a:extLst>
            </p:cNvPr>
            <p:cNvCxnSpPr>
              <a:cxnSpLocks/>
            </p:cNvCxnSpPr>
            <p:nvPr/>
          </p:nvCxnSpPr>
          <p:spPr>
            <a:xfrm>
              <a:off x="1681490" y="3869900"/>
              <a:ext cx="440567" cy="25933"/>
            </a:xfrm>
            <a:prstGeom prst="straightConnector1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FFC000">
                  <a:alpha val="72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1F083DD3-158B-4BC0-B8E2-F7FC7465ACF3}"/>
              </a:ext>
            </a:extLst>
          </p:cNvPr>
          <p:cNvGrpSpPr/>
          <p:nvPr/>
        </p:nvGrpSpPr>
        <p:grpSpPr>
          <a:xfrm>
            <a:off x="6172980" y="3582260"/>
            <a:ext cx="2336900" cy="764406"/>
            <a:chOff x="4411271" y="5493640"/>
            <a:chExt cx="2336900" cy="764406"/>
          </a:xfrm>
        </p:grpSpPr>
        <p:sp>
          <p:nvSpPr>
            <p:cNvPr id="21" name="Rechteck 20"/>
            <p:cNvSpPr/>
            <p:nvPr/>
          </p:nvSpPr>
          <p:spPr>
            <a:xfrm>
              <a:off x="4411271" y="5855271"/>
              <a:ext cx="2336900" cy="402775"/>
            </a:xfrm>
            <a:prstGeom prst="rect">
              <a:avLst/>
            </a:prstGeom>
            <a:solidFill>
              <a:srgbClr val="EFF1F5"/>
            </a:solidFill>
            <a:ln w="12700">
              <a:solidFill>
                <a:schemeClr val="accent1">
                  <a:shade val="95000"/>
                  <a:satMod val="105000"/>
                  <a:alpha val="72000"/>
                </a:schemeClr>
              </a:solidFill>
            </a:ln>
            <a:effectLst>
              <a:outerShdw blurRad="50800" dist="381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tIns="108000" bIns="108000" anchor="ctr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Markierte E-Mail wird angezeigt</a:t>
              </a:r>
            </a:p>
          </p:txBody>
        </p:sp>
        <p:cxnSp>
          <p:nvCxnSpPr>
            <p:cNvPr id="22" name="Gerade Verbindung mit Pfeil 21"/>
            <p:cNvCxnSpPr>
              <a:cxnSpLocks/>
            </p:cNvCxnSpPr>
            <p:nvPr/>
          </p:nvCxnSpPr>
          <p:spPr>
            <a:xfrm flipH="1" flipV="1">
              <a:off x="5339864" y="5493640"/>
              <a:ext cx="8138" cy="302906"/>
            </a:xfrm>
            <a:prstGeom prst="straightConnector1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FFC000">
                  <a:alpha val="72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226810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8DA949D244DDC4D8927FC2E7EFC5E85" ma:contentTypeVersion="14" ma:contentTypeDescription="Ein neues Dokument erstellen." ma:contentTypeScope="" ma:versionID="8e3e143c3245ab8381ea45e05aa0c39e">
  <xsd:schema xmlns:xsd="http://www.w3.org/2001/XMLSchema" xmlns:xs="http://www.w3.org/2001/XMLSchema" xmlns:p="http://schemas.microsoft.com/office/2006/metadata/properties" xmlns:ns3="90dcfa79-2d89-47ef-bc80-866a5b3e3183" xmlns:ns4="8baa7261-70d0-45ca-b925-0e0e2c0f4054" targetNamespace="http://schemas.microsoft.com/office/2006/metadata/properties" ma:root="true" ma:fieldsID="3979642bbeb03c472205213f8a11e0f5" ns3:_="" ns4:_="">
    <xsd:import namespace="90dcfa79-2d89-47ef-bc80-866a5b3e3183"/>
    <xsd:import namespace="8baa7261-70d0-45ca-b925-0e0e2c0f405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dcfa79-2d89-47ef-bc80-866a5b3e31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aa7261-70d0-45ca-b925-0e0e2c0f40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8187B07-FD81-42E7-BF6A-11FF0661C9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dcfa79-2d89-47ef-bc80-866a5b3e3183"/>
    <ds:schemaRef ds:uri="8baa7261-70d0-45ca-b925-0e0e2c0f40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8C54D6-8D18-4CDB-B2B1-B1D87E7D53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2118DF-E47B-45DD-AC4E-26935D32FEC6}">
  <ds:schemaRefs>
    <ds:schemaRef ds:uri="http://schemas.microsoft.com/office/2006/documentManagement/types"/>
    <ds:schemaRef ds:uri="90dcfa79-2d89-47ef-bc80-866a5b3e3183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8baa7261-70d0-45ca-b925-0e0e2c0f4054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Bildschirmpräsentation (4:3)</PresentationFormat>
  <Paragraphs>23</Paragraphs>
  <Slides>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1" baseType="lpstr">
      <vt:lpstr>MS Gothic</vt:lpstr>
      <vt:lpstr>Arial</vt:lpstr>
      <vt:lpstr>Calibri</vt:lpstr>
      <vt:lpstr>Calibri Light</vt:lpstr>
      <vt:lpstr>Lucida Sans Unicode</vt:lpstr>
      <vt:lpstr>Noto Sans</vt:lpstr>
      <vt:lpstr>Tahoma</vt:lpstr>
      <vt:lpstr>Office</vt:lpstr>
      <vt:lpstr>PowerPoint-Präsentation</vt:lpstr>
      <vt:lpstr>PowerPoint-Präsentation</vt:lpstr>
      <vt:lpstr>Verschiebe die Informationen an die richtige Stelle!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Easy4me</dc:creator>
  <cp:lastModifiedBy>Easy4me</cp:lastModifiedBy>
  <cp:revision>3</cp:revision>
  <dcterms:created xsi:type="dcterms:W3CDTF">2023-01-08T10:58:48Z</dcterms:created>
  <dcterms:modified xsi:type="dcterms:W3CDTF">2023-01-08T11:31:55Z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0x01010068DA949D244DDC4D8927FC2E7EFC5E85</vt:lpwstr>
  </property>
</Properties>
</file>