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89" r:id="rId5"/>
    <p:sldId id="290" r:id="rId6"/>
    <p:sldId id="293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9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F0E732A3-D20E-4EC4-A534-7E8909C18C68}"/>
    <pc:docChg chg="undo custSel addSld delSld modSld">
      <pc:chgData name="Alois Klotz" userId="0e7873f3-c968-46a8-ac9c-5d38456ab073" providerId="ADAL" clId="{F0E732A3-D20E-4EC4-A534-7E8909C18C68}" dt="2025-09-12T15:00:08.689" v="630" actId="14100"/>
      <pc:docMkLst>
        <pc:docMk/>
      </pc:docMkLst>
      <pc:sldChg chg="delSp modSp del mod">
        <pc:chgData name="Alois Klotz" userId="0e7873f3-c968-46a8-ac9c-5d38456ab073" providerId="ADAL" clId="{F0E732A3-D20E-4EC4-A534-7E8909C18C68}" dt="2025-09-12T11:10:44.852" v="346" actId="47"/>
        <pc:sldMkLst>
          <pc:docMk/>
          <pc:sldMk cId="2268105057" sldId="288"/>
        </pc:sldMkLst>
        <pc:spChg chg="mod topLvl">
          <ac:chgData name="Alois Klotz" userId="0e7873f3-c968-46a8-ac9c-5d38456ab073" providerId="ADAL" clId="{F0E732A3-D20E-4EC4-A534-7E8909C18C68}" dt="2025-09-12T10:30:12.739" v="0" actId="165"/>
          <ac:spMkLst>
            <pc:docMk/>
            <pc:sldMk cId="2268105057" sldId="288"/>
            <ac:spMk id="30" creationId="{50409F90-DDE8-46FD-8333-613607C49AB7}"/>
          </ac:spMkLst>
        </pc:spChg>
        <pc:spChg chg="mod topLvl">
          <ac:chgData name="Alois Klotz" userId="0e7873f3-c968-46a8-ac9c-5d38456ab073" providerId="ADAL" clId="{F0E732A3-D20E-4EC4-A534-7E8909C18C68}" dt="2025-09-12T10:30:12.739" v="0" actId="165"/>
          <ac:spMkLst>
            <pc:docMk/>
            <pc:sldMk cId="2268105057" sldId="288"/>
            <ac:spMk id="54" creationId="{D524A6E2-250D-4737-A916-35625BB056CF}"/>
          </ac:spMkLst>
        </pc:spChg>
        <pc:spChg chg="mod topLvl">
          <ac:chgData name="Alois Klotz" userId="0e7873f3-c968-46a8-ac9c-5d38456ab073" providerId="ADAL" clId="{F0E732A3-D20E-4EC4-A534-7E8909C18C68}" dt="2025-09-12T10:30:12.739" v="0" actId="165"/>
          <ac:spMkLst>
            <pc:docMk/>
            <pc:sldMk cId="2268105057" sldId="288"/>
            <ac:spMk id="55" creationId="{E8D6746E-BC23-4242-9E09-E141C4D69CAC}"/>
          </ac:spMkLst>
        </pc:spChg>
        <pc:spChg chg="mod topLvl">
          <ac:chgData name="Alois Klotz" userId="0e7873f3-c968-46a8-ac9c-5d38456ab073" providerId="ADAL" clId="{F0E732A3-D20E-4EC4-A534-7E8909C18C68}" dt="2025-09-12T10:30:12.739" v="0" actId="165"/>
          <ac:spMkLst>
            <pc:docMk/>
            <pc:sldMk cId="2268105057" sldId="288"/>
            <ac:spMk id="10252" creationId="{00000000-0000-0000-0000-000000000000}"/>
          </ac:spMkLst>
        </pc:spChg>
        <pc:spChg chg="mod topLvl">
          <ac:chgData name="Alois Klotz" userId="0e7873f3-c968-46a8-ac9c-5d38456ab073" providerId="ADAL" clId="{F0E732A3-D20E-4EC4-A534-7E8909C18C68}" dt="2025-09-12T10:30:12.739" v="0" actId="165"/>
          <ac:spMkLst>
            <pc:docMk/>
            <pc:sldMk cId="2268105057" sldId="288"/>
            <ac:spMk id="10255" creationId="{00000000-0000-0000-0000-000000000000}"/>
          </ac:spMkLst>
        </pc:spChg>
        <pc:grpChg chg="mod">
          <ac:chgData name="Alois Klotz" userId="0e7873f3-c968-46a8-ac9c-5d38456ab073" providerId="ADAL" clId="{F0E732A3-D20E-4EC4-A534-7E8909C18C68}" dt="2025-09-12T10:32:42.515" v="15" actId="1076"/>
          <ac:grpSpMkLst>
            <pc:docMk/>
            <pc:sldMk cId="2268105057" sldId="288"/>
            <ac:grpSpMk id="6" creationId="{B21F32D9-0B0E-4AE1-BBD8-B7523400D8AF}"/>
          </ac:grpSpMkLst>
        </pc:grpChg>
        <pc:grpChg chg="mod">
          <ac:chgData name="Alois Klotz" userId="0e7873f3-c968-46a8-ac9c-5d38456ab073" providerId="ADAL" clId="{F0E732A3-D20E-4EC4-A534-7E8909C18C68}" dt="2025-09-12T10:32:31.223" v="12" actId="1076"/>
          <ac:grpSpMkLst>
            <pc:docMk/>
            <pc:sldMk cId="2268105057" sldId="288"/>
            <ac:grpSpMk id="9" creationId="{719B1640-B2F5-4149-A954-15D1571C4E0A}"/>
          </ac:grpSpMkLst>
        </pc:grpChg>
        <pc:grpChg chg="mod">
          <ac:chgData name="Alois Klotz" userId="0e7873f3-c968-46a8-ac9c-5d38456ab073" providerId="ADAL" clId="{F0E732A3-D20E-4EC4-A534-7E8909C18C68}" dt="2025-09-12T10:33:01.139" v="17" actId="1076"/>
          <ac:grpSpMkLst>
            <pc:docMk/>
            <pc:sldMk cId="2268105057" sldId="288"/>
            <ac:grpSpMk id="11" creationId="{1BE5A480-4AE7-4BDD-8F7F-78ECDFF6CBC9}"/>
          </ac:grpSpMkLst>
        </pc:grpChg>
        <pc:grpChg chg="del">
          <ac:chgData name="Alois Klotz" userId="0e7873f3-c968-46a8-ac9c-5d38456ab073" providerId="ADAL" clId="{F0E732A3-D20E-4EC4-A534-7E8909C18C68}" dt="2025-09-12T10:30:12.739" v="0" actId="165"/>
          <ac:grpSpMkLst>
            <pc:docMk/>
            <pc:sldMk cId="2268105057" sldId="288"/>
            <ac:grpSpMk id="17" creationId="{DDE3DC2D-003E-4087-9F7C-76BDAF2258D3}"/>
          </ac:grpSpMkLst>
        </pc:grpChg>
        <pc:grpChg chg="mod">
          <ac:chgData name="Alois Klotz" userId="0e7873f3-c968-46a8-ac9c-5d38456ab073" providerId="ADAL" clId="{F0E732A3-D20E-4EC4-A534-7E8909C18C68}" dt="2025-09-12T10:32:40.227" v="14" actId="1076"/>
          <ac:grpSpMkLst>
            <pc:docMk/>
            <pc:sldMk cId="2268105057" sldId="288"/>
            <ac:grpSpMk id="28" creationId="{DE67314A-0A83-4118-9863-35EF291C3CDF}"/>
          </ac:grpSpMkLst>
        </pc:grpChg>
        <pc:picChg chg="mod topLvl">
          <ac:chgData name="Alois Klotz" userId="0e7873f3-c968-46a8-ac9c-5d38456ab073" providerId="ADAL" clId="{F0E732A3-D20E-4EC4-A534-7E8909C18C68}" dt="2025-09-12T10:30:12.739" v="0" actId="165"/>
          <ac:picMkLst>
            <pc:docMk/>
            <pc:sldMk cId="2268105057" sldId="288"/>
            <ac:picMk id="3" creationId="{1118BDDE-9482-490B-8CA6-872AB4A019E1}"/>
          </ac:picMkLst>
        </pc:picChg>
        <pc:cxnChg chg="mod">
          <ac:chgData name="Alois Klotz" userId="0e7873f3-c968-46a8-ac9c-5d38456ab073" providerId="ADAL" clId="{F0E732A3-D20E-4EC4-A534-7E8909C18C68}" dt="2025-09-12T10:32:46.982" v="16" actId="14100"/>
          <ac:cxnSpMkLst>
            <pc:docMk/>
            <pc:sldMk cId="2268105057" sldId="288"/>
            <ac:cxnSpMk id="39" creationId="{4C86D20C-C000-4F35-ABA0-EFF90701FCB5}"/>
          </ac:cxnSpMkLst>
        </pc:cxnChg>
      </pc:sldChg>
      <pc:sldChg chg="addSp delSp modSp mod setBg">
        <pc:chgData name="Alois Klotz" userId="0e7873f3-c968-46a8-ac9c-5d38456ab073" providerId="ADAL" clId="{F0E732A3-D20E-4EC4-A534-7E8909C18C68}" dt="2025-09-12T15:00:08.689" v="630" actId="14100"/>
        <pc:sldMkLst>
          <pc:docMk/>
          <pc:sldMk cId="0" sldId="289"/>
        </pc:sldMkLst>
        <pc:spChg chg="mod">
          <ac:chgData name="Alois Klotz" userId="0e7873f3-c968-46a8-ac9c-5d38456ab073" providerId="ADAL" clId="{F0E732A3-D20E-4EC4-A534-7E8909C18C68}" dt="2025-09-12T15:00:08.689" v="630" actId="14100"/>
          <ac:spMkLst>
            <pc:docMk/>
            <pc:sldMk cId="0" sldId="289"/>
            <ac:spMk id="2" creationId="{A7EBF53E-99D0-44AE-8E6F-801D6B156D1F}"/>
          </ac:spMkLst>
        </pc:spChg>
        <pc:spChg chg="del mod">
          <ac:chgData name="Alois Klotz" userId="0e7873f3-c968-46a8-ac9c-5d38456ab073" providerId="ADAL" clId="{F0E732A3-D20E-4EC4-A534-7E8909C18C68}" dt="2025-09-12T11:08:49.933" v="319" actId="478"/>
          <ac:spMkLst>
            <pc:docMk/>
            <pc:sldMk cId="0" sldId="289"/>
            <ac:spMk id="3" creationId="{D219B7C1-5DAE-40D4-8DE3-15C20ECCF7F1}"/>
          </ac:spMkLst>
        </pc:spChg>
        <pc:spChg chg="add mod">
          <ac:chgData name="Alois Klotz" userId="0e7873f3-c968-46a8-ac9c-5d38456ab073" providerId="ADAL" clId="{F0E732A3-D20E-4EC4-A534-7E8909C18C68}" dt="2025-09-12T14:57:40.367" v="535" actId="113"/>
          <ac:spMkLst>
            <pc:docMk/>
            <pc:sldMk cId="0" sldId="289"/>
            <ac:spMk id="6" creationId="{23C44B02-1DF4-4264-AB9F-F8058D1A8622}"/>
          </ac:spMkLst>
        </pc:spChg>
        <pc:spChg chg="add mod">
          <ac:chgData name="Alois Klotz" userId="0e7873f3-c968-46a8-ac9c-5d38456ab073" providerId="ADAL" clId="{F0E732A3-D20E-4EC4-A534-7E8909C18C68}" dt="2025-09-12T15:00:01.046" v="629" actId="1076"/>
          <ac:spMkLst>
            <pc:docMk/>
            <pc:sldMk cId="0" sldId="289"/>
            <ac:spMk id="7" creationId="{66CB2F5F-350A-4398-9B5D-482A0AD383F9}"/>
          </ac:spMkLst>
        </pc:spChg>
      </pc:sldChg>
      <pc:sldChg chg="addSp modSp mod">
        <pc:chgData name="Alois Klotz" userId="0e7873f3-c968-46a8-ac9c-5d38456ab073" providerId="ADAL" clId="{F0E732A3-D20E-4EC4-A534-7E8909C18C68}" dt="2025-09-12T11:15:54.294" v="427" actId="1037"/>
        <pc:sldMkLst>
          <pc:docMk/>
          <pc:sldMk cId="2271333570" sldId="290"/>
        </pc:sldMkLst>
        <pc:spChg chg="mod">
          <ac:chgData name="Alois Klotz" userId="0e7873f3-c968-46a8-ac9c-5d38456ab073" providerId="ADAL" clId="{F0E732A3-D20E-4EC4-A534-7E8909C18C68}" dt="2025-09-12T11:02:26.581" v="263" actId="1582"/>
          <ac:spMkLst>
            <pc:docMk/>
            <pc:sldMk cId="2271333570" sldId="290"/>
            <ac:spMk id="6" creationId="{810345B6-FC19-43A0-823E-F5656DEEB714}"/>
          </ac:spMkLst>
        </pc:spChg>
        <pc:picChg chg="mod">
          <ac:chgData name="Alois Klotz" userId="0e7873f3-c968-46a8-ac9c-5d38456ab073" providerId="ADAL" clId="{F0E732A3-D20E-4EC4-A534-7E8909C18C68}" dt="2025-09-12T11:15:54.294" v="427" actId="1037"/>
          <ac:picMkLst>
            <pc:docMk/>
            <pc:sldMk cId="2271333570" sldId="290"/>
            <ac:picMk id="3" creationId="{CA383833-1F05-43FF-AF76-7B70EAEE86FB}"/>
          </ac:picMkLst>
        </pc:picChg>
        <pc:picChg chg="add mod">
          <ac:chgData name="Alois Klotz" userId="0e7873f3-c968-46a8-ac9c-5d38456ab073" providerId="ADAL" clId="{F0E732A3-D20E-4EC4-A534-7E8909C18C68}" dt="2025-09-12T11:08:16.488" v="315" actId="1076"/>
          <ac:picMkLst>
            <pc:docMk/>
            <pc:sldMk cId="2271333570" sldId="290"/>
            <ac:picMk id="4" creationId="{64F689B6-8952-4C16-92E3-F8B9A873E05F}"/>
          </ac:picMkLst>
        </pc:picChg>
      </pc:sldChg>
      <pc:sldChg chg="addSp delSp modSp add del mod delAnim modAnim">
        <pc:chgData name="Alois Klotz" userId="0e7873f3-c968-46a8-ac9c-5d38456ab073" providerId="ADAL" clId="{F0E732A3-D20E-4EC4-A534-7E8909C18C68}" dt="2025-09-12T11:10:46.755" v="347" actId="47"/>
        <pc:sldMkLst>
          <pc:docMk/>
          <pc:sldMk cId="3582622076" sldId="291"/>
        </pc:sldMkLst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21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25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30" creationId="{50409F90-DDE8-46FD-8333-613607C49AB7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32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34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36" creationId="{AA1ECBBD-8910-4703-9CF4-A7DED9FEBF73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37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42" creationId="{B7778A08-3927-433B-8BDE-B3C0456D09B3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45" creationId="{4D4DB2B8-0462-4B0C-8D2A-3AEBDC6D2AF7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47" creationId="{BBDDB806-B47B-4219-B1E8-C59FB0211CF4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51" creationId="{61D63F9E-600C-4DAB-8C7F-FCDEB545D201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53" creationId="{921C73E0-F72E-4034-AB5E-A94D494DF799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54" creationId="{D524A6E2-250D-4737-A916-35625BB056CF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55" creationId="{E8D6746E-BC23-4242-9E09-E141C4D69CAC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63" creationId="{067DAB8C-1F68-4BBC-AD92-136E943D4C49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69" creationId="{B9AC1311-A5A1-430E-B0FB-EE6384CBF5EF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71" creationId="{BD0E22F7-7CC5-480F-956B-B3EC376799C5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74" creationId="{74AC5668-55F3-41F2-B29B-D6884940369B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77" creationId="{7A96E202-824F-4568-80EB-6825185D632A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94" creationId="{13050670-5FFA-4779-992B-2BA8D9837F98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103" creationId="{2E97B3B6-4482-479F-B877-C6B7F1D74DD2}"/>
          </ac:spMkLst>
        </pc:spChg>
        <pc:spChg chg="mod">
          <ac:chgData name="Alois Klotz" userId="0e7873f3-c968-46a8-ac9c-5d38456ab073" providerId="ADAL" clId="{F0E732A3-D20E-4EC4-A534-7E8909C18C68}" dt="2025-09-12T10:42:56.297" v="155" actId="20577"/>
          <ac:spMkLst>
            <pc:docMk/>
            <pc:sldMk cId="3582622076" sldId="291"/>
            <ac:spMk id="8193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10252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00:17.467" v="244" actId="1076"/>
          <ac:spMkLst>
            <pc:docMk/>
            <pc:sldMk cId="3582622076" sldId="291"/>
            <ac:spMk id="10255" creationId="{00000000-0000-0000-0000-000000000000}"/>
          </ac:spMkLst>
        </pc:s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2" creationId="{EED94DD1-918E-4A80-8582-752D2C174E4B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4" creationId="{13413FEA-7958-4374-9BC6-4EAB3C904531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5" creationId="{CC53803C-6180-468C-8881-6C13781DAC94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6" creationId="{B21F32D9-0B0E-4AE1-BBD8-B7523400D8AF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7" creationId="{C103C365-3D2B-4CB4-BD31-E697A8EB3552}"/>
          </ac:grpSpMkLst>
        </pc:grpChg>
        <pc:grpChg chg="del mod">
          <ac:chgData name="Alois Klotz" userId="0e7873f3-c968-46a8-ac9c-5d38456ab073" providerId="ADAL" clId="{F0E732A3-D20E-4EC4-A534-7E8909C18C68}" dt="2025-09-12T10:59:24.525" v="239" actId="478"/>
          <ac:grpSpMkLst>
            <pc:docMk/>
            <pc:sldMk cId="3582622076" sldId="291"/>
            <ac:grpSpMk id="8" creationId="{571CF5F8-EA2C-4105-A34B-BFA9EF200BBB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9" creationId="{719B1640-B2F5-4149-A954-15D1571C4E0A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10" creationId="{0A32CA69-BDF1-480E-A491-F3D730E88C1E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11" creationId="{1BE5A480-4AE7-4BDD-8F7F-78ECDFF6CBC9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12" creationId="{5C9F7CA5-C654-4EF8-BBF1-84EEF2D64048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13" creationId="{A5380C73-5379-4CB7-BB24-78DB92A0B86D}"/>
          </ac:grpSpMkLst>
        </pc:grpChg>
        <pc:grpChg chg="del">
          <ac:chgData name="Alois Klotz" userId="0e7873f3-c968-46a8-ac9c-5d38456ab073" providerId="ADAL" clId="{F0E732A3-D20E-4EC4-A534-7E8909C18C68}" dt="2025-09-12T10:37:25.635" v="48" actId="478"/>
          <ac:grpSpMkLst>
            <pc:docMk/>
            <pc:sldMk cId="3582622076" sldId="291"/>
            <ac:grpSpMk id="14" creationId="{E6E19690-55B0-4190-ABC2-5B0E7ED757C4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15" creationId="{9341E34F-D8B6-43E2-9AE7-FD5FB29DA373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20" creationId="{77568317-27D2-4BC9-B9D8-A3BB72753300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24" creationId="{1F083DD3-158B-4BC0-B8E2-F7FC7465ACF3}"/>
          </ac:grpSpMkLst>
        </pc:grpChg>
        <pc:grpChg chg="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28" creationId="{DE67314A-0A83-4118-9863-35EF291C3CDF}"/>
          </ac:grpSpMkLst>
        </pc:grpChg>
        <pc:grpChg chg="add 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68" creationId="{4EABB401-364D-41C1-9D9A-F15A349C8FBD}"/>
          </ac:grpSpMkLst>
        </pc:grpChg>
        <pc:grpChg chg="add 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73" creationId="{3BF8D0AA-8EF4-4E48-A9B7-7A703D05EFD4}"/>
          </ac:grpSpMkLst>
        </pc:grpChg>
        <pc:grpChg chg="add 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93" creationId="{570CC94B-DCE3-4D70-9FB1-96570FF4E473}"/>
          </ac:grpSpMkLst>
        </pc:grpChg>
        <pc:grpChg chg="add mod">
          <ac:chgData name="Alois Klotz" userId="0e7873f3-c968-46a8-ac9c-5d38456ab073" providerId="ADAL" clId="{F0E732A3-D20E-4EC4-A534-7E8909C18C68}" dt="2025-09-12T11:00:17.467" v="244" actId="1076"/>
          <ac:grpSpMkLst>
            <pc:docMk/>
            <pc:sldMk cId="3582622076" sldId="291"/>
            <ac:grpSpMk id="102" creationId="{791A5982-C498-47DD-A4FC-DB04937CFEEE}"/>
          </ac:grpSpMkLst>
        </pc:grpChg>
        <pc:picChg chg="mod ord">
          <ac:chgData name="Alois Klotz" userId="0e7873f3-c968-46a8-ac9c-5d38456ab073" providerId="ADAL" clId="{F0E732A3-D20E-4EC4-A534-7E8909C18C68}" dt="2025-09-12T11:00:17.467" v="244" actId="1076"/>
          <ac:picMkLst>
            <pc:docMk/>
            <pc:sldMk cId="3582622076" sldId="291"/>
            <ac:picMk id="3" creationId="{1118BDDE-9482-490B-8CA6-872AB4A019E1}"/>
          </ac:picMkLst>
        </pc:picChg>
        <pc:picChg chg="mod">
          <ac:chgData name="Alois Klotz" userId="0e7873f3-c968-46a8-ac9c-5d38456ab073" providerId="ADAL" clId="{F0E732A3-D20E-4EC4-A534-7E8909C18C68}" dt="2025-09-12T11:00:21.827" v="245" actId="1076"/>
          <ac:picMkLst>
            <pc:docMk/>
            <pc:sldMk cId="3582622076" sldId="291"/>
            <ac:picMk id="49" creationId="{E22BFA73-55D1-4553-B506-0E9BB7010ADC}"/>
          </ac:picMkLst>
        </pc:pic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18" creationId="{41E4000A-0D97-4A0E-8D09-CF79D4E264C6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22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33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35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38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39" creationId="{4C86D20C-C000-4F35-ABA0-EFF90701FCB5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46" creationId="{7C34E83F-51D8-4BA9-87FE-3A382CE04770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48" creationId="{43CBBA1B-F4F2-497E-98AC-A827F88D48F2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52" creationId="{4A786908-9E85-4792-9944-70773F5A60BE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56" creationId="{1D254D08-CD31-46F5-AD9C-103156ABE16C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57" creationId="{E68DAD4A-7139-465B-ABCC-0DF91B54F869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58" creationId="{51C37C0D-E76F-427A-ACF6-CDE8C6CB4766}"/>
          </ac:cxnSpMkLst>
        </pc:cxnChg>
        <pc:cxnChg chg="del mod">
          <ac:chgData name="Alois Klotz" userId="0e7873f3-c968-46a8-ac9c-5d38456ab073" providerId="ADAL" clId="{F0E732A3-D20E-4EC4-A534-7E8909C18C68}" dt="2025-09-12T10:58:17.964" v="230" actId="478"/>
          <ac:cxnSpMkLst>
            <pc:docMk/>
            <pc:sldMk cId="3582622076" sldId="291"/>
            <ac:cxnSpMk id="64" creationId="{51C8DF8E-6CF9-4FC7-9642-8A530788D22E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70" creationId="{51BF81F0-07A3-4431-85B7-C0BE77B3900C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72" creationId="{8C4BC216-3092-4517-B401-1C9162FBA37A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75" creationId="{481676AA-9754-408D-80D8-80D2EA3CCE31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78" creationId="{B073A5FC-8813-4E81-92E3-DC5D52F0DAD3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87" creationId="{F6354F71-D8C5-43BB-81C1-335F13A580DD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95" creationId="{9C20A994-C2A0-4F6C-AFE4-F1E8B032D191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96" creationId="{3A0FBF65-2A5D-4FC7-8951-E975FE499E56}"/>
          </ac:cxnSpMkLst>
        </pc:cxnChg>
        <pc:cxnChg chg="mod">
          <ac:chgData name="Alois Klotz" userId="0e7873f3-c968-46a8-ac9c-5d38456ab073" providerId="ADAL" clId="{F0E732A3-D20E-4EC4-A534-7E8909C18C68}" dt="2025-09-12T11:00:17.467" v="244" actId="1076"/>
          <ac:cxnSpMkLst>
            <pc:docMk/>
            <pc:sldMk cId="3582622076" sldId="291"/>
            <ac:cxnSpMk id="104" creationId="{A927C948-9C15-4388-8F21-8935F519366A}"/>
          </ac:cxnSpMkLst>
        </pc:cxnChg>
      </pc:sldChg>
      <pc:sldChg chg="addSp delSp modSp add del mod">
        <pc:chgData name="Alois Klotz" userId="0e7873f3-c968-46a8-ac9c-5d38456ab073" providerId="ADAL" clId="{F0E732A3-D20E-4EC4-A534-7E8909C18C68}" dt="2025-09-12T14:51:33.618" v="431" actId="47"/>
        <pc:sldMkLst>
          <pc:docMk/>
          <pc:sldMk cId="1813710873" sldId="292"/>
        </pc:sldMkLst>
        <pc:spChg chg="mod">
          <ac:chgData name="Alois Klotz" userId="0e7873f3-c968-46a8-ac9c-5d38456ab073" providerId="ADAL" clId="{F0E732A3-D20E-4EC4-A534-7E8909C18C68}" dt="2025-09-12T11:11:53.751" v="358" actId="1076"/>
          <ac:spMkLst>
            <pc:docMk/>
            <pc:sldMk cId="1813710873" sldId="292"/>
            <ac:spMk id="21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13:23.176" v="381" actId="1076"/>
          <ac:spMkLst>
            <pc:docMk/>
            <pc:sldMk cId="1813710873" sldId="292"/>
            <ac:spMk id="25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11:53.751" v="358" actId="1076"/>
          <ac:spMkLst>
            <pc:docMk/>
            <pc:sldMk cId="1813710873" sldId="292"/>
            <ac:spMk id="30" creationId="{50409F90-DDE8-46FD-8333-613607C49AB7}"/>
          </ac:spMkLst>
        </pc:spChg>
        <pc:spChg chg="mod">
          <ac:chgData name="Alois Klotz" userId="0e7873f3-c968-46a8-ac9c-5d38456ab073" providerId="ADAL" clId="{F0E732A3-D20E-4EC4-A534-7E8909C18C68}" dt="2025-09-12T11:13:23.983" v="385" actId="1076"/>
          <ac:spMkLst>
            <pc:docMk/>
            <pc:sldMk cId="1813710873" sldId="292"/>
            <ac:spMk id="32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13:45.424" v="402" actId="1076"/>
          <ac:spMkLst>
            <pc:docMk/>
            <pc:sldMk cId="1813710873" sldId="292"/>
            <ac:spMk id="34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13:26.527" v="396" actId="1076"/>
          <ac:spMkLst>
            <pc:docMk/>
            <pc:sldMk cId="1813710873" sldId="292"/>
            <ac:spMk id="36" creationId="{AA1ECBBD-8910-4703-9CF4-A7DED9FEBF73}"/>
          </ac:spMkLst>
        </pc:spChg>
        <pc:spChg chg="mod">
          <ac:chgData name="Alois Klotz" userId="0e7873f3-c968-46a8-ac9c-5d38456ab073" providerId="ADAL" clId="{F0E732A3-D20E-4EC4-A534-7E8909C18C68}" dt="2025-09-12T11:13:25.980" v="394" actId="1076"/>
          <ac:spMkLst>
            <pc:docMk/>
            <pc:sldMk cId="1813710873" sldId="292"/>
            <ac:spMk id="37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14:19.919" v="409" actId="1076"/>
          <ac:spMkLst>
            <pc:docMk/>
            <pc:sldMk cId="1813710873" sldId="292"/>
            <ac:spMk id="42" creationId="{B7778A08-3927-433B-8BDE-B3C0456D09B3}"/>
          </ac:spMkLst>
        </pc:spChg>
        <pc:spChg chg="mod">
          <ac:chgData name="Alois Klotz" userId="0e7873f3-c968-46a8-ac9c-5d38456ab073" providerId="ADAL" clId="{F0E732A3-D20E-4EC4-A534-7E8909C18C68}" dt="2025-09-12T11:13:41.137" v="401" actId="1076"/>
          <ac:spMkLst>
            <pc:docMk/>
            <pc:sldMk cId="1813710873" sldId="292"/>
            <ac:spMk id="45" creationId="{4D4DB2B8-0462-4B0C-8D2A-3AEBDC6D2AF7}"/>
          </ac:spMkLst>
        </pc:spChg>
        <pc:spChg chg="del mod">
          <ac:chgData name="Alois Klotz" userId="0e7873f3-c968-46a8-ac9c-5d38456ab073" providerId="ADAL" clId="{F0E732A3-D20E-4EC4-A534-7E8909C18C68}" dt="2025-09-12T11:14:04.150" v="404" actId="478"/>
          <ac:spMkLst>
            <pc:docMk/>
            <pc:sldMk cId="1813710873" sldId="292"/>
            <ac:spMk id="47" creationId="{BBDDB806-B47B-4219-B1E8-C59FB0211CF4}"/>
          </ac:spMkLst>
        </pc:spChg>
        <pc:spChg chg="mod">
          <ac:chgData name="Alois Klotz" userId="0e7873f3-c968-46a8-ac9c-5d38456ab073" providerId="ADAL" clId="{F0E732A3-D20E-4EC4-A534-7E8909C18C68}" dt="2025-09-12T11:13:26.780" v="397" actId="1076"/>
          <ac:spMkLst>
            <pc:docMk/>
            <pc:sldMk cId="1813710873" sldId="292"/>
            <ac:spMk id="51" creationId="{61D63F9E-600C-4DAB-8C7F-FCDEB545D201}"/>
          </ac:spMkLst>
        </pc:spChg>
        <pc:spChg chg="mod">
          <ac:chgData name="Alois Klotz" userId="0e7873f3-c968-46a8-ac9c-5d38456ab073" providerId="ADAL" clId="{F0E732A3-D20E-4EC4-A534-7E8909C18C68}" dt="2025-09-12T11:14:40.448" v="413" actId="14100"/>
          <ac:spMkLst>
            <pc:docMk/>
            <pc:sldMk cId="1813710873" sldId="292"/>
            <ac:spMk id="53" creationId="{921C73E0-F72E-4034-AB5E-A94D494DF799}"/>
          </ac:spMkLst>
        </pc:spChg>
        <pc:spChg chg="mod">
          <ac:chgData name="Alois Klotz" userId="0e7873f3-c968-46a8-ac9c-5d38456ab073" providerId="ADAL" clId="{F0E732A3-D20E-4EC4-A534-7E8909C18C68}" dt="2025-09-12T11:11:53.751" v="358" actId="1076"/>
          <ac:spMkLst>
            <pc:docMk/>
            <pc:sldMk cId="1813710873" sldId="292"/>
            <ac:spMk id="54" creationId="{D524A6E2-250D-4737-A916-35625BB056CF}"/>
          </ac:spMkLst>
        </pc:spChg>
        <pc:spChg chg="mod">
          <ac:chgData name="Alois Klotz" userId="0e7873f3-c968-46a8-ac9c-5d38456ab073" providerId="ADAL" clId="{F0E732A3-D20E-4EC4-A534-7E8909C18C68}" dt="2025-09-12T11:11:53.751" v="358" actId="1076"/>
          <ac:spMkLst>
            <pc:docMk/>
            <pc:sldMk cId="1813710873" sldId="292"/>
            <ac:spMk id="55" creationId="{E8D6746E-BC23-4242-9E09-E141C4D69CAC}"/>
          </ac:spMkLst>
        </pc:spChg>
        <pc:spChg chg="del mod">
          <ac:chgData name="Alois Klotz" userId="0e7873f3-c968-46a8-ac9c-5d38456ab073" providerId="ADAL" clId="{F0E732A3-D20E-4EC4-A534-7E8909C18C68}" dt="2025-09-12T11:14:34.063" v="412" actId="478"/>
          <ac:spMkLst>
            <pc:docMk/>
            <pc:sldMk cId="1813710873" sldId="292"/>
            <ac:spMk id="63" creationId="{067DAB8C-1F68-4BBC-AD92-136E943D4C49}"/>
          </ac:spMkLst>
        </pc:spChg>
        <pc:spChg chg="mod">
          <ac:chgData name="Alois Klotz" userId="0e7873f3-c968-46a8-ac9c-5d38456ab073" providerId="ADAL" clId="{F0E732A3-D20E-4EC4-A534-7E8909C18C68}" dt="2025-09-12T11:13:23.399" v="382" actId="1076"/>
          <ac:spMkLst>
            <pc:docMk/>
            <pc:sldMk cId="1813710873" sldId="292"/>
            <ac:spMk id="69" creationId="{B9AC1311-A5A1-430E-B0FB-EE6384CBF5EF}"/>
          </ac:spMkLst>
        </pc:spChg>
        <pc:spChg chg="mod">
          <ac:chgData name="Alois Klotz" userId="0e7873f3-c968-46a8-ac9c-5d38456ab073" providerId="ADAL" clId="{F0E732A3-D20E-4EC4-A534-7E8909C18C68}" dt="2025-09-12T11:13:23.802" v="384" actId="1076"/>
          <ac:spMkLst>
            <pc:docMk/>
            <pc:sldMk cId="1813710873" sldId="292"/>
            <ac:spMk id="71" creationId="{BD0E22F7-7CC5-480F-956B-B3EC376799C5}"/>
          </ac:spMkLst>
        </pc:spChg>
        <pc:spChg chg="mod">
          <ac:chgData name="Alois Klotz" userId="0e7873f3-c968-46a8-ac9c-5d38456ab073" providerId="ADAL" clId="{F0E732A3-D20E-4EC4-A534-7E8909C18C68}" dt="2025-09-12T11:13:26.234" v="395" actId="1076"/>
          <ac:spMkLst>
            <pc:docMk/>
            <pc:sldMk cId="1813710873" sldId="292"/>
            <ac:spMk id="74" creationId="{74AC5668-55F3-41F2-B29B-D6884940369B}"/>
          </ac:spMkLst>
        </pc:spChg>
        <pc:spChg chg="mod">
          <ac:chgData name="Alois Klotz" userId="0e7873f3-c968-46a8-ac9c-5d38456ab073" providerId="ADAL" clId="{F0E732A3-D20E-4EC4-A534-7E8909C18C68}" dt="2025-09-12T11:11:53.751" v="358" actId="1076"/>
          <ac:spMkLst>
            <pc:docMk/>
            <pc:sldMk cId="1813710873" sldId="292"/>
            <ac:spMk id="77" creationId="{7A96E202-824F-4568-80EB-6825185D632A}"/>
          </ac:spMkLst>
        </pc:spChg>
        <pc:spChg chg="add mod">
          <ac:chgData name="Alois Klotz" userId="0e7873f3-c968-46a8-ac9c-5d38456ab073" providerId="ADAL" clId="{F0E732A3-D20E-4EC4-A534-7E8909C18C68}" dt="2025-09-12T11:05:37.186" v="299" actId="1076"/>
          <ac:spMkLst>
            <pc:docMk/>
            <pc:sldMk cId="1813710873" sldId="292"/>
            <ac:spMk id="79" creationId="{70DEB8CD-CE4F-4D60-BB9B-73B43BC318B5}"/>
          </ac:spMkLst>
        </pc:spChg>
        <pc:spChg chg="mod">
          <ac:chgData name="Alois Klotz" userId="0e7873f3-c968-46a8-ac9c-5d38456ab073" providerId="ADAL" clId="{F0E732A3-D20E-4EC4-A534-7E8909C18C68}" dt="2025-09-12T11:13:27.107" v="398" actId="1076"/>
          <ac:spMkLst>
            <pc:docMk/>
            <pc:sldMk cId="1813710873" sldId="292"/>
            <ac:spMk id="94" creationId="{13050670-5FFA-4779-992B-2BA8D9837F98}"/>
          </ac:spMkLst>
        </pc:spChg>
        <pc:spChg chg="mod">
          <ac:chgData name="Alois Klotz" userId="0e7873f3-c968-46a8-ac9c-5d38456ab073" providerId="ADAL" clId="{F0E732A3-D20E-4EC4-A534-7E8909C18C68}" dt="2025-09-12T11:13:23.607" v="383" actId="1076"/>
          <ac:spMkLst>
            <pc:docMk/>
            <pc:sldMk cId="1813710873" sldId="292"/>
            <ac:spMk id="103" creationId="{2E97B3B6-4482-479F-B877-C6B7F1D74DD2}"/>
          </ac:spMkLst>
        </pc:spChg>
        <pc:spChg chg="mod">
          <ac:chgData name="Alois Klotz" userId="0e7873f3-c968-46a8-ac9c-5d38456ab073" providerId="ADAL" clId="{F0E732A3-D20E-4EC4-A534-7E8909C18C68}" dt="2025-09-12T11:11:53.751" v="358" actId="1076"/>
          <ac:spMkLst>
            <pc:docMk/>
            <pc:sldMk cId="1813710873" sldId="292"/>
            <ac:spMk id="10252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1:11:53.751" v="358" actId="1076"/>
          <ac:spMkLst>
            <pc:docMk/>
            <pc:sldMk cId="1813710873" sldId="292"/>
            <ac:spMk id="10255" creationId="{00000000-0000-0000-0000-000000000000}"/>
          </ac:spMkLst>
        </pc:s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2" creationId="{EED94DD1-918E-4A80-8582-752D2C174E4B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4" creationId="{13413FEA-7958-4374-9BC6-4EAB3C904531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5" creationId="{CC53803C-6180-468C-8881-6C13781DAC94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6" creationId="{B21F32D9-0B0E-4AE1-BBD8-B7523400D8AF}"/>
          </ac:grpSpMkLst>
        </pc:grpChg>
        <pc:grpChg chg="del mod">
          <ac:chgData name="Alois Klotz" userId="0e7873f3-c968-46a8-ac9c-5d38456ab073" providerId="ADAL" clId="{F0E732A3-D20E-4EC4-A534-7E8909C18C68}" dt="2025-09-12T11:14:04.150" v="404" actId="478"/>
          <ac:grpSpMkLst>
            <pc:docMk/>
            <pc:sldMk cId="1813710873" sldId="292"/>
            <ac:grpSpMk id="7" creationId="{C103C365-3D2B-4CB4-BD31-E697A8EB3552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9" creationId="{719B1640-B2F5-4149-A954-15D1571C4E0A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10" creationId="{0A32CA69-BDF1-480E-A491-F3D730E88C1E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11" creationId="{1BE5A480-4AE7-4BDD-8F7F-78ECDFF6CBC9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12" creationId="{5C9F7CA5-C654-4EF8-BBF1-84EEF2D64048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13" creationId="{A5380C73-5379-4CB7-BB24-78DB92A0B86D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15" creationId="{9341E34F-D8B6-43E2-9AE7-FD5FB29DA373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20" creationId="{77568317-27D2-4BC9-B9D8-A3BB72753300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24" creationId="{1F083DD3-158B-4BC0-B8E2-F7FC7465ACF3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28" creationId="{DE67314A-0A83-4118-9863-35EF291C3CDF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68" creationId="{4EABB401-364D-41C1-9D9A-F15A349C8FBD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73" creationId="{3BF8D0AA-8EF4-4E48-A9B7-7A703D05EFD4}"/>
          </ac:grpSpMkLst>
        </pc:grpChg>
        <pc:grpChg chg="mod">
          <ac:chgData name="Alois Klotz" userId="0e7873f3-c968-46a8-ac9c-5d38456ab073" providerId="ADAL" clId="{F0E732A3-D20E-4EC4-A534-7E8909C18C68}" dt="2025-09-12T11:11:53.751" v="358" actId="1076"/>
          <ac:grpSpMkLst>
            <pc:docMk/>
            <pc:sldMk cId="1813710873" sldId="292"/>
            <ac:grpSpMk id="93" creationId="{570CC94B-DCE3-4D70-9FB1-96570FF4E473}"/>
          </ac:grpSpMkLst>
        </pc:grpChg>
        <pc:grpChg chg="add del mod">
          <ac:chgData name="Alois Klotz" userId="0e7873f3-c968-46a8-ac9c-5d38456ab073" providerId="ADAL" clId="{F0E732A3-D20E-4EC4-A534-7E8909C18C68}" dt="2025-09-12T11:14:06.499" v="406" actId="478"/>
          <ac:grpSpMkLst>
            <pc:docMk/>
            <pc:sldMk cId="1813710873" sldId="292"/>
            <ac:grpSpMk id="102" creationId="{791A5982-C498-47DD-A4FC-DB04937CFEEE}"/>
          </ac:grpSpMkLst>
        </pc:grpChg>
        <pc:picChg chg="mod">
          <ac:chgData name="Alois Klotz" userId="0e7873f3-c968-46a8-ac9c-5d38456ab073" providerId="ADAL" clId="{F0E732A3-D20E-4EC4-A534-7E8909C18C68}" dt="2025-09-12T11:11:53.751" v="358" actId="1076"/>
          <ac:picMkLst>
            <pc:docMk/>
            <pc:sldMk cId="1813710873" sldId="292"/>
            <ac:picMk id="3" creationId="{1118BDDE-9482-490B-8CA6-872AB4A019E1}"/>
          </ac:picMkLst>
        </pc:picChg>
        <pc:picChg chg="mod">
          <ac:chgData name="Alois Klotz" userId="0e7873f3-c968-46a8-ac9c-5d38456ab073" providerId="ADAL" clId="{F0E732A3-D20E-4EC4-A534-7E8909C18C68}" dt="2025-09-12T11:11:53.751" v="358" actId="1076"/>
          <ac:picMkLst>
            <pc:docMk/>
            <pc:sldMk cId="1813710873" sldId="292"/>
            <ac:picMk id="49" creationId="{E22BFA73-55D1-4553-B506-0E9BB7010ADC}"/>
          </ac:picMkLst>
        </pc:pic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18" creationId="{41E4000A-0D97-4A0E-8D09-CF79D4E264C6}"/>
          </ac:cxnSpMkLst>
        </pc:cxnChg>
        <pc:cxnChg chg="mod">
          <ac:chgData name="Alois Klotz" userId="0e7873f3-c968-46a8-ac9c-5d38456ab073" providerId="ADAL" clId="{F0E732A3-D20E-4EC4-A534-7E8909C18C68}" dt="2025-09-12T11:14:52.495" v="414" actId="14100"/>
          <ac:cxnSpMkLst>
            <pc:docMk/>
            <pc:sldMk cId="1813710873" sldId="292"/>
            <ac:cxnSpMk id="22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33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1:13:45.424" v="402" actId="1076"/>
          <ac:cxnSpMkLst>
            <pc:docMk/>
            <pc:sldMk cId="1813710873" sldId="292"/>
            <ac:cxnSpMk id="35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1:13:41.137" v="401" actId="1076"/>
          <ac:cxnSpMkLst>
            <pc:docMk/>
            <pc:sldMk cId="1813710873" sldId="292"/>
            <ac:cxnSpMk id="38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39" creationId="{4C86D20C-C000-4F35-ABA0-EFF90701FCB5}"/>
          </ac:cxnSpMkLst>
        </pc:cxnChg>
        <pc:cxnChg chg="mod">
          <ac:chgData name="Alois Klotz" userId="0e7873f3-c968-46a8-ac9c-5d38456ab073" providerId="ADAL" clId="{F0E732A3-D20E-4EC4-A534-7E8909C18C68}" dt="2025-09-12T11:13:25.980" v="394" actId="1076"/>
          <ac:cxnSpMkLst>
            <pc:docMk/>
            <pc:sldMk cId="1813710873" sldId="292"/>
            <ac:cxnSpMk id="46" creationId="{7C34E83F-51D8-4BA9-87FE-3A382CE04770}"/>
          </ac:cxnSpMkLst>
        </pc:cxnChg>
        <pc:cxnChg chg="del mod">
          <ac:chgData name="Alois Klotz" userId="0e7873f3-c968-46a8-ac9c-5d38456ab073" providerId="ADAL" clId="{F0E732A3-D20E-4EC4-A534-7E8909C18C68}" dt="2025-09-12T11:14:09.919" v="407" actId="478"/>
          <ac:cxnSpMkLst>
            <pc:docMk/>
            <pc:sldMk cId="1813710873" sldId="292"/>
            <ac:cxnSpMk id="48" creationId="{43CBBA1B-F4F2-497E-98AC-A827F88D48F2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52" creationId="{4A786908-9E85-4792-9944-70773F5A60BE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56" creationId="{1D254D08-CD31-46F5-AD9C-103156ABE16C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57" creationId="{E68DAD4A-7139-465B-ABCC-0DF91B54F869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58" creationId="{51C37C0D-E76F-427A-ACF6-CDE8C6CB4766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70" creationId="{51BF81F0-07A3-4431-85B7-C0BE77B3900C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72" creationId="{8C4BC216-3092-4517-B401-1C9162FBA37A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75" creationId="{481676AA-9754-408D-80D8-80D2EA3CCE31}"/>
          </ac:cxnSpMkLst>
        </pc:cxnChg>
        <pc:cxnChg chg="add mod">
          <ac:chgData name="Alois Klotz" userId="0e7873f3-c968-46a8-ac9c-5d38456ab073" providerId="ADAL" clId="{F0E732A3-D20E-4EC4-A534-7E8909C18C68}" dt="2025-09-12T11:07:44.874" v="311" actId="14100"/>
          <ac:cxnSpMkLst>
            <pc:docMk/>
            <pc:sldMk cId="1813710873" sldId="292"/>
            <ac:cxnSpMk id="76" creationId="{F4A53AD2-6E98-4B61-9531-C672D5C0A09C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78" creationId="{B073A5FC-8813-4E81-92E3-DC5D52F0DAD3}"/>
          </ac:cxnSpMkLst>
        </pc:cxnChg>
        <pc:cxnChg chg="add mod">
          <ac:chgData name="Alois Klotz" userId="0e7873f3-c968-46a8-ac9c-5d38456ab073" providerId="ADAL" clId="{F0E732A3-D20E-4EC4-A534-7E8909C18C68}" dt="2025-09-12T11:05:39.818" v="300" actId="14100"/>
          <ac:cxnSpMkLst>
            <pc:docMk/>
            <pc:sldMk cId="1813710873" sldId="292"/>
            <ac:cxnSpMk id="80" creationId="{2CD1D1CB-9D03-4598-A254-E9F8D74B2A7A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87" creationId="{F6354F71-D8C5-43BB-81C1-335F13A580DD}"/>
          </ac:cxnSpMkLst>
        </pc:cxnChg>
        <pc:cxnChg chg="mod">
          <ac:chgData name="Alois Klotz" userId="0e7873f3-c968-46a8-ac9c-5d38456ab073" providerId="ADAL" clId="{F0E732A3-D20E-4EC4-A534-7E8909C18C68}" dt="2025-09-12T11:13:34.463" v="400" actId="1076"/>
          <ac:cxnSpMkLst>
            <pc:docMk/>
            <pc:sldMk cId="1813710873" sldId="292"/>
            <ac:cxnSpMk id="95" creationId="{9C20A994-C2A0-4F6C-AFE4-F1E8B032D191}"/>
          </ac:cxnSpMkLst>
        </pc:cxnChg>
        <pc:cxnChg chg="mod">
          <ac:chgData name="Alois Klotz" userId="0e7873f3-c968-46a8-ac9c-5d38456ab073" providerId="ADAL" clId="{F0E732A3-D20E-4EC4-A534-7E8909C18C68}" dt="2025-09-12T11:14:26.327" v="411" actId="14100"/>
          <ac:cxnSpMkLst>
            <pc:docMk/>
            <pc:sldMk cId="1813710873" sldId="292"/>
            <ac:cxnSpMk id="96" creationId="{3A0FBF65-2A5D-4FC7-8951-E975FE499E56}"/>
          </ac:cxnSpMkLst>
        </pc:cxnChg>
        <pc:cxnChg chg="mod">
          <ac:chgData name="Alois Klotz" userId="0e7873f3-c968-46a8-ac9c-5d38456ab073" providerId="ADAL" clId="{F0E732A3-D20E-4EC4-A534-7E8909C18C68}" dt="2025-09-12T11:11:53.751" v="358" actId="1076"/>
          <ac:cxnSpMkLst>
            <pc:docMk/>
            <pc:sldMk cId="1813710873" sldId="292"/>
            <ac:cxnSpMk id="104" creationId="{A927C948-9C15-4388-8F21-8935F519366A}"/>
          </ac:cxnSpMkLst>
        </pc:cxnChg>
      </pc:sldChg>
      <pc:sldChg chg="delSp modSp add mod">
        <pc:chgData name="Alois Klotz" userId="0e7873f3-c968-46a8-ac9c-5d38456ab073" providerId="ADAL" clId="{F0E732A3-D20E-4EC4-A534-7E8909C18C68}" dt="2025-09-12T14:53:06.935" v="450" actId="1076"/>
        <pc:sldMkLst>
          <pc:docMk/>
          <pc:sldMk cId="349698825" sldId="293"/>
        </pc:sldMkLst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21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25" creationId="{00000000-0000-0000-0000-000000000000}"/>
          </ac:spMkLst>
        </pc:spChg>
        <pc:spChg chg="mod topLvl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30" creationId="{50409F90-DDE8-46FD-8333-613607C49AB7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32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4:52:14.096" v="435" actId="1076"/>
          <ac:spMkLst>
            <pc:docMk/>
            <pc:sldMk cId="349698825" sldId="293"/>
            <ac:spMk id="34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36" creationId="{AA1ECBBD-8910-4703-9CF4-A7DED9FEBF73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37" creationId="{00000000-0000-0000-0000-000000000000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42" creationId="{B7778A08-3927-433B-8BDE-B3C0456D09B3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45" creationId="{4D4DB2B8-0462-4B0C-8D2A-3AEBDC6D2AF7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51" creationId="{61D63F9E-600C-4DAB-8C7F-FCDEB545D201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53" creationId="{921C73E0-F72E-4034-AB5E-A94D494DF799}"/>
          </ac:spMkLst>
        </pc:spChg>
        <pc:spChg chg="mod topLvl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54" creationId="{D524A6E2-250D-4737-A916-35625BB056CF}"/>
          </ac:spMkLst>
        </pc:spChg>
        <pc:spChg chg="mod topLvl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55" creationId="{E8D6746E-BC23-4242-9E09-E141C4D69CAC}"/>
          </ac:spMkLst>
        </pc:spChg>
        <pc:spChg chg="mod">
          <ac:chgData name="Alois Klotz" userId="0e7873f3-c968-46a8-ac9c-5d38456ab073" providerId="ADAL" clId="{F0E732A3-D20E-4EC4-A534-7E8909C18C68}" dt="2025-09-12T14:52:47.135" v="445" actId="1076"/>
          <ac:spMkLst>
            <pc:docMk/>
            <pc:sldMk cId="349698825" sldId="293"/>
            <ac:spMk id="69" creationId="{B9AC1311-A5A1-430E-B0FB-EE6384CBF5EF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71" creationId="{BD0E22F7-7CC5-480F-956B-B3EC376799C5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74" creationId="{74AC5668-55F3-41F2-B29B-D6884940369B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77" creationId="{7A96E202-824F-4568-80EB-6825185D632A}"/>
          </ac:spMkLst>
        </pc:spChg>
        <pc:spChg chg="mod">
          <ac:chgData name="Alois Klotz" userId="0e7873f3-c968-46a8-ac9c-5d38456ab073" providerId="ADAL" clId="{F0E732A3-D20E-4EC4-A534-7E8909C18C68}" dt="2025-09-12T14:52:58.207" v="449" actId="1076"/>
          <ac:spMkLst>
            <pc:docMk/>
            <pc:sldMk cId="349698825" sldId="293"/>
            <ac:spMk id="79" creationId="{70DEB8CD-CE4F-4D60-BB9B-73B43BC318B5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94" creationId="{13050670-5FFA-4779-992B-2BA8D9837F98}"/>
          </ac:spMkLst>
        </pc:spChg>
        <pc:spChg chg="mod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103" creationId="{2E97B3B6-4482-479F-B877-C6B7F1D74DD2}"/>
          </ac:spMkLst>
        </pc:spChg>
        <pc:spChg chg="mod topLvl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10252" creationId="{00000000-0000-0000-0000-000000000000}"/>
          </ac:spMkLst>
        </pc:spChg>
        <pc:spChg chg="mod topLvl">
          <ac:chgData name="Alois Klotz" userId="0e7873f3-c968-46a8-ac9c-5d38456ab073" providerId="ADAL" clId="{F0E732A3-D20E-4EC4-A534-7E8909C18C68}" dt="2025-09-12T14:52:02.026" v="434" actId="165"/>
          <ac:spMkLst>
            <pc:docMk/>
            <pc:sldMk cId="349698825" sldId="293"/>
            <ac:spMk id="10255" creationId="{00000000-0000-0000-0000-000000000000}"/>
          </ac:spMkLst>
        </pc:spChg>
        <pc:grpChg chg="mod topLvl">
          <ac:chgData name="Alois Klotz" userId="0e7873f3-c968-46a8-ac9c-5d38456ab073" providerId="ADAL" clId="{F0E732A3-D20E-4EC4-A534-7E8909C18C68}" dt="2025-09-12T14:52:02.026" v="434" actId="165"/>
          <ac:grpSpMkLst>
            <pc:docMk/>
            <pc:sldMk cId="349698825" sldId="293"/>
            <ac:grpSpMk id="2" creationId="{EED94DD1-918E-4A80-8582-752D2C174E4B}"/>
          </ac:grpSpMkLst>
        </pc:grpChg>
        <pc:grpChg chg="mod topLvl">
          <ac:chgData name="Alois Klotz" userId="0e7873f3-c968-46a8-ac9c-5d38456ab073" providerId="ADAL" clId="{F0E732A3-D20E-4EC4-A534-7E8909C18C68}" dt="2025-09-12T14:52:16.233" v="436" actId="1076"/>
          <ac:grpSpMkLst>
            <pc:docMk/>
            <pc:sldMk cId="349698825" sldId="293"/>
            <ac:grpSpMk id="4" creationId="{13413FEA-7958-4374-9BC6-4EAB3C904531}"/>
          </ac:grpSpMkLst>
        </pc:grpChg>
        <pc:grpChg chg="mod topLvl">
          <ac:chgData name="Alois Klotz" userId="0e7873f3-c968-46a8-ac9c-5d38456ab073" providerId="ADAL" clId="{F0E732A3-D20E-4EC4-A534-7E8909C18C68}" dt="2025-09-12T14:52:31.055" v="440" actId="1076"/>
          <ac:grpSpMkLst>
            <pc:docMk/>
            <pc:sldMk cId="349698825" sldId="293"/>
            <ac:grpSpMk id="5" creationId="{CC53803C-6180-468C-8881-6C13781DAC94}"/>
          </ac:grpSpMkLst>
        </pc:grpChg>
        <pc:grpChg chg="mod topLvl">
          <ac:chgData name="Alois Klotz" userId="0e7873f3-c968-46a8-ac9c-5d38456ab073" providerId="ADAL" clId="{F0E732A3-D20E-4EC4-A534-7E8909C18C68}" dt="2025-09-12T14:52:28.594" v="439" actId="1076"/>
          <ac:grpSpMkLst>
            <pc:docMk/>
            <pc:sldMk cId="349698825" sldId="293"/>
            <ac:grpSpMk id="6" creationId="{B21F32D9-0B0E-4AE1-BBD8-B7523400D8AF}"/>
          </ac:grpSpMkLst>
        </pc:grpChg>
        <pc:grpChg chg="mod topLvl">
          <ac:chgData name="Alois Klotz" userId="0e7873f3-c968-46a8-ac9c-5d38456ab073" providerId="ADAL" clId="{F0E732A3-D20E-4EC4-A534-7E8909C18C68}" dt="2025-09-12T14:52:33.176" v="441" actId="1076"/>
          <ac:grpSpMkLst>
            <pc:docMk/>
            <pc:sldMk cId="349698825" sldId="293"/>
            <ac:grpSpMk id="9" creationId="{719B1640-B2F5-4149-A954-15D1571C4E0A}"/>
          </ac:grpSpMkLst>
        </pc:grpChg>
        <pc:grpChg chg="mod topLvl">
          <ac:chgData name="Alois Klotz" userId="0e7873f3-c968-46a8-ac9c-5d38456ab073" providerId="ADAL" clId="{F0E732A3-D20E-4EC4-A534-7E8909C18C68}" dt="2025-09-12T14:52:35.943" v="442" actId="1076"/>
          <ac:grpSpMkLst>
            <pc:docMk/>
            <pc:sldMk cId="349698825" sldId="293"/>
            <ac:grpSpMk id="10" creationId="{0A32CA69-BDF1-480E-A491-F3D730E88C1E}"/>
          </ac:grpSpMkLst>
        </pc:grpChg>
        <pc:grpChg chg="mod topLvl">
          <ac:chgData name="Alois Klotz" userId="0e7873f3-c968-46a8-ac9c-5d38456ab073" providerId="ADAL" clId="{F0E732A3-D20E-4EC4-A534-7E8909C18C68}" dt="2025-09-12T14:52:40.080" v="444" actId="1076"/>
          <ac:grpSpMkLst>
            <pc:docMk/>
            <pc:sldMk cId="349698825" sldId="293"/>
            <ac:grpSpMk id="11" creationId="{1BE5A480-4AE7-4BDD-8F7F-78ECDFF6CBC9}"/>
          </ac:grpSpMkLst>
        </pc:grpChg>
        <pc:grpChg chg="mod topLvl">
          <ac:chgData name="Alois Klotz" userId="0e7873f3-c968-46a8-ac9c-5d38456ab073" providerId="ADAL" clId="{F0E732A3-D20E-4EC4-A534-7E8909C18C68}" dt="2025-09-12T14:52:02.026" v="434" actId="165"/>
          <ac:grpSpMkLst>
            <pc:docMk/>
            <pc:sldMk cId="349698825" sldId="293"/>
            <ac:grpSpMk id="12" creationId="{5C9F7CA5-C654-4EF8-BBF1-84EEF2D64048}"/>
          </ac:grpSpMkLst>
        </pc:grpChg>
        <pc:grpChg chg="mod topLvl">
          <ac:chgData name="Alois Klotz" userId="0e7873f3-c968-46a8-ac9c-5d38456ab073" providerId="ADAL" clId="{F0E732A3-D20E-4EC4-A534-7E8909C18C68}" dt="2025-09-12T14:52:50.183" v="446" actId="1076"/>
          <ac:grpSpMkLst>
            <pc:docMk/>
            <pc:sldMk cId="349698825" sldId="293"/>
            <ac:grpSpMk id="13" creationId="{A5380C73-5379-4CB7-BB24-78DB92A0B86D}"/>
          </ac:grpSpMkLst>
        </pc:grpChg>
        <pc:grpChg chg="mod topLvl">
          <ac:chgData name="Alois Klotz" userId="0e7873f3-c968-46a8-ac9c-5d38456ab073" providerId="ADAL" clId="{F0E732A3-D20E-4EC4-A534-7E8909C18C68}" dt="2025-09-12T14:52:52.264" v="447" actId="1076"/>
          <ac:grpSpMkLst>
            <pc:docMk/>
            <pc:sldMk cId="349698825" sldId="293"/>
            <ac:grpSpMk id="15" creationId="{9341E34F-D8B6-43E2-9AE7-FD5FB29DA373}"/>
          </ac:grpSpMkLst>
        </pc:grpChg>
        <pc:grpChg chg="mod topLvl">
          <ac:chgData name="Alois Klotz" userId="0e7873f3-c968-46a8-ac9c-5d38456ab073" providerId="ADAL" clId="{F0E732A3-D20E-4EC4-A534-7E8909C18C68}" dt="2025-09-12T14:52:23.696" v="438" actId="1076"/>
          <ac:grpSpMkLst>
            <pc:docMk/>
            <pc:sldMk cId="349698825" sldId="293"/>
            <ac:grpSpMk id="20" creationId="{77568317-27D2-4BC9-B9D8-A3BB72753300}"/>
          </ac:grpSpMkLst>
        </pc:grpChg>
        <pc:grpChg chg="mod topLvl">
          <ac:chgData name="Alois Klotz" userId="0e7873f3-c968-46a8-ac9c-5d38456ab073" providerId="ADAL" clId="{F0E732A3-D20E-4EC4-A534-7E8909C18C68}" dt="2025-09-12T14:52:55.319" v="448" actId="1076"/>
          <ac:grpSpMkLst>
            <pc:docMk/>
            <pc:sldMk cId="349698825" sldId="293"/>
            <ac:grpSpMk id="24" creationId="{1F083DD3-158B-4BC0-B8E2-F7FC7465ACF3}"/>
          </ac:grpSpMkLst>
        </pc:grpChg>
        <pc:grpChg chg="mod topLvl">
          <ac:chgData name="Alois Klotz" userId="0e7873f3-c968-46a8-ac9c-5d38456ab073" providerId="ADAL" clId="{F0E732A3-D20E-4EC4-A534-7E8909C18C68}" dt="2025-09-12T14:53:06.935" v="450" actId="1076"/>
          <ac:grpSpMkLst>
            <pc:docMk/>
            <pc:sldMk cId="349698825" sldId="293"/>
            <ac:grpSpMk id="28" creationId="{DE67314A-0A83-4118-9863-35EF291C3CDF}"/>
          </ac:grpSpMkLst>
        </pc:grpChg>
        <pc:grpChg chg="mod topLvl">
          <ac:chgData name="Alois Klotz" userId="0e7873f3-c968-46a8-ac9c-5d38456ab073" providerId="ADAL" clId="{F0E732A3-D20E-4EC4-A534-7E8909C18C68}" dt="2025-09-12T14:52:38.168" v="443" actId="1076"/>
          <ac:grpSpMkLst>
            <pc:docMk/>
            <pc:sldMk cId="349698825" sldId="293"/>
            <ac:grpSpMk id="68" creationId="{4EABB401-364D-41C1-9D9A-F15A349C8FBD}"/>
          </ac:grpSpMkLst>
        </pc:grpChg>
        <pc:grpChg chg="mod topLvl">
          <ac:chgData name="Alois Klotz" userId="0e7873f3-c968-46a8-ac9c-5d38456ab073" providerId="ADAL" clId="{F0E732A3-D20E-4EC4-A534-7E8909C18C68}" dt="2025-09-12T14:52:02.026" v="434" actId="165"/>
          <ac:grpSpMkLst>
            <pc:docMk/>
            <pc:sldMk cId="349698825" sldId="293"/>
            <ac:grpSpMk id="73" creationId="{3BF8D0AA-8EF4-4E48-A9B7-7A703D05EFD4}"/>
          </ac:grpSpMkLst>
        </pc:grpChg>
        <pc:grpChg chg="mod topLvl">
          <ac:chgData name="Alois Klotz" userId="0e7873f3-c968-46a8-ac9c-5d38456ab073" providerId="ADAL" clId="{F0E732A3-D20E-4EC4-A534-7E8909C18C68}" dt="2025-09-12T14:52:19.343" v="437" actId="1076"/>
          <ac:grpSpMkLst>
            <pc:docMk/>
            <pc:sldMk cId="349698825" sldId="293"/>
            <ac:grpSpMk id="93" creationId="{570CC94B-DCE3-4D70-9FB1-96570FF4E473}"/>
          </ac:grpSpMkLst>
        </pc:grpChg>
        <pc:grpChg chg="del">
          <ac:chgData name="Alois Klotz" userId="0e7873f3-c968-46a8-ac9c-5d38456ab073" providerId="ADAL" clId="{F0E732A3-D20E-4EC4-A534-7E8909C18C68}" dt="2025-09-12T14:52:02.026" v="434" actId="165"/>
          <ac:grpSpMkLst>
            <pc:docMk/>
            <pc:sldMk cId="349698825" sldId="293"/>
            <ac:grpSpMk id="102" creationId="{791A5982-C498-47DD-A4FC-DB04937CFEEE}"/>
          </ac:grpSpMkLst>
        </pc:grpChg>
        <pc:picChg chg="mod topLvl">
          <ac:chgData name="Alois Klotz" userId="0e7873f3-c968-46a8-ac9c-5d38456ab073" providerId="ADAL" clId="{F0E732A3-D20E-4EC4-A534-7E8909C18C68}" dt="2025-09-12T14:52:02.026" v="434" actId="165"/>
          <ac:picMkLst>
            <pc:docMk/>
            <pc:sldMk cId="349698825" sldId="293"/>
            <ac:picMk id="3" creationId="{1118BDDE-9482-490B-8CA6-872AB4A019E1}"/>
          </ac:picMkLst>
        </pc:picChg>
        <pc:picChg chg="mod topLvl">
          <ac:chgData name="Alois Klotz" userId="0e7873f3-c968-46a8-ac9c-5d38456ab073" providerId="ADAL" clId="{F0E732A3-D20E-4EC4-A534-7E8909C18C68}" dt="2025-09-12T14:52:02.026" v="434" actId="165"/>
          <ac:picMkLst>
            <pc:docMk/>
            <pc:sldMk cId="349698825" sldId="293"/>
            <ac:picMk id="49" creationId="{E22BFA73-55D1-4553-B506-0E9BB7010ADC}"/>
          </ac:picMkLst>
        </pc:picChg>
        <pc:cxnChg chg="mod topLvl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18" creationId="{41E4000A-0D97-4A0E-8D09-CF79D4E264C6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22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33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4:52:14.096" v="435" actId="1076"/>
          <ac:cxnSpMkLst>
            <pc:docMk/>
            <pc:sldMk cId="349698825" sldId="293"/>
            <ac:cxnSpMk id="35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38" creationId="{00000000-0000-0000-0000-000000000000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39" creationId="{4C86D20C-C000-4F35-ABA0-EFF90701FCB5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46" creationId="{7C34E83F-51D8-4BA9-87FE-3A382CE04770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52" creationId="{4A786908-9E85-4792-9944-70773F5A60BE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56" creationId="{1D254D08-CD31-46F5-AD9C-103156ABE16C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57" creationId="{E68DAD4A-7139-465B-ABCC-0DF91B54F869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58" creationId="{51C37C0D-E76F-427A-ACF6-CDE8C6CB4766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70" creationId="{51BF81F0-07A3-4431-85B7-C0BE77B3900C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72" creationId="{8C4BC216-3092-4517-B401-1C9162FBA37A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75" creationId="{481676AA-9754-408D-80D8-80D2EA3CCE31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78" creationId="{B073A5FC-8813-4E81-92E3-DC5D52F0DAD3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87" creationId="{F6354F71-D8C5-43BB-81C1-335F13A580DD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95" creationId="{9C20A994-C2A0-4F6C-AFE4-F1E8B032D191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96" creationId="{3A0FBF65-2A5D-4FC7-8951-E975FE499E56}"/>
          </ac:cxnSpMkLst>
        </pc:cxnChg>
        <pc:cxnChg chg="mod">
          <ac:chgData name="Alois Klotz" userId="0e7873f3-c968-46a8-ac9c-5d38456ab073" providerId="ADAL" clId="{F0E732A3-D20E-4EC4-A534-7E8909C18C68}" dt="2025-09-12T14:52:02.026" v="434" actId="165"/>
          <ac:cxnSpMkLst>
            <pc:docMk/>
            <pc:sldMk cId="349698825" sldId="293"/>
            <ac:cxnSpMk id="104" creationId="{A927C948-9C15-4388-8F21-8935F519366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D9BD-CEBE-46D2-AE27-C4C7CE97AA82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AF57-39F1-4124-B145-94BE7A3A87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259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B46D1CA-6F26-4910-8DE0-2A849265C0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0648B2F-20A8-479F-861E-4DF53907F1FD}" type="slidenum">
              <a:t>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F2DBA0-46C0-49D6-A4E7-B4DD12C25B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CA728B0-EB68-4358-8922-F159A4A8E9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AT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2B169E0-F31E-431A-8ABB-BBFBD73C80B0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36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8EA67-48AC-4AFD-877F-47A6C70C2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F676C0-C11E-4594-961C-1492D4E8E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94130F-B127-4387-B7F1-9A847C87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9619B-3157-414D-ADD5-F7C994C8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6C4D06-E231-4EA0-BBAE-40D97C61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623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5715D-849F-40C3-AC5D-43C14113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F4D992-E0A5-4270-B4DD-0DA7B71FC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58D2BD-6013-49F6-B7DD-01BC5AD0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2EE254-ACF9-4BBF-A66D-510A2B71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850BB-FD39-4786-BF0F-55747840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381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BB4FB9-9E98-44A0-B3B3-737C23AB7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F8153F-38BC-4CF9-A5DE-0D2D5D2B2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43CF36-67A0-4571-AAE6-D311F881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7AD049-87A3-4808-A692-B2D2ED4D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B14F12-9F22-4B42-89C5-F750C04B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45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8297E-FD11-4BBF-92DA-FFBBF9B5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4455B0-E0C4-4715-9A59-0507B233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D99210-EA61-4928-AE77-B69A9F6E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65EB42-D4BB-467D-AEB2-1DBE8D66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0D0B61-0991-4F5F-997E-26FC4F6E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977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DDAE2-7426-4CA5-8B48-1AB1F320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37E106-152C-4CFB-93DC-216D4D76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EBCA0A-63F7-48ED-ACD5-5A62F22F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4ED2E9-400E-4A40-802A-CB8CB1A2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A9CC18-06B9-4DE5-A90C-4E9225DD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277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220ED-784E-4070-8531-DC29AA37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76995A-9479-454C-9642-25BC197C1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8BE528-2E45-4FBD-B6FC-65F1AF8BF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C0600-4BA8-4DFC-993B-06AEB3B9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ECBDAF-0DE4-49B7-873E-5043E12B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34C6F0-9571-44AB-A26D-A089FF0B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694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82DE5-9CAF-4B65-B6D6-D49CE193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57979A-5671-46A0-9D35-18A03079F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16FC8E-3651-48E2-B3A6-CD66508EC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651622-F407-44BF-BC9B-C710A81B8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46FE602-C1BD-405E-8F2C-9515E75DB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47FDD8-F1DA-4A11-B91E-A26BE94C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FF3851-49A4-4C10-9B3F-0EA3253F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BD7C27-89E6-4B0E-802F-5985F6D4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07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3C786-C3F1-4FA3-BE73-9FD0E007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357FC7-B81D-499F-A9D4-B9D1D11D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8F93B4-466B-4D9B-93E0-0133F9D9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6F2CB5-43BD-4160-8F7A-1E3FA967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901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C04F7A-E454-4811-8BAB-12C40462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68B469-4EB4-4AE1-860D-35074A6C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832CBC-7315-4EA0-9058-321B3027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285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CE687-6B7F-4FA9-B623-FF61E9EE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379152-3FFF-417E-A3F3-849FFAB9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10FEE9-8E0B-42D1-AB3B-92F88EE19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C1D107-83FC-4E72-9AA7-3C423B0D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BA6016-5071-43D2-A5E7-E5DD78BA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F179BF-6B2E-433A-A54F-F70D4190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802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DA360-C807-461B-8BAC-ADA676A3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B9F61E-5B3B-4C11-A81B-9F892BEB4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D8EE7D-9200-473A-B2C1-72E09E4E6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BE7660-004A-4557-9F10-BB38A1C2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BEC87F-95CB-4AE2-8759-D393C58F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CEF496-0A11-4725-8D77-5B9917E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57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D8C1C0-8552-45E2-AC84-8C52B426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E83AB1-11C9-46FC-999D-A72DC23F7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696E41-AC49-4A14-8797-7902EAABF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C24E-3B60-49AD-959A-A7A57AEF9C90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03DB8E-4195-4BB5-ADD3-847112332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4FB8A3-CEC1-45F0-803D-7F76F9CA8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466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A7EBF53E-99D0-44AE-8E6F-801D6B156D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7132" y="3887118"/>
            <a:ext cx="8158348" cy="404430"/>
          </a:xfr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</p:spPr>
        <p:txBody>
          <a:bodyPr vert="horz" wrap="square" lIns="97959" tIns="50939" rIns="97959" bIns="50939" rtlCol="0" anchor="t" anchorCtr="0">
            <a:spAutoFit/>
          </a:bodyPr>
          <a:lstStyle/>
          <a:p>
            <a:pPr marL="0" indent="0">
              <a:spcBef>
                <a:spcPts val="543"/>
              </a:spcBef>
              <a:buNone/>
              <a:tabLst>
                <a:tab pos="0" algn="l"/>
                <a:tab pos="995208" algn="l"/>
                <a:tab pos="1990417" algn="l"/>
                <a:tab pos="2985624" algn="l"/>
                <a:tab pos="3980832" algn="l"/>
                <a:tab pos="4976041" algn="l"/>
                <a:tab pos="5971248" algn="l"/>
                <a:tab pos="6966457" algn="l"/>
                <a:tab pos="7961665" algn="l"/>
                <a:tab pos="8956873" algn="l"/>
                <a:tab pos="9952082" algn="l"/>
                <a:tab pos="10947289" algn="l"/>
              </a:tabLst>
            </a:pPr>
            <a:r>
              <a:rPr lang="de-AT" sz="2177" i="1" dirty="0">
                <a:solidFill>
                  <a:srgbClr val="355269"/>
                </a:solidFill>
              </a:rPr>
              <a:t>Ordne die Elemente auf der 3. Folie zu!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F9969D-4740-4B86-A0D2-517AB23C9DF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1749" y="6580039"/>
            <a:ext cx="1153480" cy="18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3C44B02-1DF4-4264-AB9F-F8058D1A8622}"/>
              </a:ext>
            </a:extLst>
          </p:cNvPr>
          <p:cNvSpPr txBox="1">
            <a:spLocks noChangeArrowheads="1"/>
          </p:cNvSpPr>
          <p:nvPr/>
        </p:nvSpPr>
        <p:spPr>
          <a:xfrm>
            <a:off x="245880" y="1483714"/>
            <a:ext cx="8229600" cy="6705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  <a:tab pos="914354" algn="l"/>
                <a:tab pos="1828709" algn="l"/>
                <a:tab pos="2743062" algn="l"/>
                <a:tab pos="3657418" algn="l"/>
                <a:tab pos="4571772" algn="l"/>
                <a:tab pos="5486126" algn="l"/>
                <a:tab pos="6400480" algn="l"/>
                <a:tab pos="7314834" algn="l"/>
                <a:tab pos="8229189" algn="l"/>
                <a:tab pos="9143542" algn="l"/>
                <a:tab pos="10057898" algn="l"/>
              </a:tabLst>
              <a:defRPr/>
            </a:pPr>
            <a:r>
              <a:rPr lang="en-GB" b="1" dirty="0">
                <a:solidFill>
                  <a:srgbClr val="0075CC"/>
                </a:solidFill>
              </a:rPr>
              <a:t>Microsoft Outlook </a:t>
            </a:r>
            <a:r>
              <a:rPr lang="en-GB" b="1" i="1" dirty="0">
                <a:ln w="6350">
                  <a:solidFill>
                    <a:srgbClr val="0070C0"/>
                  </a:solidFill>
                </a:ln>
                <a:noFill/>
              </a:rPr>
              <a:t>Neu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6CB2F5F-350A-4398-9B5D-482A0AD383F9}"/>
              </a:ext>
            </a:extLst>
          </p:cNvPr>
          <p:cNvSpPr txBox="1">
            <a:spLocks noChangeArrowheads="1"/>
          </p:cNvSpPr>
          <p:nvPr/>
        </p:nvSpPr>
        <p:spPr>
          <a:xfrm>
            <a:off x="162753" y="2154290"/>
            <a:ext cx="2954521" cy="404430"/>
          </a:xfrm>
          <a:prstGeom prst="rect">
            <a:avLst/>
          </a:prstGeom>
          <a:noFill/>
          <a:ln w="3175">
            <a:noFill/>
          </a:ln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  <a:tab pos="914354" algn="l"/>
                <a:tab pos="1828709" algn="l"/>
                <a:tab pos="2743062" algn="l"/>
                <a:tab pos="3657418" algn="l"/>
                <a:tab pos="4571772" algn="l"/>
                <a:tab pos="5486126" algn="l"/>
                <a:tab pos="6400480" algn="l"/>
                <a:tab pos="7314834" algn="l"/>
                <a:tab pos="8229189" algn="l"/>
                <a:tab pos="9143542" algn="l"/>
                <a:tab pos="10057898" algn="l"/>
              </a:tabLst>
              <a:defRPr/>
            </a:pPr>
            <a:r>
              <a:rPr lang="en-GB" sz="1800" b="1" dirty="0">
                <a:solidFill>
                  <a:srgbClr val="0075CC"/>
                </a:solidFill>
              </a:rPr>
              <a:t>Fensterelemente</a:t>
            </a:r>
            <a:endParaRPr lang="en-GB" sz="1800" i="1" dirty="0">
              <a:ln w="6350">
                <a:solidFill>
                  <a:srgbClr val="0070C0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383833-1F05-43FF-AF76-7B70EAEE8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17" y="1217290"/>
            <a:ext cx="9144000" cy="5384866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10345B6-FC19-43A0-823E-F5656DEEB714}"/>
              </a:ext>
            </a:extLst>
          </p:cNvPr>
          <p:cNvSpPr txBox="1">
            <a:spLocks noChangeArrowheads="1"/>
          </p:cNvSpPr>
          <p:nvPr/>
        </p:nvSpPr>
        <p:spPr>
          <a:xfrm>
            <a:off x="110096" y="480250"/>
            <a:ext cx="8229600" cy="6705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  <a:tab pos="914354" algn="l"/>
                <a:tab pos="1828709" algn="l"/>
                <a:tab pos="2743062" algn="l"/>
                <a:tab pos="3657418" algn="l"/>
                <a:tab pos="4571772" algn="l"/>
                <a:tab pos="5486126" algn="l"/>
                <a:tab pos="6400480" algn="l"/>
                <a:tab pos="7314834" algn="l"/>
                <a:tab pos="8229189" algn="l"/>
                <a:tab pos="9143542" algn="l"/>
                <a:tab pos="10057898" algn="l"/>
              </a:tabLst>
              <a:defRPr/>
            </a:pPr>
            <a:r>
              <a:rPr lang="en-GB" b="1" dirty="0">
                <a:solidFill>
                  <a:srgbClr val="0075CC"/>
                </a:solidFill>
              </a:rPr>
              <a:t>Microsoft Outlook </a:t>
            </a:r>
            <a:r>
              <a:rPr lang="en-GB" i="1" dirty="0">
                <a:ln w="6350">
                  <a:solidFill>
                    <a:srgbClr val="0070C0"/>
                  </a:solidFill>
                </a:ln>
                <a:noFill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F689B6-8952-4C16-92E3-F8B9A873E0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1443" y="6584750"/>
            <a:ext cx="1027243" cy="16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33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58264" y="486785"/>
            <a:ext cx="8229600" cy="670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354" algn="l"/>
                <a:tab pos="1828709" algn="l"/>
                <a:tab pos="2743062" algn="l"/>
                <a:tab pos="3657418" algn="l"/>
                <a:tab pos="4571772" algn="l"/>
                <a:tab pos="5486126" algn="l"/>
                <a:tab pos="6400480" algn="l"/>
                <a:tab pos="7314834" algn="l"/>
                <a:tab pos="8229189" algn="l"/>
                <a:tab pos="9143542" algn="l"/>
                <a:tab pos="10057898" algn="l"/>
              </a:tabLst>
              <a:defRPr/>
            </a:pPr>
            <a:r>
              <a:rPr lang="en-GB" sz="2400" b="1" dirty="0">
                <a:solidFill>
                  <a:srgbClr val="0075CC"/>
                </a:solidFill>
              </a:rPr>
              <a:t>Verschiebe die Kästchen an die richtige Stelle!</a:t>
            </a:r>
            <a:endParaRPr lang="en-GB" sz="2400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18BDDE-9482-490B-8CA6-872AB4A0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673" y="2347149"/>
            <a:ext cx="6356033" cy="3378219"/>
          </a:xfrm>
          <a:prstGeom prst="rect">
            <a:avLst/>
          </a:prstGeom>
          <a:solidFill>
            <a:srgbClr val="EFF1F5"/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50800" dist="38100" dir="2700000" sx="94000" sy="9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3220443" y="3247030"/>
            <a:ext cx="478645" cy="14356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4599954" y="4793195"/>
            <a:ext cx="674139" cy="15337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0409F90-DDE8-46FD-8333-613607C49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923" y="5048452"/>
            <a:ext cx="4896646" cy="68242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D524A6E2-250D-4737-A916-35625BB05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343" y="3247075"/>
            <a:ext cx="478645" cy="14400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Rectangle 10">
            <a:extLst>
              <a:ext uri="{FF2B5EF4-FFF2-40B4-BE49-F238E27FC236}">
                <a16:creationId xmlns:a16="http://schemas.microsoft.com/office/drawing/2014/main" id="{E8D6746E-BC23-4242-9E09-E141C4D69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456" y="3246806"/>
            <a:ext cx="478645" cy="14400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A32CA69-BDF1-480E-A491-F3D730E88C1E}"/>
              </a:ext>
            </a:extLst>
          </p:cNvPr>
          <p:cNvGrpSpPr/>
          <p:nvPr/>
        </p:nvGrpSpPr>
        <p:grpSpPr>
          <a:xfrm>
            <a:off x="3877691" y="19201"/>
            <a:ext cx="2695644" cy="1340613"/>
            <a:chOff x="3779930" y="1158042"/>
            <a:chExt cx="2906647" cy="1489065"/>
          </a:xfrm>
        </p:grpSpPr>
        <p:sp>
          <p:nvSpPr>
            <p:cNvPr id="32" name="Rechteck 31"/>
            <p:cNvSpPr/>
            <p:nvPr/>
          </p:nvSpPr>
          <p:spPr>
            <a:xfrm>
              <a:off x="3945614" y="1158042"/>
              <a:ext cx="1900627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Spaltenüberschriften</a:t>
              </a:r>
            </a:p>
          </p:txBody>
        </p:sp>
        <p:cxnSp>
          <p:nvCxnSpPr>
            <p:cNvPr id="33" name="Gerade Verbindung mit Pfeil 32"/>
            <p:cNvCxnSpPr>
              <a:cxnSpLocks/>
            </p:cNvCxnSpPr>
            <p:nvPr/>
          </p:nvCxnSpPr>
          <p:spPr>
            <a:xfrm flipH="1" flipV="1">
              <a:off x="5477504" y="1626298"/>
              <a:ext cx="1209073" cy="981106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1D254D08-CD31-46F5-AD9C-103156ABE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9930" y="1626300"/>
              <a:ext cx="527029" cy="1020807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8" name="Gerade Verbindung mit Pfeil 57">
              <a:extLst>
                <a:ext uri="{FF2B5EF4-FFF2-40B4-BE49-F238E27FC236}">
                  <a16:creationId xmlns:a16="http://schemas.microsoft.com/office/drawing/2014/main" id="{51C37C0D-E76F-427A-ACF6-CDE8C6CB47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6993" y="1612313"/>
              <a:ext cx="281346" cy="1034794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1E4000A-0D97-4A0E-8D09-CF79D4E264C6}"/>
              </a:ext>
            </a:extLst>
          </p:cNvPr>
          <p:cNvCxnSpPr>
            <a:cxnSpLocks/>
          </p:cNvCxnSpPr>
          <p:nvPr/>
        </p:nvCxnSpPr>
        <p:spPr>
          <a:xfrm>
            <a:off x="5124498" y="3683852"/>
            <a:ext cx="0" cy="145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19B1640-B2F5-4149-A954-15D1571C4E0A}"/>
              </a:ext>
            </a:extLst>
          </p:cNvPr>
          <p:cNvGrpSpPr/>
          <p:nvPr/>
        </p:nvGrpSpPr>
        <p:grpSpPr>
          <a:xfrm>
            <a:off x="1877959" y="1058432"/>
            <a:ext cx="1827859" cy="850614"/>
            <a:chOff x="1852623" y="802723"/>
            <a:chExt cx="1970936" cy="944806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921C73E0-F72E-4034-AB5E-A94D494DF799}"/>
                </a:ext>
              </a:extLst>
            </p:cNvPr>
            <p:cNvSpPr/>
            <p:nvPr/>
          </p:nvSpPr>
          <p:spPr>
            <a:xfrm>
              <a:off x="1852623" y="802723"/>
              <a:ext cx="1970936" cy="65249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Suchfenster zum Durchsuchen aller E-Mails</a:t>
              </a:r>
            </a:p>
          </p:txBody>
        </p: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E68DAD4A-7139-465B-ABCC-0DF91B54F8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4875" y="1506226"/>
              <a:ext cx="425890" cy="241303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C9F7CA5-C654-4EF8-BBF1-84EEF2D64048}"/>
              </a:ext>
            </a:extLst>
          </p:cNvPr>
          <p:cNvGrpSpPr/>
          <p:nvPr/>
        </p:nvGrpSpPr>
        <p:grpSpPr>
          <a:xfrm>
            <a:off x="7945370" y="2275876"/>
            <a:ext cx="1195703" cy="1342504"/>
            <a:chOff x="7686018" y="1198054"/>
            <a:chExt cx="1316044" cy="1581046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B9AC1311-A5A1-430E-B0FB-EE6384CBF5EF}"/>
                </a:ext>
              </a:extLst>
            </p:cNvPr>
            <p:cNvSpPr/>
            <p:nvPr/>
          </p:nvSpPr>
          <p:spPr>
            <a:xfrm>
              <a:off x="7784289" y="1198054"/>
              <a:ext cx="1217773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 löschen</a:t>
              </a:r>
            </a:p>
          </p:txBody>
        </p: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51BF81F0-07A3-4431-85B7-C0BE77B390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6018" y="2600272"/>
              <a:ext cx="386239" cy="178828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E67314A-0A83-4118-9863-35EF291C3CDF}"/>
              </a:ext>
            </a:extLst>
          </p:cNvPr>
          <p:cNvGrpSpPr/>
          <p:nvPr/>
        </p:nvGrpSpPr>
        <p:grpSpPr>
          <a:xfrm>
            <a:off x="2651977" y="3650781"/>
            <a:ext cx="1258979" cy="590754"/>
            <a:chOff x="397062" y="4102727"/>
            <a:chExt cx="1357527" cy="656171"/>
          </a:xfrm>
        </p:grpSpPr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7A96E202-824F-4568-80EB-6825185D632A}"/>
                </a:ext>
              </a:extLst>
            </p:cNvPr>
            <p:cNvSpPr/>
            <p:nvPr/>
          </p:nvSpPr>
          <p:spPr>
            <a:xfrm>
              <a:off x="397062" y="4102727"/>
              <a:ext cx="1150191" cy="447376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Dateianhang</a:t>
              </a:r>
            </a:p>
          </p:txBody>
        </p:sp>
        <p:cxnSp>
          <p:nvCxnSpPr>
            <p:cNvPr id="78" name="Gerade Verbindung mit Pfeil 77">
              <a:extLst>
                <a:ext uri="{FF2B5EF4-FFF2-40B4-BE49-F238E27FC236}">
                  <a16:creationId xmlns:a16="http://schemas.microsoft.com/office/drawing/2014/main" id="{B073A5FC-8813-4E81-92E3-DC5D52F0DA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32534" y="4572982"/>
              <a:ext cx="222055" cy="185916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5380C73-5379-4CB7-BB24-78DB92A0B86D}"/>
              </a:ext>
            </a:extLst>
          </p:cNvPr>
          <p:cNvGrpSpPr/>
          <p:nvPr/>
        </p:nvGrpSpPr>
        <p:grpSpPr>
          <a:xfrm>
            <a:off x="7261410" y="4508977"/>
            <a:ext cx="1605858" cy="779227"/>
            <a:chOff x="7309749" y="2747849"/>
            <a:chExt cx="1731558" cy="865514"/>
          </a:xfrm>
        </p:grpSpPr>
        <p:sp>
          <p:nvSpPr>
            <p:cNvPr id="25" name="Rechteck 24"/>
            <p:cNvSpPr/>
            <p:nvPr/>
          </p:nvSpPr>
          <p:spPr>
            <a:xfrm>
              <a:off x="7309749" y="3025922"/>
              <a:ext cx="1731558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Gelesene E-Mail als ungelesen markieren</a:t>
              </a:r>
            </a:p>
          </p:txBody>
        </p:sp>
        <p:cxnSp>
          <p:nvCxnSpPr>
            <p:cNvPr id="87" name="Gerade Verbindung mit Pfeil 86">
              <a:extLst>
                <a:ext uri="{FF2B5EF4-FFF2-40B4-BE49-F238E27FC236}">
                  <a16:creationId xmlns:a16="http://schemas.microsoft.com/office/drawing/2014/main" id="{F6354F71-D8C5-43BB-81C1-335F13A580DD}"/>
                </a:ext>
              </a:extLst>
            </p:cNvPr>
            <p:cNvCxnSpPr>
              <a:cxnSpLocks/>
            </p:cNvCxnSpPr>
            <p:nvPr/>
          </p:nvCxnSpPr>
          <p:spPr>
            <a:xfrm>
              <a:off x="7751531" y="2747849"/>
              <a:ext cx="0" cy="203082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341E34F-D8B6-43E2-9AE7-FD5FB29DA373}"/>
              </a:ext>
            </a:extLst>
          </p:cNvPr>
          <p:cNvGrpSpPr/>
          <p:nvPr/>
        </p:nvGrpSpPr>
        <p:grpSpPr>
          <a:xfrm>
            <a:off x="7356044" y="5621020"/>
            <a:ext cx="1402188" cy="786943"/>
            <a:chOff x="5955085" y="5017728"/>
            <a:chExt cx="1511945" cy="874085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B7778A08-3927-433B-8BDE-B3C0456D09B3}"/>
                </a:ext>
              </a:extLst>
            </p:cNvPr>
            <p:cNvSpPr/>
            <p:nvPr/>
          </p:nvSpPr>
          <p:spPr>
            <a:xfrm>
              <a:off x="5955085" y="5489038"/>
              <a:ext cx="1511945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 beantworten</a:t>
              </a:r>
            </a:p>
          </p:txBody>
        </p:sp>
        <p:cxnSp>
          <p:nvCxnSpPr>
            <p:cNvPr id="96" name="Gerade Verbindung mit Pfeil 95">
              <a:extLst>
                <a:ext uri="{FF2B5EF4-FFF2-40B4-BE49-F238E27FC236}">
                  <a16:creationId xmlns:a16="http://schemas.microsoft.com/office/drawing/2014/main" id="{3A0FBF65-2A5D-4FC7-8951-E975FE499E56}"/>
                </a:ext>
              </a:extLst>
            </p:cNvPr>
            <p:cNvCxnSpPr>
              <a:cxnSpLocks/>
            </p:cNvCxnSpPr>
            <p:nvPr/>
          </p:nvCxnSpPr>
          <p:spPr>
            <a:xfrm>
              <a:off x="6004920" y="5017728"/>
              <a:ext cx="492988" cy="376132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BE5A480-4AE7-4BDD-8F7F-78ECDFF6CBC9}"/>
              </a:ext>
            </a:extLst>
          </p:cNvPr>
          <p:cNvGrpSpPr/>
          <p:nvPr/>
        </p:nvGrpSpPr>
        <p:grpSpPr>
          <a:xfrm>
            <a:off x="7590881" y="1546035"/>
            <a:ext cx="1607804" cy="916170"/>
            <a:chOff x="6182560" y="1111668"/>
            <a:chExt cx="1731559" cy="995788"/>
          </a:xfrm>
        </p:grpSpPr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2E97B3B6-4482-479F-B877-C6B7F1D74DD2}"/>
                </a:ext>
              </a:extLst>
            </p:cNvPr>
            <p:cNvSpPr/>
            <p:nvPr/>
          </p:nvSpPr>
          <p:spPr>
            <a:xfrm>
              <a:off x="6182560" y="1111668"/>
              <a:ext cx="1731559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 kennzeichnen</a:t>
              </a:r>
            </a:p>
          </p:txBody>
        </p:sp>
        <p:cxnSp>
          <p:nvCxnSpPr>
            <p:cNvPr id="104" name="Gerade Verbindung mit Pfeil 103">
              <a:extLst>
                <a:ext uri="{FF2B5EF4-FFF2-40B4-BE49-F238E27FC236}">
                  <a16:creationId xmlns:a16="http://schemas.microsoft.com/office/drawing/2014/main" id="{A927C948-9C15-4388-8F21-8935F5193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5280" y="1540810"/>
              <a:ext cx="253780" cy="566646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E22BFA73-55D1-4553-B506-0E9BB7010AD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0147" y="6583800"/>
            <a:ext cx="789905" cy="1252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ED94DD1-918E-4A80-8582-752D2C174E4B}"/>
              </a:ext>
            </a:extLst>
          </p:cNvPr>
          <p:cNvGrpSpPr/>
          <p:nvPr/>
        </p:nvGrpSpPr>
        <p:grpSpPr>
          <a:xfrm>
            <a:off x="133574" y="192537"/>
            <a:ext cx="1960288" cy="831850"/>
            <a:chOff x="398030" y="-887791"/>
            <a:chExt cx="2107919" cy="1014561"/>
          </a:xfrm>
        </p:grpSpPr>
        <p:sp>
          <p:nvSpPr>
            <p:cNvPr id="34" name="Rechteck 33"/>
            <p:cNvSpPr/>
            <p:nvPr/>
          </p:nvSpPr>
          <p:spPr>
            <a:xfrm>
              <a:off x="398030" y="-887791"/>
              <a:ext cx="1495157" cy="416333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Neue E-Mail erstellen</a:t>
              </a:r>
            </a:p>
          </p:txBody>
        </p:sp>
        <p:cxnSp>
          <p:nvCxnSpPr>
            <p:cNvPr id="35" name="Gerade Verbindung mit Pfeil 34"/>
            <p:cNvCxnSpPr>
              <a:cxnSpLocks/>
              <a:stCxn id="34" idx="3"/>
            </p:cNvCxnSpPr>
            <p:nvPr/>
          </p:nvCxnSpPr>
          <p:spPr>
            <a:xfrm>
              <a:off x="1893187" y="-679623"/>
              <a:ext cx="612762" cy="806393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3413FEA-7958-4374-9BC6-4EAB3C904531}"/>
              </a:ext>
            </a:extLst>
          </p:cNvPr>
          <p:cNvGrpSpPr/>
          <p:nvPr/>
        </p:nvGrpSpPr>
        <p:grpSpPr>
          <a:xfrm>
            <a:off x="100238" y="1180349"/>
            <a:ext cx="1435832" cy="379974"/>
            <a:chOff x="238820" y="1829741"/>
            <a:chExt cx="1548223" cy="422050"/>
          </a:xfrm>
        </p:grpSpPr>
        <p:cxnSp>
          <p:nvCxnSpPr>
            <p:cNvPr id="38" name="Gerade Verbindung mit Pfeil 37"/>
            <p:cNvCxnSpPr>
              <a:cxnSpLocks/>
              <a:stCxn id="45" idx="3"/>
            </p:cNvCxnSpPr>
            <p:nvPr/>
          </p:nvCxnSpPr>
          <p:spPr>
            <a:xfrm>
              <a:off x="1644460" y="2031128"/>
              <a:ext cx="142583" cy="220663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4D4DB2B8-0462-4B0C-8D2A-3AEBDC6D2AF7}"/>
                </a:ext>
              </a:extLst>
            </p:cNvPr>
            <p:cNvSpPr/>
            <p:nvPr/>
          </p:nvSpPr>
          <p:spPr>
            <a:xfrm>
              <a:off x="238820" y="1829741"/>
              <a:ext cx="1405639" cy="402774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AT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zum</a:t>
              </a:r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Kalender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C53803C-6180-468C-8881-6C13781DAC94}"/>
              </a:ext>
            </a:extLst>
          </p:cNvPr>
          <p:cNvGrpSpPr/>
          <p:nvPr/>
        </p:nvGrpSpPr>
        <p:grpSpPr>
          <a:xfrm>
            <a:off x="97286" y="1822811"/>
            <a:ext cx="1435832" cy="362620"/>
            <a:chOff x="232583" y="2397132"/>
            <a:chExt cx="1548223" cy="402775"/>
          </a:xfrm>
        </p:grpSpPr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7C34E83F-51D8-4BA9-87FE-3A382CE04770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1638223" y="2529895"/>
              <a:ext cx="142583" cy="68623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232583" y="2397132"/>
              <a:ext cx="1405639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zu den Kontakten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21F32D9-0B0E-4AE1-BBD8-B7523400D8AF}"/>
              </a:ext>
            </a:extLst>
          </p:cNvPr>
          <p:cNvGrpSpPr/>
          <p:nvPr/>
        </p:nvGrpSpPr>
        <p:grpSpPr>
          <a:xfrm>
            <a:off x="-467913" y="4360171"/>
            <a:ext cx="1753944" cy="531895"/>
            <a:chOff x="230820" y="2918567"/>
            <a:chExt cx="1891235" cy="590794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AA1ECBBD-8910-4703-9CF4-A7DED9FEBF73}"/>
                </a:ext>
              </a:extLst>
            </p:cNvPr>
            <p:cNvSpPr/>
            <p:nvPr/>
          </p:nvSpPr>
          <p:spPr>
            <a:xfrm>
              <a:off x="230820" y="2921920"/>
              <a:ext cx="1405640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Ordner Posteingang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4C86D20C-C000-4F35-ABA0-EFF90701F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4391" y="2918567"/>
              <a:ext cx="467664" cy="313289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7568317-27D2-4BC9-B9D8-A3BB72753300}"/>
              </a:ext>
            </a:extLst>
          </p:cNvPr>
          <p:cNvGrpSpPr/>
          <p:nvPr/>
        </p:nvGrpSpPr>
        <p:grpSpPr>
          <a:xfrm>
            <a:off x="-4856" y="5188040"/>
            <a:ext cx="1809570" cy="581730"/>
            <a:chOff x="202726" y="3641534"/>
            <a:chExt cx="1899306" cy="646148"/>
          </a:xfrm>
        </p:grpSpPr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61D63F9E-600C-4DAB-8C7F-FCDEB545D201}"/>
                </a:ext>
              </a:extLst>
            </p:cNvPr>
            <p:cNvSpPr/>
            <p:nvPr/>
          </p:nvSpPr>
          <p:spPr>
            <a:xfrm>
              <a:off x="202726" y="3700239"/>
              <a:ext cx="1405640" cy="587443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Ordner </a:t>
              </a:r>
              <a:b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Junk-E-Mail</a:t>
              </a:r>
            </a:p>
          </p:txBody>
        </p: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4A786908-9E85-4792-9944-70773F5A6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1465" y="3641534"/>
              <a:ext cx="440567" cy="293135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F083DD3-158B-4BC0-B8E2-F7FC7465ACF3}"/>
              </a:ext>
            </a:extLst>
          </p:cNvPr>
          <p:cNvGrpSpPr/>
          <p:nvPr/>
        </p:nvGrpSpPr>
        <p:grpSpPr>
          <a:xfrm>
            <a:off x="3660802" y="5916045"/>
            <a:ext cx="2133199" cy="877803"/>
            <a:chOff x="4377699" y="6512120"/>
            <a:chExt cx="2336900" cy="1019663"/>
          </a:xfrm>
        </p:grpSpPr>
        <p:sp>
          <p:nvSpPr>
            <p:cNvPr id="21" name="Rechteck 20"/>
            <p:cNvSpPr/>
            <p:nvPr/>
          </p:nvSpPr>
          <p:spPr>
            <a:xfrm>
              <a:off x="4377699" y="7129008"/>
              <a:ext cx="2336900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Markierte E-Mail wird angezeigt</a:t>
              </a:r>
            </a:p>
          </p:txBody>
        </p:sp>
        <p:cxnSp>
          <p:nvCxnSpPr>
            <p:cNvPr id="22" name="Gerade Verbindung mit Pfeil 21"/>
            <p:cNvCxnSpPr>
              <a:cxnSpLocks/>
            </p:cNvCxnSpPr>
            <p:nvPr/>
          </p:nvCxnSpPr>
          <p:spPr>
            <a:xfrm>
              <a:off x="5579437" y="6512120"/>
              <a:ext cx="0" cy="565185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4EABB401-364D-41C1-9D9A-F15A349C8FBD}"/>
              </a:ext>
            </a:extLst>
          </p:cNvPr>
          <p:cNvGrpSpPr/>
          <p:nvPr/>
        </p:nvGrpSpPr>
        <p:grpSpPr>
          <a:xfrm>
            <a:off x="5532300" y="1540465"/>
            <a:ext cx="1917698" cy="763839"/>
            <a:chOff x="5680802" y="1266004"/>
            <a:chExt cx="2067807" cy="848422"/>
          </a:xfrm>
        </p:grpSpPr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BD0E22F7-7CC5-480F-956B-B3EC376799C5}"/>
                </a:ext>
              </a:extLst>
            </p:cNvPr>
            <p:cNvSpPr/>
            <p:nvPr/>
          </p:nvSpPr>
          <p:spPr>
            <a:xfrm>
              <a:off x="5680802" y="1266004"/>
              <a:ext cx="2067807" cy="584118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Einstellungen</a:t>
              </a:r>
              <a:b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8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Signaturen, Automatische Antworten…</a:t>
              </a:r>
            </a:p>
          </p:txBody>
        </p: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8C4BC216-3092-4517-B401-1C9162FBA3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1995" y="1864034"/>
              <a:ext cx="154674" cy="250392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3BF8D0AA-8EF4-4E48-A9B7-7A703D05EFD4}"/>
              </a:ext>
            </a:extLst>
          </p:cNvPr>
          <p:cNvGrpSpPr/>
          <p:nvPr/>
        </p:nvGrpSpPr>
        <p:grpSpPr>
          <a:xfrm>
            <a:off x="170930" y="3479450"/>
            <a:ext cx="1753945" cy="531895"/>
            <a:chOff x="230819" y="2918567"/>
            <a:chExt cx="1891236" cy="590794"/>
          </a:xfrm>
        </p:grpSpPr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74AC5668-55F3-41F2-B29B-D6884940369B}"/>
                </a:ext>
              </a:extLst>
            </p:cNvPr>
            <p:cNvSpPr/>
            <p:nvPr/>
          </p:nvSpPr>
          <p:spPr>
            <a:xfrm>
              <a:off x="230819" y="2921920"/>
              <a:ext cx="1405640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Ordner Posteingang</a:t>
              </a:r>
            </a:p>
          </p:txBody>
        </p: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481676AA-9754-408D-80D8-80D2EA3CCE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4391" y="2918567"/>
              <a:ext cx="467664" cy="313289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570CC94B-DCE3-4D70-9FB1-96570FF4E473}"/>
              </a:ext>
            </a:extLst>
          </p:cNvPr>
          <p:cNvGrpSpPr/>
          <p:nvPr/>
        </p:nvGrpSpPr>
        <p:grpSpPr>
          <a:xfrm>
            <a:off x="1393822" y="5900759"/>
            <a:ext cx="1767101" cy="691627"/>
            <a:chOff x="241421" y="3634438"/>
            <a:chExt cx="1854731" cy="768214"/>
          </a:xfrm>
        </p:grpSpPr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13050670-5FFA-4779-992B-2BA8D9837F98}"/>
                </a:ext>
              </a:extLst>
            </p:cNvPr>
            <p:cNvSpPr/>
            <p:nvPr/>
          </p:nvSpPr>
          <p:spPr>
            <a:xfrm>
              <a:off x="241421" y="3815211"/>
              <a:ext cx="1405640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Gelöschte</a:t>
              </a:r>
              <a:b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E-Mails</a:t>
              </a:r>
            </a:p>
          </p:txBody>
        </p: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9C20A994-C2A0-4F6C-AFE4-F1E8B032D1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5585" y="3634438"/>
              <a:ext cx="440567" cy="293135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F4A53AD2-6E98-4B61-9531-C672D5C0A09C}"/>
              </a:ext>
            </a:extLst>
          </p:cNvPr>
          <p:cNvCxnSpPr>
            <a:cxnSpLocks/>
          </p:cNvCxnSpPr>
          <p:nvPr/>
        </p:nvCxnSpPr>
        <p:spPr>
          <a:xfrm flipH="1" flipV="1">
            <a:off x="4254430" y="4434899"/>
            <a:ext cx="353677" cy="313830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C000">
                <a:alpha val="7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79" name="Rechteck 78">
            <a:extLst>
              <a:ext uri="{FF2B5EF4-FFF2-40B4-BE49-F238E27FC236}">
                <a16:creationId xmlns:a16="http://schemas.microsoft.com/office/drawing/2014/main" id="{70DEB8CD-CE4F-4D60-BB9B-73B43BC318B5}"/>
              </a:ext>
            </a:extLst>
          </p:cNvPr>
          <p:cNvSpPr/>
          <p:nvPr/>
        </p:nvSpPr>
        <p:spPr>
          <a:xfrm>
            <a:off x="2247266" y="4986888"/>
            <a:ext cx="1106418" cy="402775"/>
          </a:xfrm>
          <a:prstGeom prst="rect">
            <a:avLst/>
          </a:prstGeom>
          <a:solidFill>
            <a:srgbClr val="EFF1F5"/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50800" dist="38100" dir="2700000" sx="94000" sy="94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Priorität hoch</a:t>
            </a:r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:a16="http://schemas.microsoft.com/office/drawing/2014/main" id="{2CD1D1CB-9D03-4598-A254-E9F8D74B2A7A}"/>
              </a:ext>
            </a:extLst>
          </p:cNvPr>
          <p:cNvCxnSpPr>
            <a:cxnSpLocks/>
          </p:cNvCxnSpPr>
          <p:nvPr/>
        </p:nvCxnSpPr>
        <p:spPr>
          <a:xfrm flipV="1">
            <a:off x="4091313" y="4754236"/>
            <a:ext cx="203901" cy="55920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C000">
                <a:alpha val="7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496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4" ma:contentTypeDescription="Ein neues Dokument erstellen." ma:contentTypeScope="" ma:versionID="8e3e143c3245ab8381ea45e05aa0c39e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3979642bbeb03c472205213f8a11e0f5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118DF-E47B-45DD-AC4E-26935D32FEC6}">
  <ds:schemaRefs>
    <ds:schemaRef ds:uri="http://schemas.microsoft.com/office/2006/documentManagement/types"/>
    <ds:schemaRef ds:uri="90dcfa79-2d89-47ef-bc80-866a5b3e3183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baa7261-70d0-45ca-b925-0e0e2c0f405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187B07-FD81-42E7-BF6A-11FF0661C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8C54D6-8D18-4CDB-B2B1-B1D87E7D5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Bildschirmpräsentation (4:3)</PresentationFormat>
  <Paragraphs>24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Verschiebe die Kästchen an die richtige Stelle!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Easy4me</dc:creator>
  <cp:lastModifiedBy>Alois Klotz</cp:lastModifiedBy>
  <cp:revision>9</cp:revision>
  <dcterms:created xsi:type="dcterms:W3CDTF">2023-01-08T10:58:48Z</dcterms:created>
  <dcterms:modified xsi:type="dcterms:W3CDTF">2025-09-12T15:00:17Z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