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01" r:id="rId6"/>
    <p:sldId id="362" r:id="rId7"/>
    <p:sldId id="307" r:id="rId8"/>
    <p:sldId id="363" r:id="rId9"/>
    <p:sldId id="311" r:id="rId10"/>
    <p:sldId id="364" r:id="rId11"/>
    <p:sldId id="312" r:id="rId12"/>
    <p:sldId id="365" r:id="rId13"/>
    <p:sldId id="360" r:id="rId14"/>
    <p:sldId id="366" r:id="rId15"/>
    <p:sldId id="322" r:id="rId16"/>
    <p:sldId id="367" r:id="rId17"/>
    <p:sldId id="325" r:id="rId18"/>
    <p:sldId id="368" r:id="rId19"/>
    <p:sldId id="326" r:id="rId20"/>
    <p:sldId id="369" r:id="rId21"/>
    <p:sldId id="327" r:id="rId22"/>
    <p:sldId id="393" r:id="rId23"/>
    <p:sldId id="328" r:id="rId24"/>
    <p:sldId id="371" r:id="rId25"/>
    <p:sldId id="329" r:id="rId26"/>
    <p:sldId id="372" r:id="rId27"/>
    <p:sldId id="330" r:id="rId28"/>
    <p:sldId id="373" r:id="rId29"/>
    <p:sldId id="331" r:id="rId30"/>
    <p:sldId id="374" r:id="rId31"/>
    <p:sldId id="332" r:id="rId32"/>
    <p:sldId id="375" r:id="rId33"/>
    <p:sldId id="333" r:id="rId34"/>
    <p:sldId id="376" r:id="rId35"/>
    <p:sldId id="335" r:id="rId36"/>
    <p:sldId id="377" r:id="rId37"/>
    <p:sldId id="338" r:id="rId38"/>
    <p:sldId id="378" r:id="rId39"/>
    <p:sldId id="339" r:id="rId40"/>
    <p:sldId id="379" r:id="rId41"/>
    <p:sldId id="340" r:id="rId42"/>
    <p:sldId id="380" r:id="rId43"/>
    <p:sldId id="343" r:id="rId44"/>
    <p:sldId id="381" r:id="rId45"/>
    <p:sldId id="395" r:id="rId46"/>
    <p:sldId id="397" r:id="rId47"/>
    <p:sldId id="349" r:id="rId48"/>
    <p:sldId id="383" r:id="rId49"/>
    <p:sldId id="361" r:id="rId5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C5E0B4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7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9" y="442"/>
      </p:cViewPr>
      <p:guideLst>
        <p:guide orient="horz" pos="1253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is Klotz" userId="0e7873f3-c968-46a8-ac9c-5d38456ab073" providerId="ADAL" clId="{0A61E31F-85E2-4FF3-928F-E1B87D411A17}"/>
    <pc:docChg chg="delSld modSld">
      <pc:chgData name="Alois Klotz" userId="0e7873f3-c968-46a8-ac9c-5d38456ab073" providerId="ADAL" clId="{0A61E31F-85E2-4FF3-928F-E1B87D411A17}" dt="2024-02-18T18:00:14.386" v="4" actId="20577"/>
      <pc:docMkLst>
        <pc:docMk/>
      </pc:docMkLst>
      <pc:sldChg chg="modSp mod">
        <pc:chgData name="Alois Klotz" userId="0e7873f3-c968-46a8-ac9c-5d38456ab073" providerId="ADAL" clId="{0A61E31F-85E2-4FF3-928F-E1B87D411A17}" dt="2024-02-18T18:00:14.386" v="4" actId="20577"/>
        <pc:sldMkLst>
          <pc:docMk/>
          <pc:sldMk cId="324949265" sldId="256"/>
        </pc:sldMkLst>
        <pc:spChg chg="mod">
          <ac:chgData name="Alois Klotz" userId="0e7873f3-c968-46a8-ac9c-5d38456ab073" providerId="ADAL" clId="{0A61E31F-85E2-4FF3-928F-E1B87D411A17}" dt="2024-02-18T18:00:14.386" v="4" actId="20577"/>
          <ac:spMkLst>
            <pc:docMk/>
            <pc:sldMk cId="324949265" sldId="256"/>
            <ac:spMk id="3" creationId="{754F689A-2403-4DFA-94C6-292E0B02BAF7}"/>
          </ac:spMkLst>
        </pc:spChg>
      </pc:sldChg>
      <pc:sldChg chg="del">
        <pc:chgData name="Alois Klotz" userId="0e7873f3-c968-46a8-ac9c-5d38456ab073" providerId="ADAL" clId="{0A61E31F-85E2-4FF3-928F-E1B87D411A17}" dt="2024-02-18T17:59:47.570" v="1" actId="47"/>
        <pc:sldMkLst>
          <pc:docMk/>
          <pc:sldMk cId="2083606075" sldId="273"/>
        </pc:sldMkLst>
      </pc:sldChg>
      <pc:sldChg chg="del">
        <pc:chgData name="Alois Klotz" userId="0e7873f3-c968-46a8-ac9c-5d38456ab073" providerId="ADAL" clId="{0A61E31F-85E2-4FF3-928F-E1B87D411A17}" dt="2024-02-18T17:59:40.363" v="0" actId="2696"/>
        <pc:sldMkLst>
          <pc:docMk/>
          <pc:sldMk cId="2585344525" sldId="341"/>
        </pc:sldMkLst>
      </pc:sldChg>
      <pc:sldChg chg="del">
        <pc:chgData name="Alois Klotz" userId="0e7873f3-c968-46a8-ac9c-5d38456ab073" providerId="ADAL" clId="{0A61E31F-85E2-4FF3-928F-E1B87D411A17}" dt="2024-02-18T17:59:40.363" v="0" actId="2696"/>
        <pc:sldMkLst>
          <pc:docMk/>
          <pc:sldMk cId="1059609539" sldId="350"/>
        </pc:sldMkLst>
      </pc:sldChg>
      <pc:sldChg chg="del">
        <pc:chgData name="Alois Klotz" userId="0e7873f3-c968-46a8-ac9c-5d38456ab073" providerId="ADAL" clId="{0A61E31F-85E2-4FF3-928F-E1B87D411A17}" dt="2024-02-18T17:59:40.363" v="0" actId="2696"/>
        <pc:sldMkLst>
          <pc:docMk/>
          <pc:sldMk cId="305020007" sldId="352"/>
        </pc:sldMkLst>
      </pc:sldChg>
      <pc:sldChg chg="del">
        <pc:chgData name="Alois Klotz" userId="0e7873f3-c968-46a8-ac9c-5d38456ab073" providerId="ADAL" clId="{0A61E31F-85E2-4FF3-928F-E1B87D411A17}" dt="2024-02-18T17:59:40.363" v="0" actId="2696"/>
        <pc:sldMkLst>
          <pc:docMk/>
          <pc:sldMk cId="1619305385" sldId="353"/>
        </pc:sldMkLst>
      </pc:sldChg>
      <pc:sldChg chg="del">
        <pc:chgData name="Alois Klotz" userId="0e7873f3-c968-46a8-ac9c-5d38456ab073" providerId="ADAL" clId="{0A61E31F-85E2-4FF3-928F-E1B87D411A17}" dt="2024-02-18T17:59:40.363" v="0" actId="2696"/>
        <pc:sldMkLst>
          <pc:docMk/>
          <pc:sldMk cId="2237868070" sldId="354"/>
        </pc:sldMkLst>
      </pc:sldChg>
      <pc:sldChg chg="del">
        <pc:chgData name="Alois Klotz" userId="0e7873f3-c968-46a8-ac9c-5d38456ab073" providerId="ADAL" clId="{0A61E31F-85E2-4FF3-928F-E1B87D411A17}" dt="2024-02-18T17:59:40.363" v="0" actId="2696"/>
        <pc:sldMkLst>
          <pc:docMk/>
          <pc:sldMk cId="1178638899" sldId="355"/>
        </pc:sldMkLst>
      </pc:sldChg>
      <pc:sldChg chg="del">
        <pc:chgData name="Alois Klotz" userId="0e7873f3-c968-46a8-ac9c-5d38456ab073" providerId="ADAL" clId="{0A61E31F-85E2-4FF3-928F-E1B87D411A17}" dt="2024-02-18T17:59:40.363" v="0" actId="2696"/>
        <pc:sldMkLst>
          <pc:docMk/>
          <pc:sldMk cId="913719677" sldId="356"/>
        </pc:sldMkLst>
      </pc:sldChg>
      <pc:sldChg chg="del">
        <pc:chgData name="Alois Klotz" userId="0e7873f3-c968-46a8-ac9c-5d38456ab073" providerId="ADAL" clId="{0A61E31F-85E2-4FF3-928F-E1B87D411A17}" dt="2024-02-18T17:59:40.363" v="0" actId="2696"/>
        <pc:sldMkLst>
          <pc:docMk/>
          <pc:sldMk cId="718081803" sldId="357"/>
        </pc:sldMkLst>
      </pc:sldChg>
      <pc:sldChg chg="del">
        <pc:chgData name="Alois Klotz" userId="0e7873f3-c968-46a8-ac9c-5d38456ab073" providerId="ADAL" clId="{0A61E31F-85E2-4FF3-928F-E1B87D411A17}" dt="2024-02-18T17:59:40.363" v="0" actId="2696"/>
        <pc:sldMkLst>
          <pc:docMk/>
          <pc:sldMk cId="3015640614" sldId="359"/>
        </pc:sldMkLst>
      </pc:sldChg>
      <pc:sldChg chg="del">
        <pc:chgData name="Alois Klotz" userId="0e7873f3-c968-46a8-ac9c-5d38456ab073" providerId="ADAL" clId="{0A61E31F-85E2-4FF3-928F-E1B87D411A17}" dt="2024-02-18T17:59:40.363" v="0" actId="2696"/>
        <pc:sldMkLst>
          <pc:docMk/>
          <pc:sldMk cId="1749565948" sldId="384"/>
        </pc:sldMkLst>
      </pc:sldChg>
      <pc:sldChg chg="del">
        <pc:chgData name="Alois Klotz" userId="0e7873f3-c968-46a8-ac9c-5d38456ab073" providerId="ADAL" clId="{0A61E31F-85E2-4FF3-928F-E1B87D411A17}" dt="2024-02-18T17:59:40.363" v="0" actId="2696"/>
        <pc:sldMkLst>
          <pc:docMk/>
          <pc:sldMk cId="2107897652" sldId="385"/>
        </pc:sldMkLst>
      </pc:sldChg>
      <pc:sldChg chg="del">
        <pc:chgData name="Alois Klotz" userId="0e7873f3-c968-46a8-ac9c-5d38456ab073" providerId="ADAL" clId="{0A61E31F-85E2-4FF3-928F-E1B87D411A17}" dt="2024-02-18T17:59:40.363" v="0" actId="2696"/>
        <pc:sldMkLst>
          <pc:docMk/>
          <pc:sldMk cId="1371305622" sldId="386"/>
        </pc:sldMkLst>
      </pc:sldChg>
      <pc:sldChg chg="del">
        <pc:chgData name="Alois Klotz" userId="0e7873f3-c968-46a8-ac9c-5d38456ab073" providerId="ADAL" clId="{0A61E31F-85E2-4FF3-928F-E1B87D411A17}" dt="2024-02-18T17:59:40.363" v="0" actId="2696"/>
        <pc:sldMkLst>
          <pc:docMk/>
          <pc:sldMk cId="3376260468" sldId="388"/>
        </pc:sldMkLst>
      </pc:sldChg>
      <pc:sldChg chg="del">
        <pc:chgData name="Alois Klotz" userId="0e7873f3-c968-46a8-ac9c-5d38456ab073" providerId="ADAL" clId="{0A61E31F-85E2-4FF3-928F-E1B87D411A17}" dt="2024-02-18T17:59:40.363" v="0" actId="2696"/>
        <pc:sldMkLst>
          <pc:docMk/>
          <pc:sldMk cId="2547015921" sldId="389"/>
        </pc:sldMkLst>
      </pc:sldChg>
      <pc:sldChg chg="del">
        <pc:chgData name="Alois Klotz" userId="0e7873f3-c968-46a8-ac9c-5d38456ab073" providerId="ADAL" clId="{0A61E31F-85E2-4FF3-928F-E1B87D411A17}" dt="2024-02-18T17:59:40.363" v="0" actId="2696"/>
        <pc:sldMkLst>
          <pc:docMk/>
          <pc:sldMk cId="674172002" sldId="390"/>
        </pc:sldMkLst>
      </pc:sldChg>
      <pc:sldChg chg="del">
        <pc:chgData name="Alois Klotz" userId="0e7873f3-c968-46a8-ac9c-5d38456ab073" providerId="ADAL" clId="{0A61E31F-85E2-4FF3-928F-E1B87D411A17}" dt="2024-02-18T17:59:40.363" v="0" actId="2696"/>
        <pc:sldMkLst>
          <pc:docMk/>
          <pc:sldMk cId="2475659721" sldId="391"/>
        </pc:sldMkLst>
      </pc:sldChg>
      <pc:sldChg chg="del">
        <pc:chgData name="Alois Klotz" userId="0e7873f3-c968-46a8-ac9c-5d38456ab073" providerId="ADAL" clId="{0A61E31F-85E2-4FF3-928F-E1B87D411A17}" dt="2024-02-18T17:59:40.363" v="0" actId="2696"/>
        <pc:sldMkLst>
          <pc:docMk/>
          <pc:sldMk cId="1319864633" sldId="392"/>
        </pc:sldMkLst>
      </pc:sldChg>
      <pc:sldChg chg="del">
        <pc:chgData name="Alois Klotz" userId="0e7873f3-c968-46a8-ac9c-5d38456ab073" providerId="ADAL" clId="{0A61E31F-85E2-4FF3-928F-E1B87D411A17}" dt="2024-02-18T17:59:40.363" v="0" actId="2696"/>
        <pc:sldMkLst>
          <pc:docMk/>
          <pc:sldMk cId="3425993225" sldId="394"/>
        </pc:sldMkLst>
      </pc:sldChg>
    </pc:docChg>
  </pc:docChgLst>
  <pc:docChgLst>
    <pc:chgData name="Alois Klotz" userId="0e7873f3-c968-46a8-ac9c-5d38456ab073" providerId="ADAL" clId="{5093E849-1E09-4AAE-B86D-1009C71E2EAF}"/>
    <pc:docChg chg="modSld">
      <pc:chgData name="Alois Klotz" userId="0e7873f3-c968-46a8-ac9c-5d38456ab073" providerId="ADAL" clId="{5093E849-1E09-4AAE-B86D-1009C71E2EAF}" dt="2024-10-10T10:34:41.397" v="2" actId="6549"/>
      <pc:docMkLst>
        <pc:docMk/>
      </pc:docMkLst>
      <pc:sldChg chg="modSp mod">
        <pc:chgData name="Alois Klotz" userId="0e7873f3-c968-46a8-ac9c-5d38456ab073" providerId="ADAL" clId="{5093E849-1E09-4AAE-B86D-1009C71E2EAF}" dt="2024-10-10T10:34:26.532" v="0" actId="6549"/>
        <pc:sldMkLst>
          <pc:docMk/>
          <pc:sldMk cId="324949265" sldId="256"/>
        </pc:sldMkLst>
        <pc:spChg chg="mod">
          <ac:chgData name="Alois Klotz" userId="0e7873f3-c968-46a8-ac9c-5d38456ab073" providerId="ADAL" clId="{5093E849-1E09-4AAE-B86D-1009C71E2EAF}" dt="2024-10-10T10:34:26.532" v="0" actId="6549"/>
          <ac:spMkLst>
            <pc:docMk/>
            <pc:sldMk cId="324949265" sldId="256"/>
            <ac:spMk id="4" creationId="{12EF4DEF-A969-4CC2-BD75-6277DB8A2B87}"/>
          </ac:spMkLst>
        </pc:spChg>
      </pc:sldChg>
      <pc:sldChg chg="modSp mod">
        <pc:chgData name="Alois Klotz" userId="0e7873f3-c968-46a8-ac9c-5d38456ab073" providerId="ADAL" clId="{5093E849-1E09-4AAE-B86D-1009C71E2EAF}" dt="2024-10-10T10:34:41.397" v="2" actId="6549"/>
        <pc:sldMkLst>
          <pc:docMk/>
          <pc:sldMk cId="1981386088" sldId="361"/>
        </pc:sldMkLst>
        <pc:spChg chg="mod">
          <ac:chgData name="Alois Klotz" userId="0e7873f3-c968-46a8-ac9c-5d38456ab073" providerId="ADAL" clId="{5093E849-1E09-4AAE-B86D-1009C71E2EAF}" dt="2024-10-10T10:34:41.397" v="2" actId="6549"/>
          <ac:spMkLst>
            <pc:docMk/>
            <pc:sldMk cId="1981386088" sldId="361"/>
            <ac:spMk id="4" creationId="{12EF4DEF-A969-4CC2-BD75-6277DB8A2B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3DA28-732A-42FB-9961-DCF30653C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162DA3D-43FB-4102-82C1-EEEC26990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6D6478-95FF-471C-BB97-1D4C8B53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E1E38D-D55E-48BA-BDDC-EFCA4CE4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9A53AF-ED45-407C-B9C1-32E5C61A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95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E514A-42C0-4AE3-A8B3-AD9B47AF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0D57FB7-C2BC-4E87-91E0-5191D2770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FE73D6-FAA6-4122-990C-013AE508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D49C7C-B15D-4E1B-8391-D9257D44D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448E4C-5C71-4C22-903B-080DFC33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738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81F144C-4995-4A90-B731-06AD0D0F7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953202-0A73-4B9B-B29A-A5C977B37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F38C41-23BA-4CC3-9E62-2C1E65B7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40873A-9D11-42EF-9694-DAD69B64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7E390A-9D91-4825-9CD6-7728F865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9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85FE9-8154-4474-A5E9-8E5A3A47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9D6670-4DE7-4051-BBD8-540D31900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E2924D-2F28-45EF-81F1-409A5702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4DD27E-B4C1-4FA9-8600-F28DA8AB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7D7DCC-9E97-4FF9-8D17-3412BB4A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61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8F74F-1728-4E14-8080-EF5B31774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E3F9AF-C786-4EF8-8D18-CDBACB19A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103129-FEF4-4D7A-A186-E0667916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E84688-34E6-44F5-9656-8561AC05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E04773-9062-4DBE-AFC4-485304F1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8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69B5A-C4BE-41DD-AE28-7142CDF8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1BB6E9-5BEE-4B3E-8A1B-7E67593F3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300D7D-FD79-48A9-AFB7-6EED3C7AD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1374EA-245F-489F-A3C2-ECF159FD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B7B06-608A-4747-B0E5-1F16F990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11AAFB-0C53-4BB5-A4AB-7DC01E05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496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FD16C-FBC2-42CF-895E-13685711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6DC6FA-929B-4E9A-A7B1-753D3A08F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11ABE2-6A47-4704-99B1-E5E95D640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4133F9-DAF5-433D-AA0E-37C78E660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1044AD7-65B9-47FC-B0A3-A5FE9C2A25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3D962C5-45C0-43D6-B9DB-374DE0A0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17C9DC4-B479-41BB-9A60-2885D62D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DE881C6-755D-4C45-B718-54E283FF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03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8E997-B935-41FE-B5C4-137E23DF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814618-8175-47AD-BDAB-2E9DAC77D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E84DF5-5635-4107-8D92-4D5EEEBE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5C183D-3CE2-45E1-B2C0-20695F01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75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062215-04F8-46B3-ADB1-8B58DF05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60F003-964E-40A5-A083-5A8ED308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AFF691-621E-40B7-8D97-78F3E6D5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10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DA8E2-F879-470D-BD9E-33F3956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5C7A5C-F2FC-4396-9BD1-358BC7AA3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324298-6862-48C8-8AFD-E3BA362A7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1B80CB-228F-49CF-887B-5E512D574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570AD8-91B0-42A1-AA41-BB0B307B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EA1BAC-3896-4111-8F07-B316952F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96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A8902-26EB-4237-9C2A-1396EF97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26083BD-6C62-45A8-AE86-A8BEAA808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5B4BB1-A7EF-4998-BEB8-556615A33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F88EE4-8963-433F-951D-EE106332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2DC679-362D-4491-90C5-DB0CFA05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7D4861-DAF6-47AD-A1AC-D5BA6950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83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easy4me.info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4C40AF-181F-4B4C-AE61-D19C57BB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60E8EF-C1B1-4911-897C-91F348DE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0D1E59-F8FD-40DE-A839-8A3F9E17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D02D45-BB31-43C9-B4CE-56C15196B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2752FF-9F9B-4B65-95AB-7B3658254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hlinkClick r:id="rId13"/>
            <a:extLst>
              <a:ext uri="{FF2B5EF4-FFF2-40B4-BE49-F238E27FC236}">
                <a16:creationId xmlns:a16="http://schemas.microsoft.com/office/drawing/2014/main" id="{B4112DF0-48FE-4EF0-9C39-6B0D4DFE4DF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463118"/>
            <a:ext cx="956163" cy="15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8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lange@outlook-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lange@outlook-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CDB73-812B-4EF4-AA72-7EE9EBFD8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539" y="498230"/>
            <a:ext cx="9144000" cy="791228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de-DE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E-Mail mit der App Outlook  1</a:t>
            </a:r>
            <a:endParaRPr lang="de-AT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EF4DEF-A969-4CC2-BD75-6277DB8A2B87}"/>
              </a:ext>
            </a:extLst>
          </p:cNvPr>
          <p:cNvSpPr txBox="1"/>
          <p:nvPr/>
        </p:nvSpPr>
        <p:spPr>
          <a:xfrm>
            <a:off x="959339" y="1576631"/>
            <a:ext cx="442546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/>
            </a:lvl1pPr>
            <a:lvl2pPr lvl="1"/>
          </a:lstStyle>
          <a:p>
            <a:r>
              <a:rPr lang="de-AT" sz="1200" dirty="0"/>
              <a:t>Lernzielkatalog</a:t>
            </a:r>
          </a:p>
          <a:p>
            <a:pPr marL="324000" lvl="1"/>
            <a:r>
              <a:rPr lang="de-AT" sz="1200" dirty="0"/>
              <a:t>5.1 E-Mails senden </a:t>
            </a:r>
          </a:p>
          <a:p>
            <a:pPr marL="324000" lvl="1"/>
            <a:r>
              <a:rPr lang="de-AT" sz="1200" dirty="0"/>
              <a:t>5.2 E-Mails erhalten</a:t>
            </a:r>
          </a:p>
          <a:p>
            <a:pPr marL="324000" lvl="1"/>
            <a:r>
              <a:rPr lang="de-AT" sz="1200" dirty="0"/>
              <a:t>5.3 Extras und Einstellungen </a:t>
            </a:r>
          </a:p>
          <a:p>
            <a:pPr marL="324000" lvl="1"/>
            <a:r>
              <a:rPr lang="de-AT" sz="1200" dirty="0"/>
              <a:t>5.4 E-Mails organisieren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F7C0FDB-0C75-4127-BD55-BDB08A1C491F}"/>
              </a:ext>
            </a:extLst>
          </p:cNvPr>
          <p:cNvSpPr txBox="1">
            <a:spLocks/>
          </p:cNvSpPr>
          <p:nvPr/>
        </p:nvSpPr>
        <p:spPr>
          <a:xfrm>
            <a:off x="908539" y="5359260"/>
            <a:ext cx="9837793" cy="1184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0000"/>
                </a:solidFill>
              </a:rPr>
              <a:t>Du kannst auch den Quiz auch so starten: Bildschirmpräsentation &gt; Bildschirmpräsentation starten &gt; Von Beginn an</a:t>
            </a:r>
            <a:endParaRPr lang="de-AT" sz="1200" dirty="0">
              <a:solidFill>
                <a:srgbClr val="FF0000"/>
              </a:solidFill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Mit einem Klick auf das 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richtige Feld </a:t>
            </a:r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gelangst du zur nächsten Folie und Aufgabe.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Jeweils auf der nächsten Folie siehst du die Lösung. </a:t>
            </a:r>
            <a:br>
              <a:rPr lang="de-DE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i="1" dirty="0">
                <a:solidFill>
                  <a:schemeClr val="accent1">
                    <a:lumMod val="75000"/>
                  </a:schemeClr>
                </a:solidFill>
              </a:rPr>
              <a:t>Du kannst selbstverständlich (statt mit Klick auf das richtige Feld) mit der Pfeiltaste nach rechts bzw. nach links zwischen den Folien hin- und herwechseln.</a:t>
            </a:r>
            <a:endParaRPr lang="de-DE" sz="1200" dirty="0"/>
          </a:p>
        </p:txBody>
      </p:sp>
      <p:sp>
        <p:nvSpPr>
          <p:cNvPr id="5" name="Pfeil: Fünf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3FD8D0C-91A0-44D9-8EEC-C6EC61C5B17E}"/>
              </a:ext>
            </a:extLst>
          </p:cNvPr>
          <p:cNvSpPr/>
          <p:nvPr/>
        </p:nvSpPr>
        <p:spPr>
          <a:xfrm>
            <a:off x="5689600" y="1594337"/>
            <a:ext cx="2697462" cy="95828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accent5">
                    <a:lumMod val="75000"/>
                  </a:schemeClr>
                </a:solidFill>
              </a:rPr>
              <a:t>Hier klicken, um den Quizz zu beginnen!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4F689A-2403-4DFA-94C6-292E0B02BAF7}"/>
              </a:ext>
            </a:extLst>
          </p:cNvPr>
          <p:cNvSpPr txBox="1"/>
          <p:nvPr/>
        </p:nvSpPr>
        <p:spPr>
          <a:xfrm>
            <a:off x="959339" y="2762212"/>
            <a:ext cx="104013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lernst du: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eine E-Mail erstellen, </a:t>
            </a:r>
            <a:r>
              <a:rPr lang="de-AT" sz="1400" dirty="0"/>
              <a:t>Feld An:, Cc: oder Bcc:,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eine aussagekräftige Überschrift in das Betreff-Feld eingeben und Text in die E-Mail eingeben oder einfügen,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einen Dateianhang (Attachment) hinzufügen, entfernen,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eine E-Mail senden,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eine E-Mail mit hoher oder niedriger Wichtigkeit/Priorität senden,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eine textbasierte E-Mail-Signatur erstellen, einfügen,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nach einer E-Mail mit Suchkriterien für Absender, Betreff, Inhalt der E-Mail suchen,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Nachrichten nach Name, Datum, Größe sortieren</a:t>
            </a:r>
          </a:p>
        </p:txBody>
      </p:sp>
    </p:spTree>
    <p:extLst>
      <p:ext uri="{BB962C8B-B14F-4D97-AF65-F5344CB8AC3E}">
        <p14:creationId xmlns:p14="http://schemas.microsoft.com/office/powerpoint/2010/main" val="3249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C49BCB-FB87-408C-845E-93B3DA0B1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972050" cy="45942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F63863D-3D79-44EA-AC5E-876E1F7FBB7A}"/>
              </a:ext>
            </a:extLst>
          </p:cNvPr>
          <p:cNvSpPr/>
          <p:nvPr/>
        </p:nvSpPr>
        <p:spPr>
          <a:xfrm>
            <a:off x="3779227" y="4242440"/>
            <a:ext cx="1047750" cy="126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: eine Ecke abgerunde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32DAA-D5E5-40BF-8558-4579804292B2}"/>
              </a:ext>
            </a:extLst>
          </p:cNvPr>
          <p:cNvSpPr/>
          <p:nvPr/>
        </p:nvSpPr>
        <p:spPr>
          <a:xfrm>
            <a:off x="3703027" y="4207194"/>
            <a:ext cx="5790223" cy="19685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C8C3F1A-25E2-4EDE-978A-E127EE026558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Trage im Feld Betreff </a:t>
            </a:r>
            <a:r>
              <a:rPr lang="de-DE" b="1" i="1" dirty="0"/>
              <a:t>Kostenvoranschlag</a:t>
            </a:r>
            <a:r>
              <a:rPr lang="de-DE" dirty="0"/>
              <a:t> ein.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548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C49BCB-FB87-408C-845E-93B3DA0B1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972050" cy="45942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F63863D-3D79-44EA-AC5E-876E1F7FBB7A}"/>
              </a:ext>
            </a:extLst>
          </p:cNvPr>
          <p:cNvSpPr/>
          <p:nvPr/>
        </p:nvSpPr>
        <p:spPr>
          <a:xfrm>
            <a:off x="3779227" y="4242440"/>
            <a:ext cx="1047750" cy="126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C8C3F1A-25E2-4EDE-978A-E127EE026558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Trage im Feld Betreff </a:t>
            </a:r>
            <a:r>
              <a:rPr lang="de-DE" b="1" i="1" dirty="0"/>
              <a:t>Kostenvoranschlag</a:t>
            </a:r>
            <a:r>
              <a:rPr lang="de-DE" dirty="0"/>
              <a:t> ein.</a:t>
            </a:r>
            <a:endParaRPr lang="de-AT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AC554892-FF2C-44C6-A5C1-97414F1C7DF1}"/>
              </a:ext>
            </a:extLst>
          </p:cNvPr>
          <p:cNvSpPr/>
          <p:nvPr/>
        </p:nvSpPr>
        <p:spPr>
          <a:xfrm>
            <a:off x="3708400" y="4191000"/>
            <a:ext cx="5854700" cy="226381"/>
          </a:xfrm>
          <a:prstGeom prst="roundRect">
            <a:avLst>
              <a:gd name="adj" fmla="val 0"/>
            </a:avLst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4474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Rechteck: eine Ecke abgerunde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32DAA-D5E5-40BF-8558-4579804292B2}"/>
              </a:ext>
            </a:extLst>
          </p:cNvPr>
          <p:cNvSpPr/>
          <p:nvPr/>
        </p:nvSpPr>
        <p:spPr>
          <a:xfrm>
            <a:off x="2426677" y="3492500"/>
            <a:ext cx="3281973" cy="1270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Stelle die Wichtigkeit der E-Mail auf hoch.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90115B-FB82-474A-9C71-2C62622A7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027349" cy="4652962"/>
          </a:xfrm>
          <a:prstGeom prst="rect">
            <a:avLst/>
          </a:prstGeom>
        </p:spPr>
      </p:pic>
      <p:sp>
        <p:nvSpPr>
          <p:cNvPr id="10" name="Rechteck: eine Ecke abgerundet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25707E-5749-40EC-9905-CF4E3EB5B0D1}"/>
              </a:ext>
            </a:extLst>
          </p:cNvPr>
          <p:cNvSpPr/>
          <p:nvPr/>
        </p:nvSpPr>
        <p:spPr>
          <a:xfrm>
            <a:off x="8242299" y="3009900"/>
            <a:ext cx="336551" cy="184149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04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Rechteck: eine Ecke abgerunde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32DAA-D5E5-40BF-8558-4579804292B2}"/>
              </a:ext>
            </a:extLst>
          </p:cNvPr>
          <p:cNvSpPr/>
          <p:nvPr/>
        </p:nvSpPr>
        <p:spPr>
          <a:xfrm>
            <a:off x="2426677" y="3492500"/>
            <a:ext cx="3281973" cy="1270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Stelle die Wichtigkeit der E-Mail auf hoch.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90115B-FB82-474A-9C71-2C62622A7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027349" cy="4652962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3DF7413-DB23-4B51-9821-A289448402E2}"/>
              </a:ext>
            </a:extLst>
          </p:cNvPr>
          <p:cNvSpPr/>
          <p:nvPr/>
        </p:nvSpPr>
        <p:spPr>
          <a:xfrm>
            <a:off x="8182466" y="3010771"/>
            <a:ext cx="434484" cy="246779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734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Rechteck: eine Ecke abgerunde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32DAA-D5E5-40BF-8558-4579804292B2}"/>
              </a:ext>
            </a:extLst>
          </p:cNvPr>
          <p:cNvSpPr/>
          <p:nvPr/>
        </p:nvSpPr>
        <p:spPr>
          <a:xfrm>
            <a:off x="2426677" y="3492500"/>
            <a:ext cx="3281973" cy="1270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Erstelle die Signatur </a:t>
            </a:r>
            <a:r>
              <a:rPr lang="de-DE" b="1" i="1" dirty="0"/>
              <a:t>Firma Fritz, 12345, </a:t>
            </a:r>
            <a:r>
              <a:rPr lang="de-DE" b="1" i="1" dirty="0" err="1"/>
              <a:t>Redmont</a:t>
            </a:r>
            <a:r>
              <a:rPr lang="de-DE" b="1" i="1" dirty="0"/>
              <a:t>, USA </a:t>
            </a:r>
            <a:r>
              <a:rPr lang="de-DE" dirty="0"/>
              <a:t>und füge diese ein. Wähle </a:t>
            </a:r>
            <a:r>
              <a:rPr lang="de-DE" b="1" i="1" dirty="0"/>
              <a:t>Signatur</a:t>
            </a:r>
            <a:r>
              <a:rPr lang="de-DE" dirty="0"/>
              <a:t>. 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923337" cy="4602162"/>
          </a:xfrm>
          <a:prstGeom prst="rect">
            <a:avLst/>
          </a:prstGeom>
        </p:spPr>
      </p:pic>
      <p:sp>
        <p:nvSpPr>
          <p:cNvPr id="8" name="Rechteck: eine Ecke abgerunde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2C34B7-B8DB-4FD7-B636-3E05D237FF80}"/>
              </a:ext>
            </a:extLst>
          </p:cNvPr>
          <p:cNvSpPr/>
          <p:nvPr/>
        </p:nvSpPr>
        <p:spPr>
          <a:xfrm>
            <a:off x="6921500" y="3162301"/>
            <a:ext cx="882650" cy="2032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359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Rechteck: eine Ecke abgerunde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32DAA-D5E5-40BF-8558-4579804292B2}"/>
              </a:ext>
            </a:extLst>
          </p:cNvPr>
          <p:cNvSpPr/>
          <p:nvPr/>
        </p:nvSpPr>
        <p:spPr>
          <a:xfrm>
            <a:off x="2426677" y="3492500"/>
            <a:ext cx="3281973" cy="1270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Erstelle die Signatur </a:t>
            </a:r>
            <a:r>
              <a:rPr lang="de-DE" b="1" i="1" dirty="0"/>
              <a:t>Firma Fritz, 12345, </a:t>
            </a:r>
            <a:r>
              <a:rPr lang="de-DE" b="1" i="1" dirty="0" err="1"/>
              <a:t>Redmont</a:t>
            </a:r>
            <a:r>
              <a:rPr lang="de-DE" b="1" i="1" dirty="0"/>
              <a:t>, USA </a:t>
            </a:r>
            <a:r>
              <a:rPr lang="de-DE" dirty="0"/>
              <a:t>und füge diese ein. Wähle </a:t>
            </a:r>
            <a:r>
              <a:rPr lang="de-DE" b="1" i="1" dirty="0"/>
              <a:t>Signatur</a:t>
            </a:r>
            <a:r>
              <a:rPr lang="de-DE" dirty="0"/>
              <a:t>. 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923337" cy="4602162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F9ACF9D2-9727-4202-9E6D-28AF23DE9BCF}"/>
              </a:ext>
            </a:extLst>
          </p:cNvPr>
          <p:cNvSpPr/>
          <p:nvPr/>
        </p:nvSpPr>
        <p:spPr>
          <a:xfrm>
            <a:off x="6925166" y="3162300"/>
            <a:ext cx="777384" cy="209550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439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Rechteck: eine Ecke abgerunde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32DAA-D5E5-40BF-8558-4579804292B2}"/>
              </a:ext>
            </a:extLst>
          </p:cNvPr>
          <p:cNvSpPr/>
          <p:nvPr/>
        </p:nvSpPr>
        <p:spPr>
          <a:xfrm>
            <a:off x="2426677" y="3492500"/>
            <a:ext cx="3281973" cy="1270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</a:t>
            </a:r>
            <a:r>
              <a:rPr lang="de-DE" b="1" i="1" dirty="0"/>
              <a:t>Signaturen… </a:t>
            </a:r>
            <a:r>
              <a:rPr lang="de-DE" dirty="0"/>
              <a:t>. 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828087" cy="4543545"/>
          </a:xfrm>
          <a:prstGeom prst="rect">
            <a:avLst/>
          </a:prstGeom>
        </p:spPr>
      </p:pic>
      <p:sp>
        <p:nvSpPr>
          <p:cNvPr id="8" name="Rechteck: eine Ecke abgerunde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9360D2-1108-4DD8-B761-87257422F8DD}"/>
              </a:ext>
            </a:extLst>
          </p:cNvPr>
          <p:cNvSpPr/>
          <p:nvPr/>
        </p:nvSpPr>
        <p:spPr>
          <a:xfrm>
            <a:off x="6826250" y="3576332"/>
            <a:ext cx="971550" cy="208268"/>
          </a:xfrm>
          <a:prstGeom prst="round1Rect">
            <a:avLst>
              <a:gd name="adj" fmla="val 0"/>
            </a:avLst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42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Rechteck: eine Ecke abgerunde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32DAA-D5E5-40BF-8558-4579804292B2}"/>
              </a:ext>
            </a:extLst>
          </p:cNvPr>
          <p:cNvSpPr/>
          <p:nvPr/>
        </p:nvSpPr>
        <p:spPr>
          <a:xfrm>
            <a:off x="2426677" y="3492500"/>
            <a:ext cx="3281973" cy="1270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</a:t>
            </a:r>
            <a:r>
              <a:rPr lang="de-DE" b="1" i="1" dirty="0"/>
              <a:t>Signaturen… </a:t>
            </a:r>
            <a:r>
              <a:rPr lang="de-DE" dirty="0"/>
              <a:t>. 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828087" cy="4543545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ABD194E-5CA9-4D90-AB72-6AC80BB8C64E}"/>
              </a:ext>
            </a:extLst>
          </p:cNvPr>
          <p:cNvSpPr/>
          <p:nvPr/>
        </p:nvSpPr>
        <p:spPr>
          <a:xfrm>
            <a:off x="6785466" y="3575049"/>
            <a:ext cx="1037734" cy="196851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3080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Rechteck: eine Ecke abgerunde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32DAA-D5E5-40BF-8558-4579804292B2}"/>
              </a:ext>
            </a:extLst>
          </p:cNvPr>
          <p:cNvSpPr/>
          <p:nvPr/>
        </p:nvSpPr>
        <p:spPr>
          <a:xfrm>
            <a:off x="2426677" y="3492500"/>
            <a:ext cx="3281973" cy="1270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</a:t>
            </a:r>
            <a:r>
              <a:rPr lang="de-DE" b="1" i="1" dirty="0"/>
              <a:t>Neu</a:t>
            </a:r>
            <a:r>
              <a:rPr lang="de-DE" dirty="0"/>
              <a:t>. 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658813" y="1989138"/>
            <a:ext cx="8620417" cy="4608512"/>
          </a:xfrm>
          <a:prstGeom prst="rect">
            <a:avLst/>
          </a:prstGeom>
        </p:spPr>
      </p:pic>
      <p:sp>
        <p:nvSpPr>
          <p:cNvPr id="8" name="Rechteck: eine Ecke abgerunde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52A055-4462-4340-A3DB-6BAFF1321198}"/>
              </a:ext>
            </a:extLst>
          </p:cNvPr>
          <p:cNvSpPr/>
          <p:nvPr/>
        </p:nvSpPr>
        <p:spPr>
          <a:xfrm>
            <a:off x="3606982" y="3930650"/>
            <a:ext cx="685618" cy="23495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29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Rechteck: eine Ecke abgerunde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32DAA-D5E5-40BF-8558-4579804292B2}"/>
              </a:ext>
            </a:extLst>
          </p:cNvPr>
          <p:cNvSpPr/>
          <p:nvPr/>
        </p:nvSpPr>
        <p:spPr>
          <a:xfrm>
            <a:off x="2426677" y="3492500"/>
            <a:ext cx="3281973" cy="1270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</a:t>
            </a:r>
            <a:r>
              <a:rPr lang="de-DE" b="1" i="1" dirty="0"/>
              <a:t>Neu</a:t>
            </a:r>
            <a:r>
              <a:rPr lang="de-DE" dirty="0"/>
              <a:t>. 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658813" y="1989138"/>
            <a:ext cx="8620417" cy="4608512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143F64A1-6D47-48CA-B167-9B5926F3D7A7}"/>
              </a:ext>
            </a:extLst>
          </p:cNvPr>
          <p:cNvSpPr/>
          <p:nvPr/>
        </p:nvSpPr>
        <p:spPr>
          <a:xfrm>
            <a:off x="3572366" y="3917950"/>
            <a:ext cx="720234" cy="266700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940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F5EE4-0E2E-429D-9790-7DC87AA3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74" y="404507"/>
            <a:ext cx="10515600" cy="1325563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Sortiere die E-Mail nach dem </a:t>
            </a:r>
            <a:r>
              <a:rPr lang="de-DE" b="1" i="1" dirty="0"/>
              <a:t>Betreff</a:t>
            </a:r>
            <a:r>
              <a:rPr lang="de-DE" dirty="0"/>
              <a:t> aufsteigend.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F187DB-9825-4B02-A037-B15A38561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1989138"/>
            <a:ext cx="8916987" cy="4368633"/>
          </a:xfrm>
          <a:prstGeom prst="rect">
            <a:avLst/>
          </a:prstGeom>
          <a:solidFill>
            <a:srgbClr val="EFF1F5"/>
          </a:solidFill>
          <a:ln w="317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50800" dist="38100" dir="2700000" sx="94000" sy="9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hteck: eine Ecke abgerundet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D82015-4DD0-34D1-1EC3-EA6290B4F75E}"/>
              </a:ext>
            </a:extLst>
          </p:cNvPr>
          <p:cNvSpPr/>
          <p:nvPr/>
        </p:nvSpPr>
        <p:spPr>
          <a:xfrm>
            <a:off x="4514843" y="3418185"/>
            <a:ext cx="273057" cy="226568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311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Rechteck: eine Ecke abgerunde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32DAA-D5E5-40BF-8558-4579804292B2}"/>
              </a:ext>
            </a:extLst>
          </p:cNvPr>
          <p:cNvSpPr/>
          <p:nvPr/>
        </p:nvSpPr>
        <p:spPr>
          <a:xfrm>
            <a:off x="2426677" y="3492500"/>
            <a:ext cx="3281973" cy="1270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als Namen für die Signatur </a:t>
            </a:r>
            <a:r>
              <a:rPr lang="de-DE" b="1" i="1" dirty="0"/>
              <a:t>Firma Fritz</a:t>
            </a:r>
            <a:r>
              <a:rPr lang="de-DE" dirty="0"/>
              <a:t>. 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589933" cy="4500562"/>
          </a:xfrm>
          <a:prstGeom prst="rect">
            <a:avLst/>
          </a:prstGeom>
        </p:spPr>
      </p:pic>
      <p:sp>
        <p:nvSpPr>
          <p:cNvPr id="8" name="Rechteck: eine Ecke abgerunde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43BCFF-624C-47E6-BCE1-54A9FC755A87}"/>
              </a:ext>
            </a:extLst>
          </p:cNvPr>
          <p:cNvSpPr/>
          <p:nvPr/>
        </p:nvSpPr>
        <p:spPr>
          <a:xfrm>
            <a:off x="5060950" y="4179979"/>
            <a:ext cx="1727200" cy="215412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71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Rechteck: eine Ecke abgerunde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32DAA-D5E5-40BF-8558-4579804292B2}"/>
              </a:ext>
            </a:extLst>
          </p:cNvPr>
          <p:cNvSpPr/>
          <p:nvPr/>
        </p:nvSpPr>
        <p:spPr>
          <a:xfrm>
            <a:off x="2426677" y="3492500"/>
            <a:ext cx="3281973" cy="1270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als Namen für die Signatur </a:t>
            </a:r>
            <a:r>
              <a:rPr lang="de-DE" b="1" i="1" dirty="0"/>
              <a:t>Firma Fritz</a:t>
            </a:r>
            <a:r>
              <a:rPr lang="de-DE" dirty="0"/>
              <a:t>. 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589933" cy="4500562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B6A8D6CB-31DF-48FE-96B3-9EA6B28D0F0F}"/>
              </a:ext>
            </a:extLst>
          </p:cNvPr>
          <p:cNvSpPr/>
          <p:nvPr/>
        </p:nvSpPr>
        <p:spPr>
          <a:xfrm>
            <a:off x="5013816" y="4171950"/>
            <a:ext cx="1767984" cy="239876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7290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Bestätige mit </a:t>
            </a:r>
            <a:r>
              <a:rPr lang="de-DE" b="1" i="1" dirty="0"/>
              <a:t>OK</a:t>
            </a:r>
            <a:r>
              <a:rPr lang="de-DE" dirty="0"/>
              <a:t>. 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876153" cy="4538662"/>
          </a:xfrm>
          <a:prstGeom prst="rect">
            <a:avLst/>
          </a:prstGeom>
        </p:spPr>
      </p:pic>
      <p:sp>
        <p:nvSpPr>
          <p:cNvPr id="8" name="Rechteck: eine Ecke abgerunde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E0B2AA-1F7B-41FC-8B22-4F3EB3654365}"/>
              </a:ext>
            </a:extLst>
          </p:cNvPr>
          <p:cNvSpPr/>
          <p:nvPr/>
        </p:nvSpPr>
        <p:spPr>
          <a:xfrm>
            <a:off x="5522092" y="4438649"/>
            <a:ext cx="719958" cy="266701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09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Bestätige mit </a:t>
            </a:r>
            <a:r>
              <a:rPr lang="de-DE" b="1" i="1" dirty="0"/>
              <a:t>OK</a:t>
            </a:r>
            <a:r>
              <a:rPr lang="de-DE" dirty="0"/>
              <a:t>. 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876153" cy="4538662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FF081AA-1E25-4896-9165-BAA5FB84136A}"/>
              </a:ext>
            </a:extLst>
          </p:cNvPr>
          <p:cNvSpPr/>
          <p:nvPr/>
        </p:nvSpPr>
        <p:spPr>
          <a:xfrm>
            <a:off x="5518150" y="4445000"/>
            <a:ext cx="704849" cy="260350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856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Der Text für die Signatur soll sein: </a:t>
            </a:r>
            <a:r>
              <a:rPr lang="de-DE" b="1" i="1" dirty="0"/>
              <a:t>Mit freundlichen Grüßen Firma Fritz, 12345, </a:t>
            </a:r>
            <a:r>
              <a:rPr lang="de-DE" b="1" i="1" dirty="0" err="1"/>
              <a:t>Redmont</a:t>
            </a:r>
            <a:r>
              <a:rPr lang="de-DE" b="1" i="1" dirty="0"/>
              <a:t>, USA</a:t>
            </a:r>
            <a:r>
              <a:rPr lang="de-DE" dirty="0"/>
              <a:t>. 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076505" cy="4652962"/>
          </a:xfrm>
          <a:prstGeom prst="rect">
            <a:avLst/>
          </a:prstGeom>
        </p:spPr>
      </p:pic>
      <p:sp>
        <p:nvSpPr>
          <p:cNvPr id="8" name="Rechteck: eine Ecke abgerunde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01CED7-FFFA-4473-BC33-1E0059303833}"/>
              </a:ext>
            </a:extLst>
          </p:cNvPr>
          <p:cNvSpPr/>
          <p:nvPr/>
        </p:nvSpPr>
        <p:spPr>
          <a:xfrm>
            <a:off x="2965450" y="4635500"/>
            <a:ext cx="6013449" cy="1384300"/>
          </a:xfrm>
          <a:prstGeom prst="round1Rect">
            <a:avLst>
              <a:gd name="adj" fmla="val 0"/>
            </a:avLst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76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Der Text für die Signatur soll sein: </a:t>
            </a:r>
            <a:r>
              <a:rPr lang="de-DE" b="1" i="1" dirty="0"/>
              <a:t>Mit freundlichen Grüßen Firma Fritz, 12345, </a:t>
            </a:r>
            <a:r>
              <a:rPr lang="de-DE" b="1" i="1" dirty="0" err="1"/>
              <a:t>Redmont</a:t>
            </a:r>
            <a:r>
              <a:rPr lang="de-DE" b="1" i="1" dirty="0"/>
              <a:t>, USA</a:t>
            </a:r>
            <a:r>
              <a:rPr lang="de-DE" dirty="0"/>
              <a:t>. 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076505" cy="4652962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BAB1E4B-4045-4237-BF5B-F112358002C8}"/>
              </a:ext>
            </a:extLst>
          </p:cNvPr>
          <p:cNvSpPr/>
          <p:nvPr/>
        </p:nvSpPr>
        <p:spPr>
          <a:xfrm>
            <a:off x="2967856" y="4638981"/>
            <a:ext cx="6013449" cy="1384300"/>
          </a:xfrm>
          <a:prstGeom prst="roundRect">
            <a:avLst>
              <a:gd name="adj" fmla="val 0"/>
            </a:avLst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198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</a:t>
            </a:r>
            <a:r>
              <a:rPr lang="de-DE" b="1" i="1" dirty="0"/>
              <a:t>Speichern</a:t>
            </a:r>
            <a:r>
              <a:rPr lang="de-DE" dirty="0"/>
              <a:t>.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736997" cy="4652962"/>
          </a:xfrm>
          <a:prstGeom prst="rect">
            <a:avLst/>
          </a:prstGeom>
        </p:spPr>
      </p:pic>
      <p:sp>
        <p:nvSpPr>
          <p:cNvPr id="8" name="Rechteck: eine Ecke abgerunde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854F59-4B08-4CC2-8632-0EAC1480C02B}"/>
              </a:ext>
            </a:extLst>
          </p:cNvPr>
          <p:cNvSpPr/>
          <p:nvPr/>
        </p:nvSpPr>
        <p:spPr>
          <a:xfrm>
            <a:off x="4292600" y="3949700"/>
            <a:ext cx="692150" cy="26496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203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</a:t>
            </a:r>
            <a:r>
              <a:rPr lang="de-DE" b="1" i="1" dirty="0"/>
              <a:t>Speichern</a:t>
            </a:r>
            <a:r>
              <a:rPr lang="de-DE" dirty="0"/>
              <a:t>.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736997" cy="4652962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48E9639E-BC45-45AB-9D3B-B31B8A0D6433}"/>
              </a:ext>
            </a:extLst>
          </p:cNvPr>
          <p:cNvSpPr/>
          <p:nvPr/>
        </p:nvSpPr>
        <p:spPr>
          <a:xfrm>
            <a:off x="4264516" y="3943350"/>
            <a:ext cx="720234" cy="273050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964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Rechteck: eine Ecke abgerunde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32DAA-D5E5-40BF-8558-4579804292B2}"/>
              </a:ext>
            </a:extLst>
          </p:cNvPr>
          <p:cNvSpPr/>
          <p:nvPr/>
        </p:nvSpPr>
        <p:spPr>
          <a:xfrm>
            <a:off x="2426677" y="3492500"/>
            <a:ext cx="3281973" cy="1270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</a:t>
            </a:r>
            <a:r>
              <a:rPr lang="de-DE" b="1" i="1" dirty="0"/>
              <a:t>OK</a:t>
            </a:r>
            <a:r>
              <a:rPr lang="de-DE" dirty="0"/>
              <a:t>.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670487" cy="4583112"/>
          </a:xfrm>
          <a:prstGeom prst="rect">
            <a:avLst/>
          </a:prstGeom>
        </p:spPr>
      </p:pic>
      <p:sp>
        <p:nvSpPr>
          <p:cNvPr id="8" name="Rechteck: eine Ecke abgerunde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1B108B-C7EC-4DBD-955A-27566C52F291}"/>
              </a:ext>
            </a:extLst>
          </p:cNvPr>
          <p:cNvSpPr/>
          <p:nvPr/>
        </p:nvSpPr>
        <p:spPr>
          <a:xfrm>
            <a:off x="7804150" y="6242050"/>
            <a:ext cx="692149" cy="2540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069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Rechteck: eine Ecke abgerunde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32DAA-D5E5-40BF-8558-4579804292B2}"/>
              </a:ext>
            </a:extLst>
          </p:cNvPr>
          <p:cNvSpPr/>
          <p:nvPr/>
        </p:nvSpPr>
        <p:spPr>
          <a:xfrm>
            <a:off x="2426677" y="3492500"/>
            <a:ext cx="3281973" cy="1270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</a:t>
            </a:r>
            <a:r>
              <a:rPr lang="de-DE" b="1" i="1" dirty="0"/>
              <a:t>OK</a:t>
            </a:r>
            <a:r>
              <a:rPr lang="de-DE" dirty="0"/>
              <a:t>.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670487" cy="4583112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245DA5B-9944-4B17-ADB0-5F5BF1F0634D}"/>
              </a:ext>
            </a:extLst>
          </p:cNvPr>
          <p:cNvSpPr/>
          <p:nvPr/>
        </p:nvSpPr>
        <p:spPr>
          <a:xfrm>
            <a:off x="7782416" y="6242050"/>
            <a:ext cx="726584" cy="222250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0224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F5EE4-0E2E-429D-9790-7DC87AA3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74" y="404507"/>
            <a:ext cx="10515600" cy="1325563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Sortiere die E-Mail nach dem </a:t>
            </a:r>
            <a:r>
              <a:rPr lang="de-DE" b="1" i="1" dirty="0"/>
              <a:t>Betreff</a:t>
            </a:r>
            <a:r>
              <a:rPr lang="de-DE" dirty="0"/>
              <a:t> aufsteigend.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F187DB-9825-4B02-A037-B15A38561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1989138"/>
            <a:ext cx="8916987" cy="4368633"/>
          </a:xfrm>
          <a:prstGeom prst="rect">
            <a:avLst/>
          </a:prstGeom>
          <a:solidFill>
            <a:srgbClr val="EFF1F5"/>
          </a:solidFill>
          <a:ln w="317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50800" dist="38100" dir="2700000" sx="94000" sy="9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BFBF043E-F3D8-44A8-9955-D4058C506CC3}"/>
              </a:ext>
            </a:extLst>
          </p:cNvPr>
          <p:cNvSpPr/>
          <p:nvPr/>
        </p:nvSpPr>
        <p:spPr>
          <a:xfrm>
            <a:off x="4486766" y="3360021"/>
            <a:ext cx="358284" cy="324483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51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Füge unter dem Text die Signatur </a:t>
            </a:r>
            <a:r>
              <a:rPr lang="de-DE" b="1" i="1" dirty="0"/>
              <a:t>Firma Fritz </a:t>
            </a:r>
            <a:r>
              <a:rPr lang="de-DE" dirty="0"/>
              <a:t>ein. Wähle Signatur.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834437" cy="4651305"/>
          </a:xfrm>
          <a:prstGeom prst="rect">
            <a:avLst/>
          </a:prstGeom>
        </p:spPr>
      </p:pic>
      <p:sp>
        <p:nvSpPr>
          <p:cNvPr id="8" name="Rechteck: eine Ecke abgerunde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D53297-3602-457A-9B3C-6A702218E532}"/>
              </a:ext>
            </a:extLst>
          </p:cNvPr>
          <p:cNvSpPr/>
          <p:nvPr/>
        </p:nvSpPr>
        <p:spPr>
          <a:xfrm>
            <a:off x="7010400" y="3225800"/>
            <a:ext cx="647699" cy="1524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43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Füge unter dem Text die Signatur </a:t>
            </a:r>
            <a:r>
              <a:rPr lang="de-DE" b="1" i="1" dirty="0"/>
              <a:t>Firma Fritz </a:t>
            </a:r>
            <a:r>
              <a:rPr lang="de-DE" dirty="0"/>
              <a:t>ein. Wähle Signatur.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834437" cy="4651305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476FBD9-AA21-410C-BD12-F6FE11B067AC}"/>
              </a:ext>
            </a:extLst>
          </p:cNvPr>
          <p:cNvSpPr/>
          <p:nvPr/>
        </p:nvSpPr>
        <p:spPr>
          <a:xfrm>
            <a:off x="6864350" y="3225800"/>
            <a:ext cx="726584" cy="171450"/>
          </a:xfrm>
          <a:prstGeom prst="roundRect">
            <a:avLst>
              <a:gd name="adj" fmla="val 2381"/>
            </a:avLst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79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die Signatur </a:t>
            </a:r>
            <a:r>
              <a:rPr lang="de-DE" b="1" i="1" dirty="0"/>
              <a:t>Firma Fritz</a:t>
            </a:r>
            <a:r>
              <a:rPr lang="de-DE" dirty="0"/>
              <a:t>.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884833" cy="4645015"/>
          </a:xfrm>
          <a:prstGeom prst="rect">
            <a:avLst/>
          </a:prstGeom>
        </p:spPr>
      </p:pic>
      <p:sp>
        <p:nvSpPr>
          <p:cNvPr id="8" name="Rechteck: eine Ecke abgerunde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91E964-2180-4AAE-AE5D-BDABFB191532}"/>
              </a:ext>
            </a:extLst>
          </p:cNvPr>
          <p:cNvSpPr/>
          <p:nvPr/>
        </p:nvSpPr>
        <p:spPr>
          <a:xfrm>
            <a:off x="6832600" y="3429000"/>
            <a:ext cx="990600" cy="23495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46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die Signatur </a:t>
            </a:r>
            <a:r>
              <a:rPr lang="de-DE" b="1" i="1" dirty="0"/>
              <a:t>Firma Fritz</a:t>
            </a:r>
            <a:r>
              <a:rPr lang="de-DE" dirty="0"/>
              <a:t>.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3DCDC5-CB23-4CB5-BCD1-47E4B009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884833" cy="4645015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9FE16D2-CCF1-45C6-8AFA-A05A66C33576}"/>
              </a:ext>
            </a:extLst>
          </p:cNvPr>
          <p:cNvSpPr/>
          <p:nvPr/>
        </p:nvSpPr>
        <p:spPr>
          <a:xfrm>
            <a:off x="6817216" y="3429000"/>
            <a:ext cx="1025034" cy="222250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300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Rechteck: eine Ecke abgerunde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32DAA-D5E5-40BF-8558-4579804292B2}"/>
              </a:ext>
            </a:extLst>
          </p:cNvPr>
          <p:cNvSpPr/>
          <p:nvPr/>
        </p:nvSpPr>
        <p:spPr>
          <a:xfrm>
            <a:off x="2426677" y="3492500"/>
            <a:ext cx="3281973" cy="1270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Füge noch den Dateianhang </a:t>
            </a:r>
            <a:r>
              <a:rPr lang="de-DE" b="1" i="1" dirty="0"/>
              <a:t>Kostenvoranschlag-2023.pdf </a:t>
            </a:r>
            <a:r>
              <a:rPr lang="de-DE" dirty="0"/>
              <a:t>hinzu.</a:t>
            </a:r>
            <a:endParaRPr lang="de-AT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321F793-3DBC-472B-B504-446DD67B6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523287" cy="4445000"/>
          </a:xfrm>
          <a:prstGeom prst="rect">
            <a:avLst/>
          </a:prstGeom>
        </p:spPr>
      </p:pic>
      <p:sp>
        <p:nvSpPr>
          <p:cNvPr id="8" name="Rechteck: eine Ecke abgerunde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556F0E-4117-48D2-BD70-9B655D5C22D5}"/>
              </a:ext>
            </a:extLst>
          </p:cNvPr>
          <p:cNvSpPr/>
          <p:nvPr/>
        </p:nvSpPr>
        <p:spPr>
          <a:xfrm>
            <a:off x="6604000" y="2800351"/>
            <a:ext cx="1073149" cy="17145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744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Rechteck: eine Ecke abgerunde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32DAA-D5E5-40BF-8558-4579804292B2}"/>
              </a:ext>
            </a:extLst>
          </p:cNvPr>
          <p:cNvSpPr/>
          <p:nvPr/>
        </p:nvSpPr>
        <p:spPr>
          <a:xfrm>
            <a:off x="2426677" y="3492500"/>
            <a:ext cx="3281973" cy="1270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C3B2358-A062-4337-8ECE-821830A19F26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Füge noch den Dateianhang </a:t>
            </a:r>
            <a:r>
              <a:rPr lang="de-DE" b="1" i="1" dirty="0"/>
              <a:t>Kostenvoranschlag-2023.pdf </a:t>
            </a:r>
            <a:r>
              <a:rPr lang="de-DE" dirty="0"/>
              <a:t>hinzu.</a:t>
            </a:r>
            <a:endParaRPr lang="de-AT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321F793-3DBC-472B-B504-446DD67B6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523287" cy="4445000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EB724BC5-BC38-4D58-85C9-18A6E8184737}"/>
              </a:ext>
            </a:extLst>
          </p:cNvPr>
          <p:cNvSpPr/>
          <p:nvPr/>
        </p:nvSpPr>
        <p:spPr>
          <a:xfrm>
            <a:off x="6594966" y="2794001"/>
            <a:ext cx="1037734" cy="184149"/>
          </a:xfrm>
          <a:prstGeom prst="roundRect">
            <a:avLst>
              <a:gd name="adj" fmla="val 0"/>
            </a:avLst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38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BF400F-1E21-4DC8-A259-AB9FB13CD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274995" cy="454501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</a:t>
            </a:r>
            <a:r>
              <a:rPr lang="de-DE" b="1" i="1" dirty="0"/>
              <a:t>Diesen PC durchsuchen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6" name="Rechteck: eine Ecke abgerundet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61AE9C-C91C-4CA9-91CC-533B3A88FA2A}"/>
              </a:ext>
            </a:extLst>
          </p:cNvPr>
          <p:cNvSpPr/>
          <p:nvPr/>
        </p:nvSpPr>
        <p:spPr>
          <a:xfrm>
            <a:off x="6750050" y="4508500"/>
            <a:ext cx="1860550" cy="260350"/>
          </a:xfrm>
          <a:prstGeom prst="round1Rect">
            <a:avLst>
              <a:gd name="adj" fmla="val 3509"/>
            </a:avLst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85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BF400F-1E21-4DC8-A259-AB9FB13CD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274995" cy="454501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</a:t>
            </a:r>
            <a:r>
              <a:rPr lang="de-DE" b="1" i="1" dirty="0"/>
              <a:t>Diesen PC durchsuchen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A6705B0-332D-4FB1-A899-2AF63A9A146D}"/>
              </a:ext>
            </a:extLst>
          </p:cNvPr>
          <p:cNvSpPr/>
          <p:nvPr/>
        </p:nvSpPr>
        <p:spPr>
          <a:xfrm>
            <a:off x="6766416" y="4540251"/>
            <a:ext cx="1628284" cy="234949"/>
          </a:xfrm>
          <a:prstGeom prst="roundRect">
            <a:avLst>
              <a:gd name="adj" fmla="val 0"/>
            </a:avLst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97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BF400F-1E21-4DC8-A259-AB9FB13CD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662987" cy="4590306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</a:t>
            </a:r>
            <a:r>
              <a:rPr lang="de-DE" b="1" i="1" dirty="0"/>
              <a:t>Kostenvoranschlag-2023.pdf </a:t>
            </a:r>
            <a:r>
              <a:rPr lang="de-DE" dirty="0"/>
              <a:t>aus.</a:t>
            </a:r>
            <a:endParaRPr lang="de-AT" dirty="0"/>
          </a:p>
        </p:txBody>
      </p:sp>
      <p:sp>
        <p:nvSpPr>
          <p:cNvPr id="4" name="Rechteck: eine Ecke abgerunde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BB4961-2555-441C-92D3-0DCC18129A3D}"/>
              </a:ext>
            </a:extLst>
          </p:cNvPr>
          <p:cNvSpPr/>
          <p:nvPr/>
        </p:nvSpPr>
        <p:spPr>
          <a:xfrm>
            <a:off x="3838960" y="3492500"/>
            <a:ext cx="2302692" cy="222250"/>
          </a:xfrm>
          <a:prstGeom prst="round1Rect">
            <a:avLst>
              <a:gd name="adj" fmla="val 0"/>
            </a:avLst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496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BF400F-1E21-4DC8-A259-AB9FB13CD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662987" cy="4590306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</a:t>
            </a:r>
            <a:r>
              <a:rPr lang="de-DE" b="1" i="1" dirty="0"/>
              <a:t>Kostenvoranschlag-2023.pdf </a:t>
            </a:r>
            <a:r>
              <a:rPr lang="de-DE" dirty="0"/>
              <a:t>aus.</a:t>
            </a:r>
            <a:endParaRPr lang="de-AT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F5FDF37-E369-4389-B94D-515391E6AB1E}"/>
              </a:ext>
            </a:extLst>
          </p:cNvPr>
          <p:cNvSpPr/>
          <p:nvPr/>
        </p:nvSpPr>
        <p:spPr>
          <a:xfrm>
            <a:off x="3952572" y="3460750"/>
            <a:ext cx="2245028" cy="234950"/>
          </a:xfrm>
          <a:prstGeom prst="roundRect">
            <a:avLst>
              <a:gd name="adj" fmla="val 0"/>
            </a:avLst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1092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F5EE4-0E2E-429D-9790-7DC87AA3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74" y="404507"/>
            <a:ext cx="10515600" cy="1325563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Sortiere die E-Mail nach dem </a:t>
            </a:r>
            <a:r>
              <a:rPr lang="de-DE" b="1" i="1" dirty="0"/>
              <a:t>Betreff</a:t>
            </a:r>
            <a:r>
              <a:rPr lang="de-DE" dirty="0"/>
              <a:t> aufsteigend.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F187DB-9825-4B02-A037-B15A385614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005484" cy="4406900"/>
          </a:xfrm>
          <a:prstGeom prst="rect">
            <a:avLst/>
          </a:prstGeom>
          <a:solidFill>
            <a:srgbClr val="EFF1F5"/>
          </a:solidFill>
          <a:ln w="317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50800" dist="38100" dir="2700000" sx="94000" sy="9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hteck: eine Ecke abgerundet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E7D647-F1DB-4DD6-B987-3602A4C4A5C9}"/>
              </a:ext>
            </a:extLst>
          </p:cNvPr>
          <p:cNvSpPr/>
          <p:nvPr/>
        </p:nvSpPr>
        <p:spPr>
          <a:xfrm>
            <a:off x="2686043" y="4737100"/>
            <a:ext cx="1962157" cy="1905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90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BF400F-1E21-4DC8-A259-AB9FB13CD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92" r="5125" b="7431"/>
          <a:stretch/>
        </p:blipFill>
        <p:spPr>
          <a:xfrm>
            <a:off x="658813" y="1989138"/>
            <a:ext cx="8900245" cy="465296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</a:t>
            </a:r>
            <a:r>
              <a:rPr lang="de-DE" b="1" i="1" dirty="0"/>
              <a:t>Einfügen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4" name="Rechteck: eine Ecke abgerunde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3BE72E-BD22-4E27-AF9D-C611E6786556}"/>
              </a:ext>
            </a:extLst>
          </p:cNvPr>
          <p:cNvSpPr/>
          <p:nvPr/>
        </p:nvSpPr>
        <p:spPr>
          <a:xfrm>
            <a:off x="6191250" y="5911850"/>
            <a:ext cx="825499" cy="28575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771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BF400F-1E21-4DC8-A259-AB9FB13CD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92" r="5125" b="7431"/>
          <a:stretch/>
        </p:blipFill>
        <p:spPr>
          <a:xfrm>
            <a:off x="658813" y="1989138"/>
            <a:ext cx="8900245" cy="465296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</a:t>
            </a:r>
            <a:r>
              <a:rPr lang="de-DE" b="1" i="1" dirty="0"/>
              <a:t>Einfügen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6B42E1B0-961B-42D1-93AF-F3CACA9F056A}"/>
              </a:ext>
            </a:extLst>
          </p:cNvPr>
          <p:cNvSpPr/>
          <p:nvPr/>
        </p:nvSpPr>
        <p:spPr>
          <a:xfrm>
            <a:off x="6175866" y="5924551"/>
            <a:ext cx="840884" cy="268592"/>
          </a:xfrm>
          <a:prstGeom prst="roundRect">
            <a:avLst>
              <a:gd name="adj" fmla="val 0"/>
            </a:avLst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826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3635D-6AB0-4E8F-8115-274C5793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997"/>
          </a:xfrm>
        </p:spPr>
        <p:txBody>
          <a:bodyPr/>
          <a:lstStyle/>
          <a:p>
            <a:r>
              <a:rPr lang="de-DE" dirty="0"/>
              <a:t>Bevor gesendet wird – </a:t>
            </a:r>
            <a:r>
              <a:rPr lang="de-DE" b="1" dirty="0"/>
              <a:t>Kontrolle</a:t>
            </a:r>
            <a:r>
              <a:rPr lang="de-DE" dirty="0"/>
              <a:t> ist wichtig! </a:t>
            </a:r>
            <a:br>
              <a:rPr lang="de-DE" dirty="0"/>
            </a:br>
            <a:r>
              <a:rPr lang="de-DE" dirty="0"/>
              <a:t>Anschließend: Klick auf </a:t>
            </a:r>
            <a:r>
              <a:rPr lang="de-DE" b="1" i="1" dirty="0"/>
              <a:t>Senden</a:t>
            </a:r>
            <a:r>
              <a:rPr lang="de-DE" dirty="0"/>
              <a:t>!</a:t>
            </a:r>
            <a:endParaRPr lang="de-AT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2497900-2280-4120-BED8-4878889E4A2D}"/>
              </a:ext>
            </a:extLst>
          </p:cNvPr>
          <p:cNvGrpSpPr/>
          <p:nvPr/>
        </p:nvGrpSpPr>
        <p:grpSpPr>
          <a:xfrm>
            <a:off x="658813" y="1989138"/>
            <a:ext cx="8897264" cy="4652962"/>
            <a:chOff x="659487" y="2205038"/>
            <a:chExt cx="8897264" cy="4652962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5EE4B741-4DD9-42CC-B65E-76E965F97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9487" y="2205038"/>
              <a:ext cx="8897264" cy="4652962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83BD047C-2BF5-4420-88F8-05C8F6C4E4CB}"/>
                </a:ext>
              </a:extLst>
            </p:cNvPr>
            <p:cNvSpPr/>
            <p:nvPr/>
          </p:nvSpPr>
          <p:spPr>
            <a:xfrm>
              <a:off x="7295172" y="2306191"/>
              <a:ext cx="1405640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Wichtigkeit: hoch</a:t>
              </a:r>
            </a:p>
          </p:txBody>
        </p:sp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F45148A1-3BC1-4A24-B745-8FF2A21FDF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26136" y="2767274"/>
              <a:ext cx="197788" cy="457299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29D7D83-F226-4741-8FA4-EF521EE21875}"/>
                </a:ext>
              </a:extLst>
            </p:cNvPr>
            <p:cNvSpPr/>
            <p:nvPr/>
          </p:nvSpPr>
          <p:spPr>
            <a:xfrm>
              <a:off x="5568237" y="3880045"/>
              <a:ext cx="1726935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de-AT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E-Mailadresse</a:t>
              </a:r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passt</a:t>
              </a:r>
            </a:p>
          </p:txBody>
        </p: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16D0ED6F-3625-40CA-A28D-00E637BEB927}"/>
                </a:ext>
              </a:extLst>
            </p:cNvPr>
            <p:cNvCxnSpPr>
              <a:cxnSpLocks/>
            </p:cNvCxnSpPr>
            <p:nvPr/>
          </p:nvCxnSpPr>
          <p:spPr>
            <a:xfrm>
              <a:off x="5132550" y="4208370"/>
              <a:ext cx="356067" cy="0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4CA82B8-F8BC-47AA-8F2D-A4841D3FC6DD}"/>
                </a:ext>
              </a:extLst>
            </p:cNvPr>
            <p:cNvSpPr/>
            <p:nvPr/>
          </p:nvSpPr>
          <p:spPr>
            <a:xfrm>
              <a:off x="4353691" y="5891558"/>
              <a:ext cx="1726935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Signatur ist eingefügt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9DC1EE2A-187E-45DC-B257-DDD5682ED838}"/>
                </a:ext>
              </a:extLst>
            </p:cNvPr>
            <p:cNvCxnSpPr>
              <a:cxnSpLocks/>
            </p:cNvCxnSpPr>
            <p:nvPr/>
          </p:nvCxnSpPr>
          <p:spPr>
            <a:xfrm>
              <a:off x="3618259" y="6092945"/>
              <a:ext cx="611818" cy="0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76616A89-0418-4A43-92BF-53978B5A59DF}"/>
                </a:ext>
              </a:extLst>
            </p:cNvPr>
            <p:cNvSpPr/>
            <p:nvPr/>
          </p:nvSpPr>
          <p:spPr>
            <a:xfrm>
              <a:off x="5488617" y="5257319"/>
              <a:ext cx="1726935" cy="587441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E-Mail-Text: </a:t>
              </a:r>
              <a:br>
                <a:rPr lang="de-DE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de-DE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kein Rechtschreibfehler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0381FF30-78AB-4B63-907C-B4C3448B4F76}"/>
                </a:ext>
              </a:extLst>
            </p:cNvPr>
            <p:cNvCxnSpPr>
              <a:cxnSpLocks/>
            </p:cNvCxnSpPr>
            <p:nvPr/>
          </p:nvCxnSpPr>
          <p:spPr>
            <a:xfrm>
              <a:off x="5066587" y="5492549"/>
              <a:ext cx="320940" cy="0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36B27D0-D179-4139-9427-B0B31C9A171A}"/>
                </a:ext>
              </a:extLst>
            </p:cNvPr>
            <p:cNvSpPr/>
            <p:nvPr/>
          </p:nvSpPr>
          <p:spPr>
            <a:xfrm>
              <a:off x="5382805" y="4361326"/>
              <a:ext cx="2738443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Aussagekräftiger Betreff ist vorhanden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6AF8AD50-693F-43D1-A474-84FA6EE50D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2300" y="4940311"/>
              <a:ext cx="649784" cy="1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21" name="Rechteck 20">
              <a:hlinkClick r:id="" action="ppaction://noaction"/>
              <a:extLst>
                <a:ext uri="{FF2B5EF4-FFF2-40B4-BE49-F238E27FC236}">
                  <a16:creationId xmlns:a16="http://schemas.microsoft.com/office/drawing/2014/main" id="{9ACFFD74-1BDD-4B93-808A-AF3D9B29324C}"/>
                </a:ext>
              </a:extLst>
            </p:cNvPr>
            <p:cNvSpPr/>
            <p:nvPr/>
          </p:nvSpPr>
          <p:spPr>
            <a:xfrm>
              <a:off x="3009127" y="5925892"/>
              <a:ext cx="736396" cy="33410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1E92AB1-E824-4369-8BEC-3B975BF90E39}"/>
                </a:ext>
              </a:extLst>
            </p:cNvPr>
            <p:cNvSpPr/>
            <p:nvPr/>
          </p:nvSpPr>
          <p:spPr>
            <a:xfrm>
              <a:off x="3434862" y="3961573"/>
              <a:ext cx="45719" cy="1400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Rechteck 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3B0D6AC-8085-CBA0-BF9B-38C08D9F30A3}"/>
                </a:ext>
              </a:extLst>
            </p:cNvPr>
            <p:cNvSpPr/>
            <p:nvPr/>
          </p:nvSpPr>
          <p:spPr>
            <a:xfrm>
              <a:off x="2953463" y="5871453"/>
              <a:ext cx="1054235" cy="37514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BF673D9-8091-414A-A109-38543B260C77}"/>
                </a:ext>
              </a:extLst>
            </p:cNvPr>
            <p:cNvSpPr/>
            <p:nvPr/>
          </p:nvSpPr>
          <p:spPr>
            <a:xfrm>
              <a:off x="6477839" y="4807746"/>
              <a:ext cx="2341355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Dateianhang ist vorhanden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978665CF-FBA1-4AC5-A46F-46BB84713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88" y="5762766"/>
            <a:ext cx="228557" cy="22855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4EA70DC-0E45-416E-9CF1-78AC3A153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18" y="5212046"/>
            <a:ext cx="228557" cy="22855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8A5E839-9C5F-4ED4-A266-44299B3A6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46" y="4678954"/>
            <a:ext cx="228557" cy="22855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99793D8-B21D-4358-B591-3AD79C04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93" y="3745863"/>
            <a:ext cx="228557" cy="22855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46FD56F-6A99-45F6-AB7A-CCFC1FE99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88" y="3008673"/>
            <a:ext cx="228557" cy="228557"/>
          </a:xfrm>
          <a:prstGeom prst="rect">
            <a:avLst/>
          </a:prstGeom>
        </p:spPr>
      </p:pic>
      <p:sp>
        <p:nvSpPr>
          <p:cNvPr id="29" name="Rechteck: eine Ecke abgerunde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2B4657-6396-4557-821D-160321709B8A}"/>
              </a:ext>
            </a:extLst>
          </p:cNvPr>
          <p:cNvSpPr/>
          <p:nvPr/>
        </p:nvSpPr>
        <p:spPr>
          <a:xfrm>
            <a:off x="2714664" y="3652568"/>
            <a:ext cx="498436" cy="679803"/>
          </a:xfrm>
          <a:prstGeom prst="round1Rect">
            <a:avLst>
              <a:gd name="adj" fmla="val 0"/>
            </a:avLst>
          </a:prstGeom>
          <a:solidFill>
            <a:srgbClr val="C5E0B4">
              <a:alpha val="12157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5C1193FF-C7DC-4961-BA5A-61D236CEA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0" y="4216505"/>
            <a:ext cx="228557" cy="228557"/>
          </a:xfrm>
          <a:prstGeom prst="rect">
            <a:avLst/>
          </a:prstGeom>
        </p:spPr>
      </p:pic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3BC49D40-406E-41B2-BEE2-8BE9364F5037}"/>
              </a:ext>
            </a:extLst>
          </p:cNvPr>
          <p:cNvCxnSpPr>
            <a:cxnSpLocks/>
          </p:cNvCxnSpPr>
          <p:nvPr/>
        </p:nvCxnSpPr>
        <p:spPr>
          <a:xfrm flipV="1">
            <a:off x="4678293" y="4383597"/>
            <a:ext cx="548090" cy="1"/>
          </a:xfrm>
          <a:prstGeom prst="straightConnector1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C000">
                <a:alpha val="7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19949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3635D-6AB0-4E8F-8115-274C5793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997"/>
          </a:xfrm>
        </p:spPr>
        <p:txBody>
          <a:bodyPr/>
          <a:lstStyle/>
          <a:p>
            <a:r>
              <a:rPr lang="de-DE" dirty="0"/>
              <a:t>Bevor gesendet wird – </a:t>
            </a:r>
            <a:r>
              <a:rPr lang="de-DE" b="1" dirty="0"/>
              <a:t>Kontrolle</a:t>
            </a:r>
            <a:r>
              <a:rPr lang="de-DE" dirty="0"/>
              <a:t> ist wichtig! </a:t>
            </a:r>
            <a:br>
              <a:rPr lang="de-DE" dirty="0"/>
            </a:br>
            <a:r>
              <a:rPr lang="de-DE" dirty="0"/>
              <a:t>Anschließend: Klick auf </a:t>
            </a:r>
            <a:r>
              <a:rPr lang="de-DE" b="1" i="1" dirty="0"/>
              <a:t>Senden</a:t>
            </a:r>
            <a:r>
              <a:rPr lang="de-DE" dirty="0"/>
              <a:t>!</a:t>
            </a:r>
            <a:endParaRPr lang="de-AT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2497900-2280-4120-BED8-4878889E4A2D}"/>
              </a:ext>
            </a:extLst>
          </p:cNvPr>
          <p:cNvGrpSpPr/>
          <p:nvPr/>
        </p:nvGrpSpPr>
        <p:grpSpPr>
          <a:xfrm>
            <a:off x="658813" y="1989138"/>
            <a:ext cx="8897264" cy="4652962"/>
            <a:chOff x="659487" y="2205038"/>
            <a:chExt cx="8897264" cy="4652962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5EE4B741-4DD9-42CC-B65E-76E965F97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9487" y="2205038"/>
              <a:ext cx="8897264" cy="4652962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83BD047C-2BF5-4420-88F8-05C8F6C4E4CB}"/>
                </a:ext>
              </a:extLst>
            </p:cNvPr>
            <p:cNvSpPr/>
            <p:nvPr/>
          </p:nvSpPr>
          <p:spPr>
            <a:xfrm>
              <a:off x="7295172" y="2306191"/>
              <a:ext cx="1405640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Wichtigkeit: hoch</a:t>
              </a:r>
            </a:p>
          </p:txBody>
        </p:sp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F45148A1-3BC1-4A24-B745-8FF2A21FDF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26136" y="2767274"/>
              <a:ext cx="197788" cy="457299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29D7D83-F226-4741-8FA4-EF521EE21875}"/>
                </a:ext>
              </a:extLst>
            </p:cNvPr>
            <p:cNvSpPr/>
            <p:nvPr/>
          </p:nvSpPr>
          <p:spPr>
            <a:xfrm>
              <a:off x="5568237" y="3880045"/>
              <a:ext cx="1726935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de-AT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E-Mailadresse</a:t>
              </a:r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passt</a:t>
              </a:r>
            </a:p>
          </p:txBody>
        </p: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16D0ED6F-3625-40CA-A28D-00E637BEB927}"/>
                </a:ext>
              </a:extLst>
            </p:cNvPr>
            <p:cNvCxnSpPr>
              <a:cxnSpLocks/>
            </p:cNvCxnSpPr>
            <p:nvPr/>
          </p:nvCxnSpPr>
          <p:spPr>
            <a:xfrm>
              <a:off x="5132550" y="4208370"/>
              <a:ext cx="356067" cy="0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4CA82B8-F8BC-47AA-8F2D-A4841D3FC6DD}"/>
                </a:ext>
              </a:extLst>
            </p:cNvPr>
            <p:cNvSpPr/>
            <p:nvPr/>
          </p:nvSpPr>
          <p:spPr>
            <a:xfrm>
              <a:off x="4353691" y="5891558"/>
              <a:ext cx="1726935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Signatur ist eingefügt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9DC1EE2A-187E-45DC-B257-DDD5682ED838}"/>
                </a:ext>
              </a:extLst>
            </p:cNvPr>
            <p:cNvCxnSpPr>
              <a:cxnSpLocks/>
            </p:cNvCxnSpPr>
            <p:nvPr/>
          </p:nvCxnSpPr>
          <p:spPr>
            <a:xfrm>
              <a:off x="3618259" y="6092945"/>
              <a:ext cx="611818" cy="0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76616A89-0418-4A43-92BF-53978B5A59DF}"/>
                </a:ext>
              </a:extLst>
            </p:cNvPr>
            <p:cNvSpPr/>
            <p:nvPr/>
          </p:nvSpPr>
          <p:spPr>
            <a:xfrm>
              <a:off x="5488617" y="5257319"/>
              <a:ext cx="1726935" cy="587441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E-Mail-Text: kein Rechtschreibfehler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0381FF30-78AB-4B63-907C-B4C3448B4F76}"/>
                </a:ext>
              </a:extLst>
            </p:cNvPr>
            <p:cNvCxnSpPr>
              <a:cxnSpLocks/>
            </p:cNvCxnSpPr>
            <p:nvPr/>
          </p:nvCxnSpPr>
          <p:spPr>
            <a:xfrm>
              <a:off x="5066587" y="5492549"/>
              <a:ext cx="320940" cy="0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36B27D0-D179-4139-9427-B0B31C9A171A}"/>
                </a:ext>
              </a:extLst>
            </p:cNvPr>
            <p:cNvSpPr/>
            <p:nvPr/>
          </p:nvSpPr>
          <p:spPr>
            <a:xfrm>
              <a:off x="5382805" y="4361326"/>
              <a:ext cx="2738443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Aussagekräftiger Betreff ist vorhanden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6AF8AD50-693F-43D1-A474-84FA6EE50D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2300" y="4940311"/>
              <a:ext cx="649784" cy="1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21" name="Rechteck 20">
              <a:hlinkClick r:id="" action="ppaction://noaction"/>
              <a:extLst>
                <a:ext uri="{FF2B5EF4-FFF2-40B4-BE49-F238E27FC236}">
                  <a16:creationId xmlns:a16="http://schemas.microsoft.com/office/drawing/2014/main" id="{9ACFFD74-1BDD-4B93-808A-AF3D9B29324C}"/>
                </a:ext>
              </a:extLst>
            </p:cNvPr>
            <p:cNvSpPr/>
            <p:nvPr/>
          </p:nvSpPr>
          <p:spPr>
            <a:xfrm>
              <a:off x="3009127" y="5925892"/>
              <a:ext cx="736396" cy="33410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1E92AB1-E824-4369-8BEC-3B975BF90E39}"/>
                </a:ext>
              </a:extLst>
            </p:cNvPr>
            <p:cNvSpPr/>
            <p:nvPr/>
          </p:nvSpPr>
          <p:spPr>
            <a:xfrm>
              <a:off x="3434862" y="3961573"/>
              <a:ext cx="45719" cy="1400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Rechteck 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3B0D6AC-8085-CBA0-BF9B-38C08D9F30A3}"/>
                </a:ext>
              </a:extLst>
            </p:cNvPr>
            <p:cNvSpPr/>
            <p:nvPr/>
          </p:nvSpPr>
          <p:spPr>
            <a:xfrm>
              <a:off x="2953463" y="5871453"/>
              <a:ext cx="1054235" cy="37514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BF673D9-8091-414A-A109-38543B260C77}"/>
                </a:ext>
              </a:extLst>
            </p:cNvPr>
            <p:cNvSpPr/>
            <p:nvPr/>
          </p:nvSpPr>
          <p:spPr>
            <a:xfrm>
              <a:off x="6477839" y="4807746"/>
              <a:ext cx="2341355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Dateianhang ist vorhanden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978665CF-FBA1-4AC5-A46F-46BB84713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88" y="5762766"/>
            <a:ext cx="228557" cy="22855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4EA70DC-0E45-416E-9CF1-78AC3A153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18" y="5212046"/>
            <a:ext cx="228557" cy="22855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8A5E839-9C5F-4ED4-A266-44299B3A6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46" y="4678954"/>
            <a:ext cx="228557" cy="22855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99793D8-B21D-4358-B591-3AD79C04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93" y="3745863"/>
            <a:ext cx="228557" cy="22855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46FD56F-6A99-45F6-AB7A-CCFC1FE99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88" y="3008673"/>
            <a:ext cx="228557" cy="228557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C1193FF-C7DC-4961-BA5A-61D236CEA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0" y="4216505"/>
            <a:ext cx="228557" cy="228557"/>
          </a:xfrm>
          <a:prstGeom prst="rect">
            <a:avLst/>
          </a:prstGeom>
        </p:spPr>
      </p:pic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3BC49D40-406E-41B2-BEE2-8BE9364F5037}"/>
              </a:ext>
            </a:extLst>
          </p:cNvPr>
          <p:cNvCxnSpPr>
            <a:cxnSpLocks/>
          </p:cNvCxnSpPr>
          <p:nvPr/>
        </p:nvCxnSpPr>
        <p:spPr>
          <a:xfrm flipV="1">
            <a:off x="4678293" y="4383597"/>
            <a:ext cx="548090" cy="1"/>
          </a:xfrm>
          <a:prstGeom prst="straightConnector1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C000">
                <a:alpha val="7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19342018-913B-4E1C-86ED-4E6B6AC16E86}"/>
              </a:ext>
            </a:extLst>
          </p:cNvPr>
          <p:cNvSpPr/>
          <p:nvPr/>
        </p:nvSpPr>
        <p:spPr>
          <a:xfrm>
            <a:off x="2714664" y="3642237"/>
            <a:ext cx="482585" cy="679801"/>
          </a:xfrm>
          <a:prstGeom prst="roundRect">
            <a:avLst>
              <a:gd name="adj" fmla="val 0"/>
            </a:avLst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997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BF400F-1E21-4DC8-A259-AB9FB13CD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271932" cy="40767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Kontrolliere, ob die E-Mail wirklich versendet wurde. </a:t>
            </a:r>
          </a:p>
          <a:p>
            <a:r>
              <a:rPr lang="de-DE" dirty="0"/>
              <a:t>Wechsle zum Ordner </a:t>
            </a:r>
            <a:r>
              <a:rPr lang="de-DE" b="1" i="1" dirty="0"/>
              <a:t>Gesendete Elemente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4" name="Rechteck: eine Ecke abgerunde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A0B2F6-BC2C-4EB2-B74B-3B955E546E17}"/>
              </a:ext>
            </a:extLst>
          </p:cNvPr>
          <p:cNvSpPr/>
          <p:nvPr/>
        </p:nvSpPr>
        <p:spPr>
          <a:xfrm>
            <a:off x="658812" y="4737100"/>
            <a:ext cx="1741487" cy="190500"/>
          </a:xfrm>
          <a:prstGeom prst="round1Rect">
            <a:avLst>
              <a:gd name="adj" fmla="val 0"/>
            </a:avLst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516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BF400F-1E21-4DC8-A259-AB9FB13CD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271932" cy="40767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Kontrolliere, ob die E-Mail wirklich versendet wurde. </a:t>
            </a:r>
          </a:p>
          <a:p>
            <a:r>
              <a:rPr lang="de-DE" dirty="0"/>
              <a:t>Wechsle zum Ordner </a:t>
            </a:r>
            <a:r>
              <a:rPr lang="de-DE" b="1" i="1" dirty="0"/>
              <a:t>Gesendete Elemente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D428CEE2-E35D-48F4-80DF-7ADCB0080DE1}"/>
              </a:ext>
            </a:extLst>
          </p:cNvPr>
          <p:cNvSpPr/>
          <p:nvPr/>
        </p:nvSpPr>
        <p:spPr>
          <a:xfrm>
            <a:off x="658812" y="4756457"/>
            <a:ext cx="1741488" cy="183844"/>
          </a:xfrm>
          <a:prstGeom prst="roundRect">
            <a:avLst>
              <a:gd name="adj" fmla="val 0"/>
            </a:avLst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888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CDB73-812B-4EF4-AA72-7EE9EBFD8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539" y="498230"/>
            <a:ext cx="9144000" cy="791228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de-DE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E-Mail mit Outlook 1</a:t>
            </a:r>
            <a:endParaRPr lang="de-AT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EF4DEF-A969-4CC2-BD75-6277DB8A2B87}"/>
              </a:ext>
            </a:extLst>
          </p:cNvPr>
          <p:cNvSpPr txBox="1"/>
          <p:nvPr/>
        </p:nvSpPr>
        <p:spPr>
          <a:xfrm>
            <a:off x="908539" y="1805353"/>
            <a:ext cx="4425461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/>
            </a:lvl1pPr>
            <a:lvl2pPr lvl="1"/>
          </a:lstStyle>
          <a:p>
            <a:r>
              <a:rPr lang="de-AT"/>
              <a:t>Lernzielkatalog</a:t>
            </a:r>
            <a:endParaRPr lang="de-AT" dirty="0"/>
          </a:p>
          <a:p>
            <a:pPr lvl="1"/>
            <a:r>
              <a:rPr lang="de-AT" dirty="0"/>
              <a:t>5.1 E-Mails senden 	</a:t>
            </a:r>
          </a:p>
          <a:p>
            <a:pPr lvl="1"/>
            <a:r>
              <a:rPr lang="de-AT" dirty="0"/>
              <a:t>5.2 E-Mails erhalten 	</a:t>
            </a:r>
          </a:p>
          <a:p>
            <a:pPr lvl="1"/>
            <a:r>
              <a:rPr lang="de-AT" dirty="0"/>
              <a:t>5.3 Extras und Einstellungen 	</a:t>
            </a:r>
          </a:p>
          <a:p>
            <a:pPr lvl="1"/>
            <a:r>
              <a:rPr lang="de-AT" dirty="0"/>
              <a:t>5.4 E-Mails organisieren 		</a:t>
            </a:r>
          </a:p>
        </p:txBody>
      </p:sp>
      <p:sp>
        <p:nvSpPr>
          <p:cNvPr id="5" name="Pfeil: Fünfeck 4">
            <a:hlinkClick r:id="rId2" action="ppaction://hlinksldjump"/>
            <a:extLst>
              <a:ext uri="{FF2B5EF4-FFF2-40B4-BE49-F238E27FC236}">
                <a16:creationId xmlns:a16="http://schemas.microsoft.com/office/drawing/2014/main" id="{13FD8D0C-91A0-44D9-8EEC-C6EC61C5B17E}"/>
              </a:ext>
            </a:extLst>
          </p:cNvPr>
          <p:cNvSpPr/>
          <p:nvPr/>
        </p:nvSpPr>
        <p:spPr>
          <a:xfrm>
            <a:off x="6254750" y="4455861"/>
            <a:ext cx="4222750" cy="126916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3200" dirty="0">
                <a:solidFill>
                  <a:schemeClr val="accent5">
                    <a:lumMod val="75000"/>
                  </a:schemeClr>
                </a:solidFill>
              </a:rPr>
              <a:t>Hier klicken, um den Quizz zu wiederholen! </a:t>
            </a:r>
          </a:p>
        </p:txBody>
      </p:sp>
      <p:sp>
        <p:nvSpPr>
          <p:cNvPr id="6" name="Pfeil: Fünf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E01AE9-81E2-4B11-8781-4BB94DB3C262}"/>
              </a:ext>
            </a:extLst>
          </p:cNvPr>
          <p:cNvSpPr/>
          <p:nvPr/>
        </p:nvSpPr>
        <p:spPr>
          <a:xfrm>
            <a:off x="908539" y="4455862"/>
            <a:ext cx="4081762" cy="126916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3200" dirty="0">
                <a:solidFill>
                  <a:schemeClr val="accent5">
                    <a:lumMod val="75000"/>
                  </a:schemeClr>
                </a:solidFill>
              </a:rPr>
              <a:t>Hier klicken, um den Quizz zu beenden! </a:t>
            </a:r>
          </a:p>
        </p:txBody>
      </p:sp>
    </p:spTree>
    <p:extLst>
      <p:ext uri="{BB962C8B-B14F-4D97-AF65-F5344CB8AC3E}">
        <p14:creationId xmlns:p14="http://schemas.microsoft.com/office/powerpoint/2010/main" val="19813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F5EE4-0E2E-429D-9790-7DC87AA3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74" y="404507"/>
            <a:ext cx="10515600" cy="1325563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Sortiere die E-Mail nach dem </a:t>
            </a:r>
            <a:r>
              <a:rPr lang="de-DE" b="1" i="1" dirty="0"/>
              <a:t>Betreff</a:t>
            </a:r>
            <a:r>
              <a:rPr lang="de-DE" dirty="0"/>
              <a:t> aufsteigend.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F187DB-9825-4B02-A037-B15A385614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005484" cy="4406900"/>
          </a:xfrm>
          <a:prstGeom prst="rect">
            <a:avLst/>
          </a:prstGeom>
          <a:solidFill>
            <a:srgbClr val="EFF1F5"/>
          </a:solidFill>
          <a:ln w="317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50800" dist="38100" dir="2700000" sx="94000" sy="9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5083407D-3821-4A06-85D7-DDB433E20BE5}"/>
              </a:ext>
            </a:extLst>
          </p:cNvPr>
          <p:cNvSpPr/>
          <p:nvPr/>
        </p:nvSpPr>
        <p:spPr>
          <a:xfrm>
            <a:off x="2683366" y="4724400"/>
            <a:ext cx="1983884" cy="215900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678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C49BCB-FB87-408C-845E-93B3DA0B1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222249" cy="449421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7339C16-B6B8-4D6F-8C14-A29E89ABED7B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Erstelle eine neue E-Mail.</a:t>
            </a:r>
            <a:endParaRPr lang="de-AT" dirty="0"/>
          </a:p>
        </p:txBody>
      </p:sp>
      <p:sp>
        <p:nvSpPr>
          <p:cNvPr id="9" name="Rechteck: eine Ecke abgerunde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32DAA-D5E5-40BF-8558-4579804292B2}"/>
              </a:ext>
            </a:extLst>
          </p:cNvPr>
          <p:cNvSpPr/>
          <p:nvPr/>
        </p:nvSpPr>
        <p:spPr>
          <a:xfrm>
            <a:off x="658813" y="2552700"/>
            <a:ext cx="344487" cy="3302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311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7F3BDB3-2E2B-42DF-B7D8-D8716A685E91}"/>
              </a:ext>
            </a:extLst>
          </p:cNvPr>
          <p:cNvSpPr/>
          <p:nvPr/>
        </p:nvSpPr>
        <p:spPr>
          <a:xfrm>
            <a:off x="1348153" y="2305070"/>
            <a:ext cx="1078524" cy="291592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C49BCB-FB87-408C-845E-93B3DA0B1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222249" cy="449421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7339C16-B6B8-4D6F-8C14-A29E89ABED7B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Erstelle eine neue E-Mail.</a:t>
            </a:r>
            <a:endParaRPr lang="de-AT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9D6D011-515A-4264-8208-EE79ADF3ED7C}"/>
              </a:ext>
            </a:extLst>
          </p:cNvPr>
          <p:cNvSpPr/>
          <p:nvPr/>
        </p:nvSpPr>
        <p:spPr>
          <a:xfrm>
            <a:off x="645198" y="2540001"/>
            <a:ext cx="364451" cy="349250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260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1C49BCB-FB87-408C-845E-93B3DA0B1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275637" cy="451238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7339C16-B6B8-4D6F-8C14-A29E89ABED7B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Die E-Mail soll an </a:t>
            </a:r>
            <a:r>
              <a:rPr lang="de-DE" dirty="0" err="1">
                <a:hlinkClick r:id="rId3"/>
              </a:rPr>
              <a:t>michael.lange@outlook-com</a:t>
            </a:r>
            <a:r>
              <a:rPr lang="de-DE" dirty="0"/>
              <a:t> versendet werden.</a:t>
            </a:r>
            <a:endParaRPr lang="de-AT" dirty="0"/>
          </a:p>
        </p:txBody>
      </p:sp>
      <p:sp>
        <p:nvSpPr>
          <p:cNvPr id="9" name="Rechteck: eine Ecke abgerunde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32DAA-D5E5-40BF-8558-4579804292B2}"/>
              </a:ext>
            </a:extLst>
          </p:cNvPr>
          <p:cNvSpPr/>
          <p:nvPr/>
        </p:nvSpPr>
        <p:spPr>
          <a:xfrm>
            <a:off x="3459163" y="3867150"/>
            <a:ext cx="5291137" cy="2032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081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1C49BCB-FB87-408C-845E-93B3DA0B1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275637" cy="451238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7339C16-B6B8-4D6F-8C14-A29E89ABED7B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Die E-Mail soll an </a:t>
            </a:r>
            <a:r>
              <a:rPr lang="de-DE" dirty="0" err="1">
                <a:hlinkClick r:id="rId3"/>
              </a:rPr>
              <a:t>michael.lange@outlook-com</a:t>
            </a:r>
            <a:r>
              <a:rPr lang="de-DE" dirty="0"/>
              <a:t> versendet werden.</a:t>
            </a:r>
            <a:endParaRPr lang="de-AT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2BD71185-B91F-4658-BA54-A04BD11EDAE0}"/>
              </a:ext>
            </a:extLst>
          </p:cNvPr>
          <p:cNvSpPr/>
          <p:nvPr/>
        </p:nvSpPr>
        <p:spPr>
          <a:xfrm>
            <a:off x="3416300" y="3835400"/>
            <a:ext cx="5346700" cy="228600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193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0dcfa79-2d89-47ef-bc80-866a5b3e318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DA949D244DDC4D8927FC2E7EFC5E85" ma:contentTypeVersion="15" ma:contentTypeDescription="Ein neues Dokument erstellen." ma:contentTypeScope="" ma:versionID="98628442dcb1697c969dcee7ce9550f8">
  <xsd:schema xmlns:xsd="http://www.w3.org/2001/XMLSchema" xmlns:xs="http://www.w3.org/2001/XMLSchema" xmlns:p="http://schemas.microsoft.com/office/2006/metadata/properties" xmlns:ns3="90dcfa79-2d89-47ef-bc80-866a5b3e3183" xmlns:ns4="8baa7261-70d0-45ca-b925-0e0e2c0f4054" targetNamespace="http://schemas.microsoft.com/office/2006/metadata/properties" ma:root="true" ma:fieldsID="c2dab443bb08fcee64ad4d0e83d73c58" ns3:_="" ns4:_="">
    <xsd:import namespace="90dcfa79-2d89-47ef-bc80-866a5b3e3183"/>
    <xsd:import namespace="8baa7261-70d0-45ca-b925-0e0e2c0f40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cfa79-2d89-47ef-bc80-866a5b3e3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a7261-70d0-45ca-b925-0e0e2c0f40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A63350-7404-426B-B60F-40F1768CB1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6D83AC-8DB1-48EC-A5F2-A78D5C87F9F8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8baa7261-70d0-45ca-b925-0e0e2c0f4054"/>
    <ds:schemaRef ds:uri="90dcfa79-2d89-47ef-bc80-866a5b3e3183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3F6881A-CDC7-41A0-B4DB-61E12DEE3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cfa79-2d89-47ef-bc80-866a5b3e3183"/>
    <ds:schemaRef ds:uri="8baa7261-70d0-45ca-b925-0e0e2c0f4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Breitbild</PresentationFormat>
  <Paragraphs>85</Paragraphs>
  <Slides>46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</vt:lpstr>
      <vt:lpstr>E-Mail mit der App Outlook  1</vt:lpstr>
      <vt:lpstr> Sortiere die E-Mail nach dem Betreff aufsteigend.</vt:lpstr>
      <vt:lpstr> Sortiere die E-Mail nach dem Betreff aufsteigend.</vt:lpstr>
      <vt:lpstr> Sortiere die E-Mail nach dem Betreff aufsteigend.</vt:lpstr>
      <vt:lpstr> Sortiere die E-Mail nach dem Betreff aufsteigend.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Bevor gesendet wird – Kontrolle ist wichtig!  Anschließend: Klick auf Senden!</vt:lpstr>
      <vt:lpstr>Bevor gesendet wird – Kontrolle ist wichtig!  Anschließend: Klick auf Senden!</vt:lpstr>
      <vt:lpstr>PowerPoint-Präsentation</vt:lpstr>
      <vt:lpstr>PowerPoint-Präsentation</vt:lpstr>
      <vt:lpstr>E-Mail mit Outlook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Easy4me</dc:creator>
  <cp:lastModifiedBy>Easy4Me. .</cp:lastModifiedBy>
  <cp:revision>74</cp:revision>
  <dcterms:created xsi:type="dcterms:W3CDTF">2023-01-11T10:21:27Z</dcterms:created>
  <dcterms:modified xsi:type="dcterms:W3CDTF">2024-10-10T10:34:43Z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0x01010068DA949D244DDC4D8927FC2E7EFC5E85</vt:lpwstr>
  </property>
</Properties>
</file>