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50" r:id="rId6"/>
    <p:sldId id="384" r:id="rId7"/>
    <p:sldId id="341" r:id="rId8"/>
    <p:sldId id="385" r:id="rId9"/>
    <p:sldId id="352" r:id="rId10"/>
    <p:sldId id="386" r:id="rId11"/>
    <p:sldId id="353" r:id="rId12"/>
    <p:sldId id="394" r:id="rId13"/>
    <p:sldId id="354" r:id="rId14"/>
    <p:sldId id="388" r:id="rId15"/>
    <p:sldId id="355" r:id="rId16"/>
    <p:sldId id="389" r:id="rId17"/>
    <p:sldId id="356" r:id="rId18"/>
    <p:sldId id="390" r:id="rId19"/>
    <p:sldId id="357" r:id="rId20"/>
    <p:sldId id="391" r:id="rId21"/>
    <p:sldId id="392" r:id="rId22"/>
    <p:sldId id="359" r:id="rId23"/>
    <p:sldId id="395" r:id="rId24"/>
    <p:sldId id="396" r:id="rId25"/>
    <p:sldId id="397" r:id="rId26"/>
    <p:sldId id="398" r:id="rId27"/>
    <p:sldId id="399" r:id="rId28"/>
    <p:sldId id="361" r:id="rId29"/>
    <p:sldId id="273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4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C5E0B4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7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9" y="442"/>
      </p:cViewPr>
      <p:guideLst>
        <p:guide orient="horz" pos="1253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is Klotz" userId="0e7873f3-c968-46a8-ac9c-5d38456ab073" providerId="ADAL" clId="{14E6BB2F-21B2-481F-AE61-389F297DE57C}"/>
    <pc:docChg chg="modSld">
      <pc:chgData name="Alois Klotz" userId="0e7873f3-c968-46a8-ac9c-5d38456ab073" providerId="ADAL" clId="{14E6BB2F-21B2-481F-AE61-389F297DE57C}" dt="2024-10-10T10:35:14.405" v="1" actId="6549"/>
      <pc:docMkLst>
        <pc:docMk/>
      </pc:docMkLst>
      <pc:sldChg chg="modSp mod">
        <pc:chgData name="Alois Klotz" userId="0e7873f3-c968-46a8-ac9c-5d38456ab073" providerId="ADAL" clId="{14E6BB2F-21B2-481F-AE61-389F297DE57C}" dt="2024-10-10T10:35:01.453" v="0" actId="6549"/>
        <pc:sldMkLst>
          <pc:docMk/>
          <pc:sldMk cId="324949265" sldId="256"/>
        </pc:sldMkLst>
        <pc:spChg chg="mod">
          <ac:chgData name="Alois Klotz" userId="0e7873f3-c968-46a8-ac9c-5d38456ab073" providerId="ADAL" clId="{14E6BB2F-21B2-481F-AE61-389F297DE57C}" dt="2024-10-10T10:35:01.453" v="0" actId="6549"/>
          <ac:spMkLst>
            <pc:docMk/>
            <pc:sldMk cId="324949265" sldId="256"/>
            <ac:spMk id="4" creationId="{12EF4DEF-A969-4CC2-BD75-6277DB8A2B87}"/>
          </ac:spMkLst>
        </pc:spChg>
      </pc:sldChg>
      <pc:sldChg chg="modSp mod">
        <pc:chgData name="Alois Klotz" userId="0e7873f3-c968-46a8-ac9c-5d38456ab073" providerId="ADAL" clId="{14E6BB2F-21B2-481F-AE61-389F297DE57C}" dt="2024-10-10T10:35:14.405" v="1" actId="6549"/>
        <pc:sldMkLst>
          <pc:docMk/>
          <pc:sldMk cId="1981386088" sldId="361"/>
        </pc:sldMkLst>
        <pc:spChg chg="mod">
          <ac:chgData name="Alois Klotz" userId="0e7873f3-c968-46a8-ac9c-5d38456ab073" providerId="ADAL" clId="{14E6BB2F-21B2-481F-AE61-389F297DE57C}" dt="2024-10-10T10:35:14.405" v="1" actId="6549"/>
          <ac:spMkLst>
            <pc:docMk/>
            <pc:sldMk cId="1981386088" sldId="361"/>
            <ac:spMk id="4" creationId="{12EF4DEF-A969-4CC2-BD75-6277DB8A2B87}"/>
          </ac:spMkLst>
        </pc:spChg>
      </pc:sldChg>
    </pc:docChg>
  </pc:docChgLst>
  <pc:docChgLst>
    <pc:chgData name="Alois Klotz" userId="0e7873f3-c968-46a8-ac9c-5d38456ab073" providerId="ADAL" clId="{30EF50BE-283C-4C20-94BB-78C7EFEA7BB4}"/>
    <pc:docChg chg="addSld delSld modSld">
      <pc:chgData name="Alois Klotz" userId="0e7873f3-c968-46a8-ac9c-5d38456ab073" providerId="ADAL" clId="{30EF50BE-283C-4C20-94BB-78C7EFEA7BB4}" dt="2024-02-18T19:38:07.139" v="8"/>
      <pc:docMkLst>
        <pc:docMk/>
      </pc:docMkLst>
      <pc:sldChg chg="modSp mod">
        <pc:chgData name="Alois Klotz" userId="0e7873f3-c968-46a8-ac9c-5d38456ab073" providerId="ADAL" clId="{30EF50BE-283C-4C20-94BB-78C7EFEA7BB4}" dt="2024-02-18T18:05:01.839" v="3" actId="6549"/>
        <pc:sldMkLst>
          <pc:docMk/>
          <pc:sldMk cId="324949265" sldId="256"/>
        </pc:sldMkLst>
        <pc:spChg chg="mod">
          <ac:chgData name="Alois Klotz" userId="0e7873f3-c968-46a8-ac9c-5d38456ab073" providerId="ADAL" clId="{30EF50BE-283C-4C20-94BB-78C7EFEA7BB4}" dt="2024-02-18T18:05:01.839" v="3" actId="6549"/>
          <ac:spMkLst>
            <pc:docMk/>
            <pc:sldMk cId="324949265" sldId="256"/>
            <ac:spMk id="3" creationId="{754F689A-2403-4DFA-94C6-292E0B02BAF7}"/>
          </ac:spMkLst>
        </pc:spChg>
        <pc:spChg chg="mod">
          <ac:chgData name="Alois Klotz" userId="0e7873f3-c968-46a8-ac9c-5d38456ab073" providerId="ADAL" clId="{30EF50BE-283C-4C20-94BB-78C7EFEA7BB4}" dt="2024-02-18T18:04:54.297" v="2" actId="6549"/>
          <ac:spMkLst>
            <pc:docMk/>
            <pc:sldMk cId="324949265" sldId="256"/>
            <ac:spMk id="4" creationId="{12EF4DEF-A969-4CC2-BD75-6277DB8A2B87}"/>
          </ac:spMkLst>
        </pc:spChg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2943119802" sldId="301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899074023" sldId="307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1443112298" sldId="311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3170816301" sldId="312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3980483888" sldId="322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3523594532" sldId="325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2854297872" sldId="326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1382998411" sldId="327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737134177" sldId="328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1300950189" sldId="329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1757673300" sldId="330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2772031447" sldId="331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810697608" sldId="332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3874303118" sldId="333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474613515" sldId="335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2587442039" sldId="338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2348510938" sldId="339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664964822" sldId="340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757711461" sldId="343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995167946" sldId="349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1035480743" sldId="360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1925146780" sldId="362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1036780404" sldId="363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1526009447" sldId="364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1119345125" sldId="365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2944743763" sldId="366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1973400357" sldId="367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104399732" sldId="368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1530806005" sldId="369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3972909281" sldId="371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585639403" sldId="372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3219817049" sldId="373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2496459026" sldId="374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2002249618" sldId="375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2567969399" sldId="376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2530070476" sldId="377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3113876789" sldId="378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4209706764" sldId="379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610920730" sldId="380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1282695720" sldId="381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3488882268" sldId="383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1194089923" sldId="393"/>
        </pc:sldMkLst>
      </pc:sldChg>
      <pc:sldChg chg="add">
        <pc:chgData name="Alois Klotz" userId="0e7873f3-c968-46a8-ac9c-5d38456ab073" providerId="ADAL" clId="{30EF50BE-283C-4C20-94BB-78C7EFEA7BB4}" dt="2024-02-18T19:38:04.756" v="4"/>
        <pc:sldMkLst>
          <pc:docMk/>
          <pc:sldMk cId="1005843766" sldId="395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2199490974" sldId="395"/>
        </pc:sldMkLst>
      </pc:sldChg>
      <pc:sldChg chg="add">
        <pc:chgData name="Alois Klotz" userId="0e7873f3-c968-46a8-ac9c-5d38456ab073" providerId="ADAL" clId="{30EF50BE-283C-4C20-94BB-78C7EFEA7BB4}" dt="2024-02-18T19:38:05.329" v="5"/>
        <pc:sldMkLst>
          <pc:docMk/>
          <pc:sldMk cId="4272434233" sldId="396"/>
        </pc:sldMkLst>
      </pc:sldChg>
      <pc:sldChg chg="del">
        <pc:chgData name="Alois Klotz" userId="0e7873f3-c968-46a8-ac9c-5d38456ab073" providerId="ADAL" clId="{30EF50BE-283C-4C20-94BB-78C7EFEA7BB4}" dt="2024-02-18T18:04:46.045" v="0" actId="2696"/>
        <pc:sldMkLst>
          <pc:docMk/>
          <pc:sldMk cId="2899775295" sldId="397"/>
        </pc:sldMkLst>
      </pc:sldChg>
      <pc:sldChg chg="add">
        <pc:chgData name="Alois Klotz" userId="0e7873f3-c968-46a8-ac9c-5d38456ab073" providerId="ADAL" clId="{30EF50BE-283C-4C20-94BB-78C7EFEA7BB4}" dt="2024-02-18T19:38:05.899" v="6"/>
        <pc:sldMkLst>
          <pc:docMk/>
          <pc:sldMk cId="4209536030" sldId="397"/>
        </pc:sldMkLst>
      </pc:sldChg>
      <pc:sldChg chg="add">
        <pc:chgData name="Alois Klotz" userId="0e7873f3-c968-46a8-ac9c-5d38456ab073" providerId="ADAL" clId="{30EF50BE-283C-4C20-94BB-78C7EFEA7BB4}" dt="2024-02-18T19:38:06.530" v="7"/>
        <pc:sldMkLst>
          <pc:docMk/>
          <pc:sldMk cId="3607171835" sldId="398"/>
        </pc:sldMkLst>
      </pc:sldChg>
      <pc:sldChg chg="add">
        <pc:chgData name="Alois Klotz" userId="0e7873f3-c968-46a8-ac9c-5d38456ab073" providerId="ADAL" clId="{30EF50BE-283C-4C20-94BB-78C7EFEA7BB4}" dt="2024-02-18T19:38:07.139" v="8"/>
        <pc:sldMkLst>
          <pc:docMk/>
          <pc:sldMk cId="183577186" sldId="3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3DA28-732A-42FB-9961-DCF30653C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162DA3D-43FB-4102-82C1-EEEC26990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6D6478-95FF-471C-BB97-1D4C8B53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E1E38D-D55E-48BA-BDDC-EFCA4CE4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9A53AF-ED45-407C-B9C1-32E5C61A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95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E514A-42C0-4AE3-A8B3-AD9B47AF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0D57FB7-C2BC-4E87-91E0-5191D2770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FE73D6-FAA6-4122-990C-013AE508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D49C7C-B15D-4E1B-8391-D9257D44D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448E4C-5C71-4C22-903B-080DFC33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738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81F144C-4995-4A90-B731-06AD0D0F7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953202-0A73-4B9B-B29A-A5C977B37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F38C41-23BA-4CC3-9E62-2C1E65B7A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40873A-9D11-42EF-9694-DAD69B64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7E390A-9D91-4825-9CD6-7728F865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9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85FE9-8154-4474-A5E9-8E5A3A47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9D6670-4DE7-4051-BBD8-540D31900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E2924D-2F28-45EF-81F1-409A5702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4DD27E-B4C1-4FA9-8600-F28DA8AB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7D7DCC-9E97-4FF9-8D17-3412BB4A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61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8F74F-1728-4E14-8080-EF5B31774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E3F9AF-C786-4EF8-8D18-CDBACB19A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103129-FEF4-4D7A-A186-E0667916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E84688-34E6-44F5-9656-8561AC050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E04773-9062-4DBE-AFC4-485304F1C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81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69B5A-C4BE-41DD-AE28-7142CDF8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1BB6E9-5BEE-4B3E-8A1B-7E67593F3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300D7D-FD79-48A9-AFB7-6EED3C7AD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1374EA-245F-489F-A3C2-ECF159FD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B7B06-608A-4747-B0E5-1F16F990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11AAFB-0C53-4BB5-A4AB-7DC01E05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496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FD16C-FBC2-42CF-895E-13685711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6DC6FA-929B-4E9A-A7B1-753D3A08F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11ABE2-6A47-4704-99B1-E5E95D640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4133F9-DAF5-433D-AA0E-37C78E660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1044AD7-65B9-47FC-B0A3-A5FE9C2A25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3D962C5-45C0-43D6-B9DB-374DE0A0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17C9DC4-B479-41BB-9A60-2885D62D2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DE881C6-755D-4C45-B718-54E283FF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03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8E997-B935-41FE-B5C4-137E23DF8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814618-8175-47AD-BDAB-2E9DAC77D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E84DF5-5635-4107-8D92-4D5EEEBE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5C183D-3CE2-45E1-B2C0-20695F01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752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062215-04F8-46B3-ADB1-8B58DF052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60F003-964E-40A5-A083-5A8ED308A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AFF691-621E-40B7-8D97-78F3E6D5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10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DA8E2-F879-470D-BD9E-33F3956F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5C7A5C-F2FC-4396-9BD1-358BC7AA3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324298-6862-48C8-8AFD-E3BA362A7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1B80CB-228F-49CF-887B-5E512D574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570AD8-91B0-42A1-AA41-BB0B307B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EA1BAC-3896-4111-8F07-B316952FB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96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A8902-26EB-4237-9C2A-1396EF97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26083BD-6C62-45A8-AE86-A8BEAA808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5B4BB1-A7EF-4998-BEB8-556615A33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F88EE4-8963-433F-951D-EE106332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2DC679-362D-4491-90C5-DB0CFA05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7D4861-DAF6-47AD-A1AC-D5BA6950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836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easy4me.info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4C40AF-181F-4B4C-AE61-D19C57BB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60E8EF-C1B1-4911-897C-91F348DE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0D1E59-F8FD-40DE-A839-8A3F9E17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30950-5BCD-4630-B6BE-3CBB1A927476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D02D45-BB31-43C9-B4CE-56C15196B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2752FF-9F9B-4B65-95AB-7B3658254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9671-AE7A-4F52-A1CF-1AD0942FFF86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hlinkClick r:id="rId13"/>
            <a:extLst>
              <a:ext uri="{FF2B5EF4-FFF2-40B4-BE49-F238E27FC236}">
                <a16:creationId xmlns:a16="http://schemas.microsoft.com/office/drawing/2014/main" id="{B4112DF0-48FE-4EF0-9C39-6B0D4DFE4DF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463118"/>
            <a:ext cx="956163" cy="15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8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CDB73-812B-4EF4-AA72-7EE9EBFD8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539" y="498230"/>
            <a:ext cx="9144000" cy="791228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de-DE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E-Mail mit der App Outlook  1</a:t>
            </a:r>
            <a:endParaRPr lang="de-AT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EF4DEF-A969-4CC2-BD75-6277DB8A2B87}"/>
              </a:ext>
            </a:extLst>
          </p:cNvPr>
          <p:cNvSpPr txBox="1"/>
          <p:nvPr/>
        </p:nvSpPr>
        <p:spPr>
          <a:xfrm>
            <a:off x="959339" y="1576631"/>
            <a:ext cx="442546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b="1"/>
            </a:lvl1pPr>
            <a:lvl2pPr lvl="1"/>
          </a:lstStyle>
          <a:p>
            <a:r>
              <a:rPr lang="de-AT" sz="1200" dirty="0"/>
              <a:t>Lernzielkatalog</a:t>
            </a:r>
          </a:p>
          <a:p>
            <a:pPr marL="324000" lvl="1"/>
            <a:endParaRPr lang="de-AT" sz="1200" dirty="0"/>
          </a:p>
          <a:p>
            <a:pPr marL="324000" lvl="1"/>
            <a:r>
              <a:rPr lang="de-AT" sz="1200" dirty="0"/>
              <a:t>5.4 E-Mails organisieren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F7C0FDB-0C75-4127-BD55-BDB08A1C491F}"/>
              </a:ext>
            </a:extLst>
          </p:cNvPr>
          <p:cNvSpPr txBox="1">
            <a:spLocks/>
          </p:cNvSpPr>
          <p:nvPr/>
        </p:nvSpPr>
        <p:spPr>
          <a:xfrm>
            <a:off x="908539" y="5359260"/>
            <a:ext cx="9837793" cy="1184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0000"/>
                </a:solidFill>
              </a:rPr>
              <a:t>Du kannst auch den Quiz auch so starten: Bildschirmpräsentation &gt; Bildschirmpräsentation starten &gt; Von Beginn an</a:t>
            </a:r>
            <a:endParaRPr lang="de-AT" sz="1200" dirty="0">
              <a:solidFill>
                <a:srgbClr val="FF0000"/>
              </a:solidFill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Mit einem Klick auf das 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richtige Feld </a:t>
            </a:r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gelangst du zur nächsten Folie und Aufgabe.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Jeweils auf der nächsten Folie siehst du die Lösung. </a:t>
            </a:r>
            <a:br>
              <a:rPr lang="de-DE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i="1" dirty="0">
                <a:solidFill>
                  <a:schemeClr val="accent1">
                    <a:lumMod val="75000"/>
                  </a:schemeClr>
                </a:solidFill>
              </a:rPr>
              <a:t>Du kannst selbstverständlich (statt mit Klick auf das richtige Feld) mit der Pfeiltaste nach rechts bzw. nach links zwischen den Folien hin- und herwechseln.</a:t>
            </a:r>
            <a:endParaRPr lang="de-DE" sz="1200" dirty="0"/>
          </a:p>
        </p:txBody>
      </p:sp>
      <p:sp>
        <p:nvSpPr>
          <p:cNvPr id="5" name="Pfeil: Fünf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3FD8D0C-91A0-44D9-8EEC-C6EC61C5B17E}"/>
              </a:ext>
            </a:extLst>
          </p:cNvPr>
          <p:cNvSpPr/>
          <p:nvPr/>
        </p:nvSpPr>
        <p:spPr>
          <a:xfrm>
            <a:off x="5689600" y="1594337"/>
            <a:ext cx="2697462" cy="95828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accent5">
                    <a:lumMod val="75000"/>
                  </a:schemeClr>
                </a:solidFill>
              </a:rPr>
              <a:t>Hier klicken, um den Quizz zu beginnen!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54F689A-2403-4DFA-94C6-292E0B02BAF7}"/>
              </a:ext>
            </a:extLst>
          </p:cNvPr>
          <p:cNvSpPr txBox="1"/>
          <p:nvPr/>
        </p:nvSpPr>
        <p:spPr>
          <a:xfrm>
            <a:off x="959339" y="2762212"/>
            <a:ext cx="1040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lernst du: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400" dirty="0"/>
              <a:t>E-Mails in einen bestimmten E-Mail-</a:t>
            </a:r>
            <a:r>
              <a:rPr lang="de-DE" sz="1400" dirty="0"/>
              <a:t>Ordner verschieben, </a:t>
            </a:r>
            <a:r>
              <a:rPr lang="de-AT" sz="1400" dirty="0"/>
              <a:t>gelöschte E-Mails wiederherstellen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494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noch einmal </a:t>
            </a:r>
            <a:r>
              <a:rPr lang="de-DE" b="1" i="1" dirty="0"/>
              <a:t>Verschieben</a:t>
            </a:r>
            <a:r>
              <a:rPr lang="de-DE" dirty="0"/>
              <a:t> aus.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2E69E4-A818-435D-BF78-9CBD3F10E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9" b="6961"/>
          <a:stretch/>
        </p:blipFill>
        <p:spPr>
          <a:xfrm>
            <a:off x="658813" y="1989138"/>
            <a:ext cx="9201762" cy="4570412"/>
          </a:xfrm>
          <a:prstGeom prst="rect">
            <a:avLst/>
          </a:prstGeom>
        </p:spPr>
      </p:pic>
      <p:sp>
        <p:nvSpPr>
          <p:cNvPr id="6" name="Rechteck: eine Ecke abgerundet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7A13672-4CA1-4C76-9B2D-5208A21B09DE}"/>
              </a:ext>
            </a:extLst>
          </p:cNvPr>
          <p:cNvSpPr/>
          <p:nvPr/>
        </p:nvSpPr>
        <p:spPr>
          <a:xfrm>
            <a:off x="6864351" y="3352800"/>
            <a:ext cx="552450" cy="393700"/>
          </a:xfrm>
          <a:prstGeom prst="round1Rect">
            <a:avLst>
              <a:gd name="adj" fmla="val 0"/>
            </a:avLst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78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noch einmal </a:t>
            </a:r>
            <a:r>
              <a:rPr lang="de-DE" b="1" i="1" dirty="0"/>
              <a:t>Verschieben</a:t>
            </a:r>
            <a:r>
              <a:rPr lang="de-DE" dirty="0"/>
              <a:t> aus.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2E69E4-A818-435D-BF78-9CBD3F10E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9" b="6961"/>
          <a:stretch/>
        </p:blipFill>
        <p:spPr>
          <a:xfrm>
            <a:off x="658813" y="1989138"/>
            <a:ext cx="9201762" cy="4570412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3666454E-50D1-42CB-8A4A-570A522EFCB9}"/>
              </a:ext>
            </a:extLst>
          </p:cNvPr>
          <p:cNvSpPr/>
          <p:nvPr/>
        </p:nvSpPr>
        <p:spPr>
          <a:xfrm>
            <a:off x="6842616" y="3022600"/>
            <a:ext cx="644034" cy="749300"/>
          </a:xfrm>
          <a:prstGeom prst="roundRect">
            <a:avLst>
              <a:gd name="adj" fmla="val 0"/>
            </a:avLst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7626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</a:t>
            </a:r>
            <a:r>
              <a:rPr lang="de-DE" b="1" i="1" dirty="0"/>
              <a:t>In anderen Ordner… </a:t>
            </a:r>
            <a:r>
              <a:rPr lang="de-DE" dirty="0"/>
              <a:t>aus.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2E69E4-A818-435D-BF78-9CBD3F10E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9" b="6961"/>
          <a:stretch/>
        </p:blipFill>
        <p:spPr>
          <a:xfrm>
            <a:off x="658813" y="1989138"/>
            <a:ext cx="9115467" cy="4527550"/>
          </a:xfrm>
          <a:prstGeom prst="rect">
            <a:avLst/>
          </a:prstGeom>
        </p:spPr>
      </p:pic>
      <p:sp>
        <p:nvSpPr>
          <p:cNvPr id="4" name="Rechteck: eine Ecke abgerundet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32F466-C891-4834-B6E5-75114B971224}"/>
              </a:ext>
            </a:extLst>
          </p:cNvPr>
          <p:cNvSpPr/>
          <p:nvPr/>
        </p:nvSpPr>
        <p:spPr>
          <a:xfrm>
            <a:off x="6813551" y="3760788"/>
            <a:ext cx="1924050" cy="203199"/>
          </a:xfrm>
          <a:prstGeom prst="round1Rect">
            <a:avLst>
              <a:gd name="adj" fmla="val 0"/>
            </a:avLst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86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</a:t>
            </a:r>
            <a:r>
              <a:rPr lang="de-DE" b="1" i="1" dirty="0"/>
              <a:t>In anderen Ordner… </a:t>
            </a:r>
            <a:r>
              <a:rPr lang="de-DE" dirty="0"/>
              <a:t>aus.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2E69E4-A818-435D-BF78-9CBD3F10E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9" b="6961"/>
          <a:stretch/>
        </p:blipFill>
        <p:spPr>
          <a:xfrm>
            <a:off x="658813" y="1989138"/>
            <a:ext cx="9115467" cy="4527550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86B89001-9F96-43C6-B3DF-FCAF43297687}"/>
              </a:ext>
            </a:extLst>
          </p:cNvPr>
          <p:cNvSpPr/>
          <p:nvPr/>
        </p:nvSpPr>
        <p:spPr>
          <a:xfrm>
            <a:off x="6829916" y="3740151"/>
            <a:ext cx="1463184" cy="215899"/>
          </a:xfrm>
          <a:prstGeom prst="roundRect">
            <a:avLst>
              <a:gd name="adj" fmla="val 0"/>
            </a:avLst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4701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Der richtige Ordner </a:t>
            </a:r>
            <a:r>
              <a:rPr lang="de-DE" b="1" i="1" dirty="0"/>
              <a:t>Posteingang</a:t>
            </a:r>
            <a:r>
              <a:rPr lang="de-DE" dirty="0"/>
              <a:t> ist ausgewählt. Bestätige mit </a:t>
            </a:r>
            <a:r>
              <a:rPr lang="de-DE" b="1" i="1" dirty="0"/>
              <a:t>OK</a:t>
            </a:r>
            <a:r>
              <a:rPr lang="de-DE" dirty="0"/>
              <a:t>.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2E69E4-A818-435D-BF78-9CBD3F10E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9021005" cy="4475162"/>
          </a:xfrm>
          <a:prstGeom prst="rect">
            <a:avLst/>
          </a:prstGeom>
        </p:spPr>
      </p:pic>
      <p:sp>
        <p:nvSpPr>
          <p:cNvPr id="4" name="Rechteck: eine Ecke abgerundet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4429F9-F94E-4152-80B9-5BDB71CD21AB}"/>
              </a:ext>
            </a:extLst>
          </p:cNvPr>
          <p:cNvSpPr/>
          <p:nvPr/>
        </p:nvSpPr>
        <p:spPr>
          <a:xfrm>
            <a:off x="5880100" y="3276600"/>
            <a:ext cx="704849" cy="22860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37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Der richtige Ordner </a:t>
            </a:r>
            <a:r>
              <a:rPr lang="de-DE" b="1" i="1" dirty="0"/>
              <a:t>Posteingang</a:t>
            </a:r>
            <a:r>
              <a:rPr lang="de-DE" dirty="0"/>
              <a:t> ist ausgewählt. Bestätige mit </a:t>
            </a:r>
            <a:r>
              <a:rPr lang="de-DE" b="1" i="1" dirty="0"/>
              <a:t>OK</a:t>
            </a:r>
            <a:r>
              <a:rPr lang="de-DE" dirty="0"/>
              <a:t>.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2E69E4-A818-435D-BF78-9CBD3F10E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9021005" cy="4475162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0F3B6CC0-6B5F-4A66-9E7B-6E4A1A2505E1}"/>
              </a:ext>
            </a:extLst>
          </p:cNvPr>
          <p:cNvSpPr/>
          <p:nvPr/>
        </p:nvSpPr>
        <p:spPr>
          <a:xfrm>
            <a:off x="5877416" y="3244851"/>
            <a:ext cx="713884" cy="279399"/>
          </a:xfrm>
          <a:prstGeom prst="roundRect">
            <a:avLst>
              <a:gd name="adj" fmla="val 0"/>
            </a:avLst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7417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Kontrolliere, ob die E-Mail von Mia sich wieder im Ordner </a:t>
            </a:r>
            <a:r>
              <a:rPr lang="de-DE" b="1" i="1" dirty="0"/>
              <a:t>Posteingang</a:t>
            </a:r>
            <a:r>
              <a:rPr lang="de-DE" dirty="0"/>
              <a:t> befindet. Wechsle dorthin.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2E69E4-A818-435D-BF78-9CBD3F10E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9085572" cy="4532312"/>
          </a:xfrm>
          <a:prstGeom prst="rect">
            <a:avLst/>
          </a:prstGeom>
        </p:spPr>
      </p:pic>
      <p:sp>
        <p:nvSpPr>
          <p:cNvPr id="4" name="Rechteck: eine Ecke abgerundet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DDA893-3DF3-4563-B13C-8B3AEA670DE1}"/>
              </a:ext>
            </a:extLst>
          </p:cNvPr>
          <p:cNvSpPr/>
          <p:nvPr/>
        </p:nvSpPr>
        <p:spPr>
          <a:xfrm>
            <a:off x="658813" y="4660900"/>
            <a:ext cx="1900237" cy="234950"/>
          </a:xfrm>
          <a:prstGeom prst="round1Rect">
            <a:avLst>
              <a:gd name="adj" fmla="val 0"/>
            </a:avLst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808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Kontrolliere, ob die E-Mail von Mia sich wieder im Ordner </a:t>
            </a:r>
            <a:r>
              <a:rPr lang="de-DE" b="1" i="1" dirty="0"/>
              <a:t>Posteingang</a:t>
            </a:r>
            <a:r>
              <a:rPr lang="de-DE" dirty="0"/>
              <a:t> befindet. Wechsle dorthin.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2E69E4-A818-435D-BF78-9CBD3F10E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9085572" cy="4532312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11777077-4CB5-4463-97F9-F9242C437DBC}"/>
              </a:ext>
            </a:extLst>
          </p:cNvPr>
          <p:cNvSpPr/>
          <p:nvPr/>
        </p:nvSpPr>
        <p:spPr>
          <a:xfrm>
            <a:off x="658812" y="4664382"/>
            <a:ext cx="1900237" cy="231468"/>
          </a:xfrm>
          <a:prstGeom prst="roundRect">
            <a:avLst>
              <a:gd name="adj" fmla="val 0"/>
            </a:avLst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56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Kontrolliere, ob die E-Mail von Mia sich wieder im Ordner </a:t>
            </a:r>
            <a:r>
              <a:rPr lang="de-DE" b="1" i="1" dirty="0"/>
              <a:t>Posteingang</a:t>
            </a:r>
            <a:r>
              <a:rPr lang="de-DE" dirty="0"/>
              <a:t> befindet. Wechsle dorthin.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2E69E4-A818-435D-BF78-9CBD3F10E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9085572" cy="4532312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5F0554E-5EAD-4818-A38C-B055F18FA6FE}"/>
              </a:ext>
            </a:extLst>
          </p:cNvPr>
          <p:cNvSpPr/>
          <p:nvPr/>
        </p:nvSpPr>
        <p:spPr>
          <a:xfrm>
            <a:off x="658812" y="4664382"/>
            <a:ext cx="1919287" cy="237818"/>
          </a:xfrm>
          <a:prstGeom prst="roundRect">
            <a:avLst>
              <a:gd name="adj" fmla="val 0"/>
            </a:avLst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198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Die E-Mail von Mia befindet sich wieder im Ordner Posteingang. Hat funktioniert!</a:t>
            </a:r>
          </a:p>
          <a:p>
            <a:r>
              <a:rPr lang="de-DE" i="1" dirty="0"/>
              <a:t>Wechsle zur nächsten Folie mit einem Klick! </a:t>
            </a:r>
            <a:endParaRPr lang="de-AT" i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2E69E4-A818-435D-BF78-9CBD3F10E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057443" cy="395794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4F1B369-80B2-4C7D-A45F-1F4F8B6B2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43" y="4324349"/>
            <a:ext cx="228557" cy="2285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7E78ED1-85C4-4412-A59F-DD3B3FF61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3" y="4617126"/>
            <a:ext cx="228557" cy="2285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9449D27-797F-45EA-B4C2-3871BEC9A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43" y="4095792"/>
            <a:ext cx="228557" cy="2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4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0BF400F-1E21-4DC8-A259-AB9FB13CD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4" y="1989138"/>
            <a:ext cx="9397298" cy="465296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ADA2AE1-1726-41FC-AEAA-5CF181F63025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Die E-Mail mit dem Betreff </a:t>
            </a:r>
            <a:r>
              <a:rPr lang="de-DE" b="1" i="1" dirty="0"/>
              <a:t>Geburtstagsgrüße</a:t>
            </a:r>
            <a:r>
              <a:rPr lang="de-DE" dirty="0"/>
              <a:t> wurde gelöscht und soll wiederhergestellt werden. Wähle den Ordner </a:t>
            </a:r>
            <a:r>
              <a:rPr lang="de-DE" b="1" i="1" dirty="0"/>
              <a:t>Gelöschte Elemente</a:t>
            </a:r>
            <a:r>
              <a:rPr lang="de-DE" dirty="0"/>
              <a:t>.</a:t>
            </a:r>
            <a:endParaRPr lang="de-AT" dirty="0"/>
          </a:p>
        </p:txBody>
      </p:sp>
      <p:sp>
        <p:nvSpPr>
          <p:cNvPr id="6" name="Rechteck: eine Ecke abgerundet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C922D2-3F78-4CFA-8AA4-BBC1DE81D369}"/>
              </a:ext>
            </a:extLst>
          </p:cNvPr>
          <p:cNvSpPr/>
          <p:nvPr/>
        </p:nvSpPr>
        <p:spPr>
          <a:xfrm>
            <a:off x="658813" y="5359400"/>
            <a:ext cx="1976437" cy="228600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96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DE59F-2F5E-DCD9-B5DB-4C5515DEF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31FB251-3EC0-2536-2B84-CAC3422EE7D9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Die E-Mail von Mia befindet sich wieder im Ordner Posteingang. Hat funktioniert!</a:t>
            </a:r>
          </a:p>
          <a:p>
            <a:r>
              <a:rPr lang="de-DE" i="1" dirty="0"/>
              <a:t>Wechsle zur nächsten Folie mit einem Klick! </a:t>
            </a:r>
            <a:endParaRPr lang="de-AT" i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77E4A6C-EA88-2F1D-4E58-2B0936F94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057443" cy="395794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31A03EE-2185-62A0-C0F2-F1CB2B45A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43" y="4324349"/>
            <a:ext cx="228557" cy="2285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D6929AB-0D43-E722-75AF-D0099D2DC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3" y="4617126"/>
            <a:ext cx="228557" cy="2285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5EC1F94-E357-3534-D481-500F035E1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43" y="4095792"/>
            <a:ext cx="228557" cy="2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43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32BDD-ED96-F71C-171E-53B290289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CFC4703A-F768-6531-1BC8-B45D675FE685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Die E-Mail von Mia befindet sich wieder im Ordner Posteingang. Hat funktioniert!</a:t>
            </a:r>
          </a:p>
          <a:p>
            <a:r>
              <a:rPr lang="de-DE" i="1" dirty="0"/>
              <a:t>Wechsle zur nächsten Folie mit einem Klick! </a:t>
            </a:r>
            <a:endParaRPr lang="de-AT" i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E3FF721-59A4-84C0-BEA3-9B772735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057443" cy="395794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46DB00A-9E5A-3788-B3C3-18C9BB01E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43" y="4324349"/>
            <a:ext cx="228557" cy="2285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A9B89CC-2A34-067F-E5C1-64AB098DF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3" y="4617126"/>
            <a:ext cx="228557" cy="2285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BFD6244-B691-C534-3A9D-59307522A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43" y="4095792"/>
            <a:ext cx="228557" cy="2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34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B18C5-8B80-8F60-7854-B78906D53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1847FE9-BEAF-A42E-C282-9C3E2C179840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Die E-Mail von Mia befindet sich wieder im Ordner Posteingang. Hat funktioniert!</a:t>
            </a:r>
          </a:p>
          <a:p>
            <a:r>
              <a:rPr lang="de-DE" i="1" dirty="0"/>
              <a:t>Wechsle zur nächsten Folie mit einem Klick! </a:t>
            </a:r>
            <a:endParaRPr lang="de-AT" i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A9BF909-ABFA-3C56-53B1-192BB7617F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057443" cy="395794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75B9896-84AD-0A19-FEF6-874695587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43" y="4324349"/>
            <a:ext cx="228557" cy="2285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3154A3D-3961-7327-D489-7640E2413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3" y="4617126"/>
            <a:ext cx="228557" cy="2285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706E83C-FC49-D736-5E05-72E4750EB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43" y="4095792"/>
            <a:ext cx="228557" cy="2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36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CC1B0-7FA5-8069-01C0-7F8210541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62771661-AB82-A6E9-4339-8A549BA7030C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Die E-Mail von Mia befindet sich wieder im Ordner Posteingang. Hat funktioniert!</a:t>
            </a:r>
          </a:p>
          <a:p>
            <a:r>
              <a:rPr lang="de-DE" i="1" dirty="0"/>
              <a:t>Wechsle zur nächsten Folie mit einem Klick! </a:t>
            </a:r>
            <a:endParaRPr lang="de-AT" i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0FA3CD-0455-3A1D-6139-E88A7AF7CB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057443" cy="395794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728311E-DF5A-37F8-1D6A-1AF91DB5B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43" y="4324349"/>
            <a:ext cx="228557" cy="2285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0C11FBD-6599-2EA8-F8DE-3E0289883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3" y="4617126"/>
            <a:ext cx="228557" cy="2285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AFC74C2-22DC-801D-841D-04E862A6A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43" y="4095792"/>
            <a:ext cx="228557" cy="2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71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2C820-64DF-284D-66F0-2E2171563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9F38565-255C-7B91-FD46-5EEAEBBA37F9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Die E-Mail von Mia befindet sich wieder im Ordner Posteingang. Hat funktioniert!</a:t>
            </a:r>
          </a:p>
          <a:p>
            <a:r>
              <a:rPr lang="de-DE" i="1" dirty="0"/>
              <a:t>Wechsle zur nächsten Folie mit einem Klick! </a:t>
            </a:r>
            <a:endParaRPr lang="de-AT" i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47CA189-FFB9-EC49-AB12-3B4C05090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8057443" cy="395794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4CA6D7D-F253-957A-0719-EE2A21A5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43" y="4324349"/>
            <a:ext cx="228557" cy="2285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69EAD5C-71B9-E27A-0044-A10884AC9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3" y="4617126"/>
            <a:ext cx="228557" cy="2285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E26BAC9-5324-0799-66E2-1348E5820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43" y="4095792"/>
            <a:ext cx="228557" cy="2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7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CDB73-812B-4EF4-AA72-7EE9EBFD8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539" y="498230"/>
            <a:ext cx="9144000" cy="791228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de-DE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E-Mail mit Outlook 1</a:t>
            </a:r>
            <a:endParaRPr lang="de-AT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EF4DEF-A969-4CC2-BD75-6277DB8A2B87}"/>
              </a:ext>
            </a:extLst>
          </p:cNvPr>
          <p:cNvSpPr txBox="1"/>
          <p:nvPr/>
        </p:nvSpPr>
        <p:spPr>
          <a:xfrm>
            <a:off x="908539" y="1805353"/>
            <a:ext cx="4425461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b="1"/>
            </a:lvl1pPr>
            <a:lvl2pPr lvl="1"/>
          </a:lstStyle>
          <a:p>
            <a:r>
              <a:rPr lang="de-AT"/>
              <a:t>Lernzielkatalog</a:t>
            </a:r>
            <a:endParaRPr lang="de-AT" dirty="0"/>
          </a:p>
          <a:p>
            <a:pPr lvl="1"/>
            <a:r>
              <a:rPr lang="de-AT" dirty="0"/>
              <a:t>5.1 E-Mails senden 	</a:t>
            </a:r>
          </a:p>
          <a:p>
            <a:pPr lvl="1"/>
            <a:r>
              <a:rPr lang="de-AT" dirty="0"/>
              <a:t>5.2 E-Mails erhalten 	</a:t>
            </a:r>
          </a:p>
          <a:p>
            <a:pPr lvl="1"/>
            <a:r>
              <a:rPr lang="de-AT" dirty="0"/>
              <a:t>5.3 Extras und Einstellungen 	</a:t>
            </a:r>
          </a:p>
          <a:p>
            <a:pPr lvl="1"/>
            <a:r>
              <a:rPr lang="de-AT" dirty="0"/>
              <a:t>5.4 E-Mails organisieren 		</a:t>
            </a:r>
          </a:p>
        </p:txBody>
      </p:sp>
      <p:sp>
        <p:nvSpPr>
          <p:cNvPr id="5" name="Pfeil: Fünfeck 4">
            <a:hlinkClick r:id="rId2" action="ppaction://hlinksldjump"/>
            <a:extLst>
              <a:ext uri="{FF2B5EF4-FFF2-40B4-BE49-F238E27FC236}">
                <a16:creationId xmlns:a16="http://schemas.microsoft.com/office/drawing/2014/main" id="{13FD8D0C-91A0-44D9-8EEC-C6EC61C5B17E}"/>
              </a:ext>
            </a:extLst>
          </p:cNvPr>
          <p:cNvSpPr/>
          <p:nvPr/>
        </p:nvSpPr>
        <p:spPr>
          <a:xfrm>
            <a:off x="6254750" y="4455861"/>
            <a:ext cx="4222750" cy="1269167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3200" dirty="0">
                <a:solidFill>
                  <a:schemeClr val="accent5">
                    <a:lumMod val="75000"/>
                  </a:schemeClr>
                </a:solidFill>
              </a:rPr>
              <a:t>Hier klicken, um den Quizz zu wiederholen! </a:t>
            </a:r>
          </a:p>
        </p:txBody>
      </p:sp>
      <p:sp>
        <p:nvSpPr>
          <p:cNvPr id="6" name="Pfeil: Fünf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E01AE9-81E2-4B11-8781-4BB94DB3C262}"/>
              </a:ext>
            </a:extLst>
          </p:cNvPr>
          <p:cNvSpPr/>
          <p:nvPr/>
        </p:nvSpPr>
        <p:spPr>
          <a:xfrm>
            <a:off x="908539" y="4455862"/>
            <a:ext cx="4081762" cy="1269167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3200" dirty="0">
                <a:solidFill>
                  <a:schemeClr val="accent5">
                    <a:lumMod val="75000"/>
                  </a:schemeClr>
                </a:solidFill>
              </a:rPr>
              <a:t>Hier klicken, um den Quizz zu beenden! </a:t>
            </a:r>
          </a:p>
        </p:txBody>
      </p:sp>
    </p:spTree>
    <p:extLst>
      <p:ext uri="{BB962C8B-B14F-4D97-AF65-F5344CB8AC3E}">
        <p14:creationId xmlns:p14="http://schemas.microsoft.com/office/powerpoint/2010/main" val="19813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590E8-8ED2-48D9-9076-0ABC9F0DC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8183"/>
          </a:xfrm>
        </p:spPr>
        <p:txBody>
          <a:bodyPr/>
          <a:lstStyle/>
          <a:p>
            <a:r>
              <a:rPr lang="de-AT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Führe diesen Quiz mehrmals durch und stoppe die Zeit!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5329864-0D6F-44E3-9BF2-67324AACADE3}"/>
              </a:ext>
            </a:extLst>
          </p:cNvPr>
          <p:cNvSpPr txBox="1"/>
          <p:nvPr/>
        </p:nvSpPr>
        <p:spPr>
          <a:xfrm>
            <a:off x="926122" y="1729154"/>
            <a:ext cx="6260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Windows hat eine Stoppuhr!</a:t>
            </a:r>
          </a:p>
          <a:p>
            <a:pPr>
              <a:spcBef>
                <a:spcPts val="1200"/>
              </a:spcBef>
            </a:pPr>
            <a:r>
              <a:rPr lang="de-AT" dirty="0"/>
              <a:t>Diese findest du wenn du auf das Windows        Startsymbol klickst und </a:t>
            </a:r>
            <a:r>
              <a:rPr lang="de-AT" b="1" i="1" dirty="0"/>
              <a:t>Uhr</a:t>
            </a:r>
            <a:r>
              <a:rPr lang="de-AT" dirty="0"/>
              <a:t> schreibst.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B709E2-CF49-4831-821F-7A06CA68F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79" y="3047999"/>
            <a:ext cx="4132352" cy="334699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C7E57F7-08FE-4BA9-AFFD-279A22FED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34" y="2218718"/>
            <a:ext cx="295316" cy="247685"/>
          </a:xfrm>
          <a:prstGeom prst="rect">
            <a:avLst/>
          </a:prstGeom>
        </p:spPr>
      </p:pic>
      <p:sp>
        <p:nvSpPr>
          <p:cNvPr id="6" name="Pfeil: Fünfeck 5">
            <a:hlinkClick r:id="rId4" action="ppaction://hlinksldjump"/>
            <a:extLst>
              <a:ext uri="{FF2B5EF4-FFF2-40B4-BE49-F238E27FC236}">
                <a16:creationId xmlns:a16="http://schemas.microsoft.com/office/drawing/2014/main" id="{3BA6E6D5-B94B-6D06-6229-BACA79D6AC24}"/>
              </a:ext>
            </a:extLst>
          </p:cNvPr>
          <p:cNvSpPr/>
          <p:nvPr/>
        </p:nvSpPr>
        <p:spPr>
          <a:xfrm>
            <a:off x="6026046" y="3837482"/>
            <a:ext cx="4497049" cy="1269167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3200" dirty="0">
                <a:solidFill>
                  <a:schemeClr val="accent5">
                    <a:lumMod val="75000"/>
                  </a:schemeClr>
                </a:solidFill>
              </a:rPr>
              <a:t>Hier klicken, um den Quizz neu zu beginnen! </a:t>
            </a:r>
          </a:p>
        </p:txBody>
      </p:sp>
    </p:spTree>
    <p:extLst>
      <p:ext uri="{BB962C8B-B14F-4D97-AF65-F5344CB8AC3E}">
        <p14:creationId xmlns:p14="http://schemas.microsoft.com/office/powerpoint/2010/main" val="208360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0BF400F-1E21-4DC8-A259-AB9FB13CD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4" y="1989138"/>
            <a:ext cx="9397298" cy="465296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ADA2AE1-1726-41FC-AEAA-5CF181F63025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Die E-Mail mit dem Betreff </a:t>
            </a:r>
            <a:r>
              <a:rPr lang="de-DE" b="1" i="1" dirty="0"/>
              <a:t>Geburtstagsgrüße</a:t>
            </a:r>
            <a:r>
              <a:rPr lang="de-DE" dirty="0"/>
              <a:t> wurde gelöscht und soll wiederhergestellt werden. Wähle den Ordner </a:t>
            </a:r>
            <a:r>
              <a:rPr lang="de-DE" b="1" i="1" dirty="0"/>
              <a:t>Gelöschte Elemente</a:t>
            </a:r>
            <a:r>
              <a:rPr lang="de-DE" dirty="0"/>
              <a:t>.</a:t>
            </a:r>
            <a:endParaRPr lang="de-AT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93B9743-23C3-4C86-B6BB-3992CB5897C7}"/>
              </a:ext>
            </a:extLst>
          </p:cNvPr>
          <p:cNvSpPr/>
          <p:nvPr/>
        </p:nvSpPr>
        <p:spPr>
          <a:xfrm>
            <a:off x="658812" y="5359400"/>
            <a:ext cx="1976437" cy="215900"/>
          </a:xfrm>
          <a:prstGeom prst="roundRect">
            <a:avLst>
              <a:gd name="adj" fmla="val 0"/>
            </a:avLst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4956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0BF400F-1E21-4DC8-A259-AB9FB13CD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9313284" cy="460216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Wechsle zum Register </a:t>
            </a:r>
            <a:r>
              <a:rPr lang="de-DE" b="1" i="1" dirty="0"/>
              <a:t>Start</a:t>
            </a:r>
            <a:r>
              <a:rPr lang="de-DE" dirty="0"/>
              <a:t>.</a:t>
            </a:r>
            <a:endParaRPr lang="de-AT" dirty="0"/>
          </a:p>
        </p:txBody>
      </p:sp>
      <p:sp>
        <p:nvSpPr>
          <p:cNvPr id="6" name="Rechteck: eine Ecke abgerundet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4E63D3-3484-44A6-9764-000DB3ED979B}"/>
              </a:ext>
            </a:extLst>
          </p:cNvPr>
          <p:cNvSpPr/>
          <p:nvPr/>
        </p:nvSpPr>
        <p:spPr>
          <a:xfrm>
            <a:off x="1155700" y="1989138"/>
            <a:ext cx="406399" cy="290512"/>
          </a:xfrm>
          <a:prstGeom prst="round1Rect">
            <a:avLst/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534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0BF400F-1E21-4DC8-A259-AB9FB13CD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9313284" cy="460216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Wechsle zum Register </a:t>
            </a:r>
            <a:r>
              <a:rPr lang="de-DE" b="1" i="1" dirty="0"/>
              <a:t>Start</a:t>
            </a:r>
            <a:r>
              <a:rPr lang="de-DE" dirty="0"/>
              <a:t>.</a:t>
            </a:r>
            <a:endParaRPr lang="de-AT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91D7C2B0-CF1E-4F6B-BDAF-D9DDC2C3E333}"/>
              </a:ext>
            </a:extLst>
          </p:cNvPr>
          <p:cNvSpPr/>
          <p:nvPr/>
        </p:nvSpPr>
        <p:spPr>
          <a:xfrm>
            <a:off x="1182169" y="2009470"/>
            <a:ext cx="379931" cy="270180"/>
          </a:xfrm>
          <a:prstGeom prst="roundRect">
            <a:avLst>
              <a:gd name="adj" fmla="val 0"/>
            </a:avLst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0789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0BF400F-1E21-4DC8-A259-AB9FB13CD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9255618" cy="458311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die E-Mail mit dem Betreff </a:t>
            </a:r>
            <a:r>
              <a:rPr lang="de-DE" b="1" i="1" dirty="0"/>
              <a:t>Geburtstagswünsche</a:t>
            </a:r>
            <a:r>
              <a:rPr lang="de-DE" dirty="0"/>
              <a:t> aus.</a:t>
            </a:r>
            <a:endParaRPr lang="de-AT" dirty="0"/>
          </a:p>
        </p:txBody>
      </p:sp>
      <p:sp>
        <p:nvSpPr>
          <p:cNvPr id="4" name="Rechteck: eine Ecke abgerundet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A186D4-76E2-43A3-891A-BC2B6E497BC9}"/>
              </a:ext>
            </a:extLst>
          </p:cNvPr>
          <p:cNvSpPr/>
          <p:nvPr/>
        </p:nvSpPr>
        <p:spPr>
          <a:xfrm>
            <a:off x="2647950" y="4597400"/>
            <a:ext cx="2419349" cy="514350"/>
          </a:xfrm>
          <a:prstGeom prst="round1Rect">
            <a:avLst>
              <a:gd name="adj" fmla="val 618"/>
            </a:avLst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0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0BF400F-1E21-4DC8-A259-AB9FB13CD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9255618" cy="458311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die E-Mail mit dem Betreff </a:t>
            </a:r>
            <a:r>
              <a:rPr lang="de-DE" b="1" i="1" dirty="0"/>
              <a:t>Geburtstagswünsche</a:t>
            </a:r>
            <a:r>
              <a:rPr lang="de-DE" dirty="0"/>
              <a:t> aus.</a:t>
            </a:r>
            <a:endParaRPr lang="de-AT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C8B2AFBF-5DE0-4A8A-8BBE-2FDDF2E3FB69}"/>
              </a:ext>
            </a:extLst>
          </p:cNvPr>
          <p:cNvSpPr/>
          <p:nvPr/>
        </p:nvSpPr>
        <p:spPr>
          <a:xfrm>
            <a:off x="2638916" y="4572001"/>
            <a:ext cx="2345834" cy="533399"/>
          </a:xfrm>
          <a:prstGeom prst="roundRect">
            <a:avLst>
              <a:gd name="adj" fmla="val 0"/>
            </a:avLst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713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0BF400F-1E21-4DC8-A259-AB9FB13CD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9193084" cy="454501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</a:t>
            </a:r>
            <a:r>
              <a:rPr lang="de-DE" b="1" i="1" dirty="0"/>
              <a:t>Verschieben</a:t>
            </a:r>
            <a:r>
              <a:rPr lang="de-DE" dirty="0"/>
              <a:t> aus.</a:t>
            </a:r>
            <a:endParaRPr lang="de-AT" dirty="0"/>
          </a:p>
        </p:txBody>
      </p:sp>
      <p:sp>
        <p:nvSpPr>
          <p:cNvPr id="4" name="Rechteck: eine Ecke abgerundet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B39B69-FAFA-46FE-B061-A30C0BAF5677}"/>
              </a:ext>
            </a:extLst>
          </p:cNvPr>
          <p:cNvSpPr/>
          <p:nvPr/>
        </p:nvSpPr>
        <p:spPr>
          <a:xfrm>
            <a:off x="6838950" y="2565400"/>
            <a:ext cx="584199" cy="266700"/>
          </a:xfrm>
          <a:prstGeom prst="round1Rect">
            <a:avLst>
              <a:gd name="adj" fmla="val 0"/>
            </a:avLst>
          </a:prstGeom>
          <a:solidFill>
            <a:srgbClr val="C5E0B4">
              <a:alpha val="25098"/>
            </a:srgb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930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0BF400F-1E21-4DC8-A259-AB9FB13CD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13" y="1989138"/>
            <a:ext cx="9193084" cy="454501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A511C69-40E9-4DE3-84D5-B431B89A216E}"/>
              </a:ext>
            </a:extLst>
          </p:cNvPr>
          <p:cNvSpPr txBox="1">
            <a:spLocks/>
          </p:cNvSpPr>
          <p:nvPr/>
        </p:nvSpPr>
        <p:spPr>
          <a:xfrm>
            <a:off x="573857" y="683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Wähle </a:t>
            </a:r>
            <a:r>
              <a:rPr lang="de-DE" b="1" i="1" dirty="0"/>
              <a:t>Verschieben</a:t>
            </a:r>
            <a:r>
              <a:rPr lang="de-DE" dirty="0"/>
              <a:t> aus.</a:t>
            </a:r>
            <a:endParaRPr lang="de-AT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5C84727B-34F6-49D4-BCC8-0A5C45390339}"/>
              </a:ext>
            </a:extLst>
          </p:cNvPr>
          <p:cNvSpPr/>
          <p:nvPr/>
        </p:nvSpPr>
        <p:spPr>
          <a:xfrm>
            <a:off x="6829916" y="2565401"/>
            <a:ext cx="561484" cy="298449"/>
          </a:xfrm>
          <a:prstGeom prst="roundRect">
            <a:avLst>
              <a:gd name="adj" fmla="val 0"/>
            </a:avLst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259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DA949D244DDC4D8927FC2E7EFC5E85" ma:contentTypeVersion="15" ma:contentTypeDescription="Ein neues Dokument erstellen." ma:contentTypeScope="" ma:versionID="98628442dcb1697c969dcee7ce9550f8">
  <xsd:schema xmlns:xsd="http://www.w3.org/2001/XMLSchema" xmlns:xs="http://www.w3.org/2001/XMLSchema" xmlns:p="http://schemas.microsoft.com/office/2006/metadata/properties" xmlns:ns3="90dcfa79-2d89-47ef-bc80-866a5b3e3183" xmlns:ns4="8baa7261-70d0-45ca-b925-0e0e2c0f4054" targetNamespace="http://schemas.microsoft.com/office/2006/metadata/properties" ma:root="true" ma:fieldsID="c2dab443bb08fcee64ad4d0e83d73c58" ns3:_="" ns4:_="">
    <xsd:import namespace="90dcfa79-2d89-47ef-bc80-866a5b3e3183"/>
    <xsd:import namespace="8baa7261-70d0-45ca-b925-0e0e2c0f40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cfa79-2d89-47ef-bc80-866a5b3e31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a7261-70d0-45ca-b925-0e0e2c0f40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0dcfa79-2d89-47ef-bc80-866a5b3e3183" xsi:nil="true"/>
  </documentManagement>
</p:properties>
</file>

<file path=customXml/itemProps1.xml><?xml version="1.0" encoding="utf-8"?>
<ds:datastoreItem xmlns:ds="http://schemas.openxmlformats.org/officeDocument/2006/customXml" ds:itemID="{5DA63350-7404-426B-B60F-40F1768CB1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F6881A-CDC7-41A0-B4DB-61E12DEE3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dcfa79-2d89-47ef-bc80-866a5b3e3183"/>
    <ds:schemaRef ds:uri="8baa7261-70d0-45ca-b925-0e0e2c0f40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6D83AC-8DB1-48EC-A5F2-A78D5C87F9F8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8baa7261-70d0-45ca-b925-0e0e2c0f4054"/>
    <ds:schemaRef ds:uri="90dcfa79-2d89-47ef-bc80-866a5b3e3183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Breitbild</PresentationFormat>
  <Paragraphs>51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</vt:lpstr>
      <vt:lpstr>E-Mail mit der App Outlook  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E-Mail mit Outlook 1</vt:lpstr>
      <vt:lpstr>Führe diesen Quiz mehrmals durch und stoppe die Zeit!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Easy4me</dc:creator>
  <cp:lastModifiedBy>Easy4Me. .</cp:lastModifiedBy>
  <cp:revision>75</cp:revision>
  <dcterms:created xsi:type="dcterms:W3CDTF">2023-01-11T10:21:27Z</dcterms:created>
  <dcterms:modified xsi:type="dcterms:W3CDTF">2024-10-10T10:35:20Z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0x01010068DA949D244DDC4D8927FC2E7EFC5E85</vt:lpwstr>
  </property>
</Properties>
</file>