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7" r:id="rId6"/>
    <p:sldId id="357" r:id="rId7"/>
    <p:sldId id="285" r:id="rId8"/>
    <p:sldId id="358" r:id="rId9"/>
    <p:sldId id="320" r:id="rId10"/>
    <p:sldId id="359" r:id="rId11"/>
    <p:sldId id="322" r:id="rId12"/>
    <p:sldId id="360" r:id="rId13"/>
    <p:sldId id="325" r:id="rId14"/>
    <p:sldId id="361" r:id="rId15"/>
    <p:sldId id="323" r:id="rId16"/>
    <p:sldId id="362" r:id="rId17"/>
    <p:sldId id="392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2" y="134"/>
      </p:cViewPr>
      <p:guideLst>
        <p:guide orient="horz" pos="1298"/>
        <p:guide pos="52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1E97F5C8-0F4D-4353-BB68-52A1AAEC60BA}"/>
    <pc:docChg chg="modSld">
      <pc:chgData name="Alois Klotz" userId="0e7873f3-c968-46a8-ac9c-5d38456ab073" providerId="ADAL" clId="{1E97F5C8-0F4D-4353-BB68-52A1AAEC60BA}" dt="2024-10-10T10:33:12.373" v="2" actId="6549"/>
      <pc:docMkLst>
        <pc:docMk/>
      </pc:docMkLst>
      <pc:sldChg chg="modSp mod">
        <pc:chgData name="Alois Klotz" userId="0e7873f3-c968-46a8-ac9c-5d38456ab073" providerId="ADAL" clId="{1E97F5C8-0F4D-4353-BB68-52A1AAEC60BA}" dt="2024-10-10T10:32:55.034" v="0" actId="6549"/>
        <pc:sldMkLst>
          <pc:docMk/>
          <pc:sldMk cId="265144027" sldId="256"/>
        </pc:sldMkLst>
        <pc:spChg chg="mod">
          <ac:chgData name="Alois Klotz" userId="0e7873f3-c968-46a8-ac9c-5d38456ab073" providerId="ADAL" clId="{1E97F5C8-0F4D-4353-BB68-52A1AAEC60BA}" dt="2024-10-10T10:32:55.034" v="0" actId="6549"/>
          <ac:spMkLst>
            <pc:docMk/>
            <pc:sldMk cId="265144027" sldId="256"/>
            <ac:spMk id="4" creationId="{12EF4DEF-A969-4CC2-BD75-6277DB8A2B87}"/>
          </ac:spMkLst>
        </pc:spChg>
      </pc:sldChg>
      <pc:sldChg chg="modSp mod">
        <pc:chgData name="Alois Klotz" userId="0e7873f3-c968-46a8-ac9c-5d38456ab073" providerId="ADAL" clId="{1E97F5C8-0F4D-4353-BB68-52A1AAEC60BA}" dt="2024-10-10T10:33:12.373" v="2" actId="6549"/>
        <pc:sldMkLst>
          <pc:docMk/>
          <pc:sldMk cId="1981386088" sldId="392"/>
        </pc:sldMkLst>
        <pc:spChg chg="mod">
          <ac:chgData name="Alois Klotz" userId="0e7873f3-c968-46a8-ac9c-5d38456ab073" providerId="ADAL" clId="{1E97F5C8-0F4D-4353-BB68-52A1AAEC60BA}" dt="2024-10-10T10:33:12.373" v="2" actId="6549"/>
          <ac:spMkLst>
            <pc:docMk/>
            <pc:sldMk cId="1981386088" sldId="392"/>
            <ac:spMk id="7" creationId="{60EF2A4F-862C-4466-BAB6-FFE363D32C17}"/>
          </ac:spMkLst>
        </pc:spChg>
      </pc:sldChg>
    </pc:docChg>
  </pc:docChgLst>
  <pc:docChgLst>
    <pc:chgData name="Alois Klotz" userId="0e7873f3-c968-46a8-ac9c-5d38456ab073" providerId="ADAL" clId="{6143119B-97A3-4154-810C-78B4E47C6F59}"/>
    <pc:docChg chg="delSld modSld">
      <pc:chgData name="Alois Klotz" userId="0e7873f3-c968-46a8-ac9c-5d38456ab073" providerId="ADAL" clId="{6143119B-97A3-4154-810C-78B4E47C6F59}" dt="2024-02-18T20:13:22.977" v="35" actId="20577"/>
      <pc:docMkLst>
        <pc:docMk/>
      </pc:docMkLst>
      <pc:sldChg chg="modSp mod">
        <pc:chgData name="Alois Klotz" userId="0e7873f3-c968-46a8-ac9c-5d38456ab073" providerId="ADAL" clId="{6143119B-97A3-4154-810C-78B4E47C6F59}" dt="2024-02-18T20:13:22.977" v="35" actId="20577"/>
        <pc:sldMkLst>
          <pc:docMk/>
          <pc:sldMk cId="265144027" sldId="256"/>
        </pc:sldMkLst>
        <pc:spChg chg="mod">
          <ac:chgData name="Alois Klotz" userId="0e7873f3-c968-46a8-ac9c-5d38456ab073" providerId="ADAL" clId="{6143119B-97A3-4154-810C-78B4E47C6F59}" dt="2024-02-18T20:13:22.977" v="35" actId="20577"/>
          <ac:spMkLst>
            <pc:docMk/>
            <pc:sldMk cId="265144027" sldId="256"/>
            <ac:spMk id="3" creationId="{754F689A-2403-4DFA-94C6-292E0B02BAF7}"/>
          </ac:spMkLst>
        </pc:spChg>
      </pc:sldChg>
      <pc:sldChg chg="del">
        <pc:chgData name="Alois Klotz" userId="0e7873f3-c968-46a8-ac9c-5d38456ab073" providerId="ADAL" clId="{6143119B-97A3-4154-810C-78B4E47C6F59}" dt="2024-02-18T20:05:15.354" v="1" actId="47"/>
        <pc:sldMkLst>
          <pc:docMk/>
          <pc:sldMk cId="2083606075" sldId="27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4032889158" sldId="324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938092025" sldId="32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909052632" sldId="327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012570737" sldId="328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418786842" sldId="329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571614758" sldId="330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542434263" sldId="331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274918112" sldId="33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230810789" sldId="334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613304368" sldId="335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629466997" sldId="33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93697476" sldId="338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643504924" sldId="339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215034603" sldId="340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340321617" sldId="341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246522453" sldId="34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122248803" sldId="345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37592944" sldId="34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929941556" sldId="348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113970903" sldId="349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4177665035" sldId="350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747647390" sldId="351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391886820" sldId="354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743081634" sldId="355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103321702" sldId="36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319099350" sldId="364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117904828" sldId="365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87888141" sldId="36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661619837" sldId="367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34441222" sldId="368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786282498" sldId="369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4120737497" sldId="370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203994085" sldId="371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707481147" sldId="372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247450895" sldId="37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709794897" sldId="374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349219886" sldId="375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914597511" sldId="37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844373800" sldId="377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207905269" sldId="378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942993348" sldId="379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574036109" sldId="380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622128381" sldId="381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071844588" sldId="382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2458036351" sldId="383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3533501091" sldId="386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400706261" sldId="387"/>
        </pc:sldMkLst>
      </pc:sldChg>
      <pc:sldChg chg="del">
        <pc:chgData name="Alois Klotz" userId="0e7873f3-c968-46a8-ac9c-5d38456ab073" providerId="ADAL" clId="{6143119B-97A3-4154-810C-78B4E47C6F59}" dt="2024-02-18T20:05:12.951" v="0" actId="2696"/>
        <pc:sldMkLst>
          <pc:docMk/>
          <pc:sldMk cId="1478159044" sldId="3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6222E-73FC-43CC-88C5-2025C9D3E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B03582-61A5-44AA-BFC2-9070ED0BC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125C4D-C652-4884-B517-540D8EABA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8B50B3-FDD9-4EFB-B6F6-5EA2FE60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64021-ABAD-4018-936A-4AC538EF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753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44C2A-9DA9-4E6D-885D-A44B78F9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A7EDAA-6955-4354-BB15-77CD24C06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02F210-9403-4215-AB5F-D9EDEB2F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3E58FF-C83C-4B58-8109-3428018F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C053D5-F710-4A3A-9DC6-42BA0383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087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A2E7479-17FC-4092-9EC2-DB8375E13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BBC399-38FB-4A35-9902-F9083AF25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7D0B3-8CA2-435F-899F-7BFFF80B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0829FC-02CC-4887-B2FD-73D8C488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44D56-E0EB-456D-9586-90C7FDB9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227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40FE8-E50C-4C7F-B0E3-CAC507534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FEA49-B8B6-4EC2-9538-77C374D7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A9FCC7-293F-4B3D-A92D-797AB8B4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5C1967-A66B-4A18-B98A-5B2F470FB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279EC9-D970-49C2-82EE-348CCBD2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141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9D93F-441E-4F46-92B7-4DF2ADE9B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F0CD8B-7BB8-4718-B495-CA00C22AD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4A7FAF-DB80-47CE-83FF-07014BDEF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351520-8D0C-48CF-8C5D-A559550B4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D47337-CA3B-40ED-8F44-3F62D5119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192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1D167-D658-4EBE-BB48-A799E724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A4753F-66C1-4C7A-A695-CC87D6D63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30C37E2-09E0-478F-B6DE-CB71D890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A912AB-58DD-4740-924A-29B70DEB2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A4CBF1-7D23-4D3D-B66A-53922EDFC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FE0387-AC5C-47F0-B828-5E592E61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71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D1169F-BAB3-4B92-BE5B-AE3AAD136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D86628-EE84-4E37-A1CB-010500A31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A145C3-2DF1-42E0-AD09-EB3E91399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800EA31-D7E1-423E-9AA4-E2A2EA3C4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3277ED-8121-4694-B64C-C1997A2F10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123320F-D1AE-4FD4-86EC-68CA82FD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0EC8E7E-73D9-4461-B766-9A0675A9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AA6505-27B1-4DA8-B7C9-614D12095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478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91BFCD-A70F-4646-B7E5-62E9595BF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9A9000-7473-4DDB-82B2-E19BEA839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B05A4CE-416F-43B3-A8A7-715D3234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08B23F-064C-4881-9E10-D0880ED12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406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8FAFBF6-0C29-4D4C-A97C-6599AEEA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73CC8BC-A1AE-43F6-971E-74A80CAF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BC98F8-5A5C-401B-88AB-ACA49827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40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D43BC-CB0A-4F16-B656-5253F716E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9C33E6-DA49-40ED-BB7C-3494C4881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A11AE0-1F5B-48F8-80F0-CEACADA8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2EEB9D-9ED0-4AA8-9B35-5A852C1B6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F39659-1AE6-4E4A-ABB7-D959006E4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0C0A82-9CF6-40DA-954A-F973DDEB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694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64666-785E-45AA-98EE-5431BDC5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1786FDC-06C7-4474-9CF3-65EAF53585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9752350-ADED-4E46-9765-BD4925E45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E74564-495D-4F6C-8547-11D1FC3CF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42DED7-20FB-46C0-B9FD-549DEE623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F8643E-8823-4FAE-B9CB-C232C946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533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90AC136-1D68-4E84-B4F7-6F82DC3DE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869901-BE1F-42E1-9796-541DF4AC3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FBDD19-DB09-4F28-B575-329EA7EEB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2E115-DBB0-4BB7-9EC9-C3C1DAF94387}" type="datetimeFigureOut">
              <a:rPr lang="de-AT" smtClean="0"/>
              <a:t>10.10.2024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1FC7F-D258-4959-9251-E78692D96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C9A5E8-24E9-47B0-B7EC-EA8233535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A3DB5-78EC-4830-92BF-101EFA4E8C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101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CDB73-812B-4EF4-AA72-7EE9EBFD8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39" y="498230"/>
            <a:ext cx="9144000" cy="791228"/>
          </a:xfr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de-DE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E-Mail mit der App Outlook  2</a:t>
            </a:r>
            <a:endParaRPr lang="de-AT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2EF4DEF-A969-4CC2-BD75-6277DB8A2B87}"/>
              </a:ext>
            </a:extLst>
          </p:cNvPr>
          <p:cNvSpPr txBox="1"/>
          <p:nvPr/>
        </p:nvSpPr>
        <p:spPr>
          <a:xfrm>
            <a:off x="959339" y="1576631"/>
            <a:ext cx="4425461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b="1"/>
            </a:lvl1pPr>
            <a:lvl2pPr lvl="1"/>
          </a:lstStyle>
          <a:p>
            <a:r>
              <a:rPr lang="de-AT" sz="1200" dirty="0"/>
              <a:t>Lernzielkatalog</a:t>
            </a:r>
          </a:p>
          <a:p>
            <a:pPr marL="324000" lvl="1"/>
            <a:r>
              <a:rPr lang="de-AT" sz="1200" dirty="0"/>
              <a:t>5.1 E-Mails senden </a:t>
            </a:r>
          </a:p>
          <a:p>
            <a:pPr marL="324000" lvl="1"/>
            <a:r>
              <a:rPr lang="de-AT" sz="1200" dirty="0"/>
              <a:t>5.2 E-Mails erhalten</a:t>
            </a:r>
          </a:p>
          <a:p>
            <a:pPr marL="324000" lvl="1"/>
            <a:r>
              <a:rPr lang="de-AT" sz="1200" dirty="0"/>
              <a:t>5.3 Extras und Einstellungen </a:t>
            </a:r>
          </a:p>
          <a:p>
            <a:pPr marL="324000" lvl="1"/>
            <a:r>
              <a:rPr lang="de-AT" sz="1200" dirty="0"/>
              <a:t>5.4 E-Mails organisieren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9F7C0FDB-0C75-4127-BD55-BDB08A1C491F}"/>
              </a:ext>
            </a:extLst>
          </p:cNvPr>
          <p:cNvSpPr txBox="1">
            <a:spLocks/>
          </p:cNvSpPr>
          <p:nvPr/>
        </p:nvSpPr>
        <p:spPr>
          <a:xfrm>
            <a:off x="908539" y="5359260"/>
            <a:ext cx="9837793" cy="1184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rgbClr val="FF0000"/>
                </a:solidFill>
              </a:rPr>
              <a:t>Du kannst auch den Quiz auch so starten: Bildschirmpräsentation &gt; Bildschirmpräsentation starten &gt; Von Beginn an</a:t>
            </a:r>
            <a:endParaRPr lang="de-AT" sz="1200" dirty="0">
              <a:solidFill>
                <a:srgbClr val="FF0000"/>
              </a:solidFill>
            </a:endParaRP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accent1">
                    <a:lumMod val="75000"/>
                  </a:schemeClr>
                </a:solidFill>
              </a:rPr>
              <a:t>Mit einem Klick auf das </a:t>
            </a:r>
            <a:r>
              <a:rPr lang="de-DE" sz="1200" b="1" dirty="0">
                <a:solidFill>
                  <a:schemeClr val="accent1">
                    <a:lumMod val="75000"/>
                  </a:schemeClr>
                </a:solidFill>
              </a:rPr>
              <a:t>richtige Feld </a:t>
            </a:r>
            <a:r>
              <a:rPr lang="de-DE" sz="1200" dirty="0">
                <a:solidFill>
                  <a:schemeClr val="accent1">
                    <a:lumMod val="75000"/>
                  </a:schemeClr>
                </a:solidFill>
              </a:rPr>
              <a:t>gelangst du zur nächsten Folie und Aufgabe.</a:t>
            </a:r>
          </a:p>
          <a:p>
            <a:pPr marL="342900" indent="-3429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accent1">
                    <a:lumMod val="75000"/>
                  </a:schemeClr>
                </a:solidFill>
              </a:rPr>
              <a:t>Jeweils auf der nächsten Folie siehst du die Lösung. </a:t>
            </a:r>
            <a:br>
              <a:rPr lang="de-D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sz="1200" i="1" dirty="0">
                <a:solidFill>
                  <a:schemeClr val="accent1">
                    <a:lumMod val="75000"/>
                  </a:schemeClr>
                </a:solidFill>
              </a:rPr>
              <a:t>Du kannst selbstverständlich (statt mit Klick auf das richtige Feld) mit der Pfeiltaste nach rechts bzw. nach links zwischen den Folien hin- und herwechseln.</a:t>
            </a:r>
            <a:endParaRPr lang="de-DE" sz="1200" dirty="0"/>
          </a:p>
        </p:txBody>
      </p:sp>
      <p:sp>
        <p:nvSpPr>
          <p:cNvPr id="5" name="Pfeil: Fünf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3FD8D0C-91A0-44D9-8EEC-C6EC61C5B17E}"/>
              </a:ext>
            </a:extLst>
          </p:cNvPr>
          <p:cNvSpPr/>
          <p:nvPr/>
        </p:nvSpPr>
        <p:spPr>
          <a:xfrm>
            <a:off x="5689600" y="1594337"/>
            <a:ext cx="2697462" cy="95828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dirty="0">
                <a:solidFill>
                  <a:schemeClr val="accent5">
                    <a:lumMod val="75000"/>
                  </a:schemeClr>
                </a:solidFill>
              </a:rPr>
              <a:t>Hier klicken, um den Quizz zu beginnen!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54F689A-2403-4DFA-94C6-292E0B02BAF7}"/>
              </a:ext>
            </a:extLst>
          </p:cNvPr>
          <p:cNvSpPr txBox="1"/>
          <p:nvPr/>
        </p:nvSpPr>
        <p:spPr>
          <a:xfrm>
            <a:off x="959339" y="2762212"/>
            <a:ext cx="10401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Hier lernst du: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AT" sz="1400"/>
              <a:t>Automatisierte Antworten erstellen</a:t>
            </a: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26514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Bestätige mit </a:t>
            </a:r>
            <a:r>
              <a:rPr lang="de-AT" b="1" i="1" dirty="0"/>
              <a:t>OK</a:t>
            </a:r>
            <a:r>
              <a:rPr lang="de-AT" dirty="0"/>
              <a:t>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7755"/>
            <a:ext cx="7184148" cy="4417939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801197B-095E-48E4-8B0E-9B3CFA09B324}"/>
              </a:ext>
            </a:extLst>
          </p:cNvPr>
          <p:cNvSpPr/>
          <p:nvPr/>
        </p:nvSpPr>
        <p:spPr>
          <a:xfrm>
            <a:off x="5798767" y="5973521"/>
            <a:ext cx="662589" cy="26377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222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Bestätige mit </a:t>
            </a:r>
            <a:r>
              <a:rPr lang="de-AT" b="1" i="1" dirty="0"/>
              <a:t>OK</a:t>
            </a:r>
            <a:r>
              <a:rPr lang="de-AT" dirty="0"/>
              <a:t>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7755"/>
            <a:ext cx="7184148" cy="4417939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801197B-095E-48E4-8B0E-9B3CFA09B324}"/>
              </a:ext>
            </a:extLst>
          </p:cNvPr>
          <p:cNvSpPr/>
          <p:nvPr/>
        </p:nvSpPr>
        <p:spPr>
          <a:xfrm>
            <a:off x="5798767" y="5973521"/>
            <a:ext cx="662589" cy="263777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089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Wechsle wieder zurück in die Normalansicht.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6675415" cy="4335534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2EF850A-42A5-4B11-8DD2-2D47BC6F174E}"/>
              </a:ext>
            </a:extLst>
          </p:cNvPr>
          <p:cNvSpPr/>
          <p:nvPr/>
        </p:nvSpPr>
        <p:spPr>
          <a:xfrm>
            <a:off x="838200" y="2399535"/>
            <a:ext cx="500094" cy="270997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312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Wechsle wieder zurück in die Normalansicht.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6675415" cy="4335534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2EF850A-42A5-4B11-8DD2-2D47BC6F174E}"/>
              </a:ext>
            </a:extLst>
          </p:cNvPr>
          <p:cNvSpPr/>
          <p:nvPr/>
        </p:nvSpPr>
        <p:spPr>
          <a:xfrm>
            <a:off x="838200" y="2399535"/>
            <a:ext cx="500094" cy="270997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415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CDB73-812B-4EF4-AA72-7EE9EBFD8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39" y="498230"/>
            <a:ext cx="9144000" cy="791228"/>
          </a:xfr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de-DE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E-Mail mit Outlook 1</a:t>
            </a:r>
            <a:endParaRPr lang="de-AT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Pfeil: Fünfeck 4">
            <a:hlinkClick r:id="rId2" action="ppaction://hlinksldjump"/>
            <a:extLst>
              <a:ext uri="{FF2B5EF4-FFF2-40B4-BE49-F238E27FC236}">
                <a16:creationId xmlns:a16="http://schemas.microsoft.com/office/drawing/2014/main" id="{13FD8D0C-91A0-44D9-8EEC-C6EC61C5B17E}"/>
              </a:ext>
            </a:extLst>
          </p:cNvPr>
          <p:cNvSpPr/>
          <p:nvPr/>
        </p:nvSpPr>
        <p:spPr>
          <a:xfrm>
            <a:off x="6254750" y="4455861"/>
            <a:ext cx="4222750" cy="1269167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3200" dirty="0">
                <a:solidFill>
                  <a:schemeClr val="accent5">
                    <a:lumMod val="75000"/>
                  </a:schemeClr>
                </a:solidFill>
              </a:rPr>
              <a:t>Hier klicken, um den Quizz zu wiederholen! </a:t>
            </a:r>
          </a:p>
        </p:txBody>
      </p:sp>
      <p:sp>
        <p:nvSpPr>
          <p:cNvPr id="6" name="Pfeil: Fünf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9E01AE9-81E2-4B11-8781-4BB94DB3C262}"/>
              </a:ext>
            </a:extLst>
          </p:cNvPr>
          <p:cNvSpPr/>
          <p:nvPr/>
        </p:nvSpPr>
        <p:spPr>
          <a:xfrm>
            <a:off x="908539" y="4455862"/>
            <a:ext cx="4081762" cy="1269167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3200" dirty="0">
                <a:solidFill>
                  <a:schemeClr val="accent5">
                    <a:lumMod val="75000"/>
                  </a:schemeClr>
                </a:solidFill>
              </a:rPr>
              <a:t>Hier klicken, um den Quizz zu beenden!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0EF2A4F-862C-4466-BAB6-FFE363D32C17}"/>
              </a:ext>
            </a:extLst>
          </p:cNvPr>
          <p:cNvSpPr txBox="1"/>
          <p:nvPr/>
        </p:nvSpPr>
        <p:spPr>
          <a:xfrm>
            <a:off x="959339" y="1576631"/>
            <a:ext cx="4425461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b="1"/>
            </a:lvl1pPr>
            <a:lvl2pPr lvl="1"/>
          </a:lstStyle>
          <a:p>
            <a:r>
              <a:rPr lang="de-AT" sz="2000"/>
              <a:t>Lernzielkatalog</a:t>
            </a:r>
            <a:endParaRPr lang="de-AT" sz="2000" dirty="0"/>
          </a:p>
          <a:p>
            <a:pPr marL="324000" lvl="1"/>
            <a:r>
              <a:rPr lang="de-AT" sz="2000" dirty="0"/>
              <a:t>5.1 E-Mails senden </a:t>
            </a:r>
          </a:p>
          <a:p>
            <a:pPr marL="324000" lvl="1"/>
            <a:r>
              <a:rPr lang="de-AT" sz="2000" dirty="0"/>
              <a:t>5.2 E-Mails erhalten</a:t>
            </a:r>
          </a:p>
          <a:p>
            <a:pPr marL="324000" lvl="1"/>
            <a:r>
              <a:rPr lang="de-AT" sz="2000" dirty="0"/>
              <a:t>5.3 Extras und Einstellungen </a:t>
            </a:r>
          </a:p>
          <a:p>
            <a:pPr marL="324000" lvl="1"/>
            <a:r>
              <a:rPr lang="de-AT" sz="2000" dirty="0"/>
              <a:t>5.4 E-Mails organisieren</a:t>
            </a:r>
          </a:p>
        </p:txBody>
      </p:sp>
    </p:spTree>
    <p:extLst>
      <p:ext uri="{BB962C8B-B14F-4D97-AF65-F5344CB8AC3E}">
        <p14:creationId xmlns:p14="http://schemas.microsoft.com/office/powerpoint/2010/main" val="1981386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Wechsle vom vereinfachten auf das klassische Menüband.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7" y="2060575"/>
            <a:ext cx="10453961" cy="4524336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2E3FA75-8F55-4AAF-84E4-DB427FB9400E}"/>
              </a:ext>
            </a:extLst>
          </p:cNvPr>
          <p:cNvSpPr/>
          <p:nvPr/>
        </p:nvSpPr>
        <p:spPr>
          <a:xfrm>
            <a:off x="10906188" y="2315525"/>
            <a:ext cx="387560" cy="33410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470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Wechsle vom vereinfachten auf das klassische Menüband.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7" y="2060575"/>
            <a:ext cx="10453961" cy="4524336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2E3FA75-8F55-4AAF-84E4-DB427FB9400E}"/>
              </a:ext>
            </a:extLst>
          </p:cNvPr>
          <p:cNvSpPr/>
          <p:nvPr/>
        </p:nvSpPr>
        <p:spPr>
          <a:xfrm>
            <a:off x="10906188" y="2315525"/>
            <a:ext cx="387560" cy="334108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034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Deaktiviere die automatische Antwort.</a:t>
            </a:r>
            <a:br>
              <a:rPr lang="de-AT" dirty="0"/>
            </a:br>
            <a:r>
              <a:rPr lang="de-AT" dirty="0"/>
              <a:t>Wo klickst du als erstes hin? 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8374174" cy="4792573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857A819-CB70-4AA2-AB99-086BE5C817C2}"/>
              </a:ext>
            </a:extLst>
          </p:cNvPr>
          <p:cNvSpPr/>
          <p:nvPr/>
        </p:nvSpPr>
        <p:spPr>
          <a:xfrm>
            <a:off x="838199" y="2060575"/>
            <a:ext cx="445593" cy="27689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295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Deaktiviere die automatische Antwort.</a:t>
            </a:r>
            <a:br>
              <a:rPr lang="de-AT" dirty="0"/>
            </a:br>
            <a:r>
              <a:rPr lang="de-AT" dirty="0"/>
              <a:t>Wo klickst du als erstes hin? 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8374174" cy="4792573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857A819-CB70-4AA2-AB99-086BE5C817C2}"/>
              </a:ext>
            </a:extLst>
          </p:cNvPr>
          <p:cNvSpPr/>
          <p:nvPr/>
        </p:nvSpPr>
        <p:spPr>
          <a:xfrm>
            <a:off x="838199" y="2060575"/>
            <a:ext cx="445593" cy="276898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816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Deaktiviere die automatische Antwort.</a:t>
            </a:r>
            <a:br>
              <a:rPr lang="de-AT" dirty="0"/>
            </a:br>
            <a:r>
              <a:rPr lang="de-AT" dirty="0"/>
              <a:t>Zwei Möglichkeiten!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065427"/>
            <a:ext cx="8374174" cy="4335534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F138783-226E-4236-8934-43C40DEFA197}"/>
              </a:ext>
            </a:extLst>
          </p:cNvPr>
          <p:cNvSpPr/>
          <p:nvPr/>
        </p:nvSpPr>
        <p:spPr>
          <a:xfrm>
            <a:off x="838199" y="2060575"/>
            <a:ext cx="445593" cy="27689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>
            <a:hlinkClick r:id="rId3" action="ppaction://hlinksldjump"/>
            <a:extLst>
              <a:ext uri="{FF2B5EF4-FFF2-40B4-BE49-F238E27FC236}">
                <a16:creationId xmlns:a16="http://schemas.microsoft.com/office/drawing/2014/main" id="{345DB0BF-9C7F-4D64-B994-36867877D000}"/>
              </a:ext>
            </a:extLst>
          </p:cNvPr>
          <p:cNvSpPr/>
          <p:nvPr/>
        </p:nvSpPr>
        <p:spPr>
          <a:xfrm>
            <a:off x="3770132" y="5628350"/>
            <a:ext cx="723146" cy="27689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25E307-889B-4D96-90B7-502593D5F6FE}"/>
              </a:ext>
            </a:extLst>
          </p:cNvPr>
          <p:cNvSpPr/>
          <p:nvPr/>
        </p:nvSpPr>
        <p:spPr>
          <a:xfrm>
            <a:off x="2198192" y="4999574"/>
            <a:ext cx="1519963" cy="69271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846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Deaktiviere die automatische Antwort.</a:t>
            </a:r>
            <a:br>
              <a:rPr lang="de-AT" dirty="0"/>
            </a:br>
            <a:r>
              <a:rPr lang="de-AT" dirty="0"/>
              <a:t>Zwei Möglichkeiten!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065427"/>
            <a:ext cx="8374174" cy="4335534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F138783-226E-4236-8934-43C40DEFA197}"/>
              </a:ext>
            </a:extLst>
          </p:cNvPr>
          <p:cNvSpPr/>
          <p:nvPr/>
        </p:nvSpPr>
        <p:spPr>
          <a:xfrm>
            <a:off x="838199" y="2060575"/>
            <a:ext cx="445593" cy="27689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45DB0BF-9C7F-4D64-B994-36867877D000}"/>
              </a:ext>
            </a:extLst>
          </p:cNvPr>
          <p:cNvSpPr/>
          <p:nvPr/>
        </p:nvSpPr>
        <p:spPr>
          <a:xfrm>
            <a:off x="3770132" y="5628350"/>
            <a:ext cx="723146" cy="276898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325E307-889B-4D96-90B7-502593D5F6FE}"/>
              </a:ext>
            </a:extLst>
          </p:cNvPr>
          <p:cNvSpPr/>
          <p:nvPr/>
        </p:nvSpPr>
        <p:spPr>
          <a:xfrm>
            <a:off x="2198192" y="4999574"/>
            <a:ext cx="1519963" cy="692718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9342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Wähle </a:t>
            </a:r>
            <a:r>
              <a:rPr lang="de-AT" b="1" i="1" dirty="0"/>
              <a:t>Keine automatischen Antworten senden</a:t>
            </a:r>
            <a:r>
              <a:rPr lang="de-AT" dirty="0"/>
              <a:t>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7184148" cy="4432300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B27D0E-CFDE-451C-B45C-283A00ABA901}"/>
              </a:ext>
            </a:extLst>
          </p:cNvPr>
          <p:cNvSpPr/>
          <p:nvPr/>
        </p:nvSpPr>
        <p:spPr>
          <a:xfrm>
            <a:off x="3083020" y="2507030"/>
            <a:ext cx="199131" cy="16955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855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F5604-F27D-40A5-915E-DD02E012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Wähle </a:t>
            </a:r>
            <a:r>
              <a:rPr lang="de-AT" b="1" i="1" dirty="0"/>
              <a:t>Keine automatischen Antworten senden</a:t>
            </a:r>
            <a:r>
              <a:rPr lang="de-AT" dirty="0"/>
              <a:t>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D4C0096-961E-48D7-838E-6C723044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788" y="2060575"/>
            <a:ext cx="7184148" cy="4432300"/>
          </a:xfrm>
          <a:prstGeom prst="rect">
            <a:avLst/>
          </a:prstGeom>
        </p:spPr>
      </p:pic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08259B7-7BBB-4296-BD9B-F4AA9968A273}"/>
              </a:ext>
            </a:extLst>
          </p:cNvPr>
          <p:cNvSpPr/>
          <p:nvPr/>
        </p:nvSpPr>
        <p:spPr>
          <a:xfrm>
            <a:off x="3894676" y="2065427"/>
            <a:ext cx="3317604" cy="33410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5B27D0E-CFDE-451C-B45C-283A00ABA901}"/>
              </a:ext>
            </a:extLst>
          </p:cNvPr>
          <p:cNvSpPr/>
          <p:nvPr/>
        </p:nvSpPr>
        <p:spPr>
          <a:xfrm>
            <a:off x="3083020" y="2507030"/>
            <a:ext cx="199131" cy="169557"/>
          </a:xfrm>
          <a:prstGeom prst="rect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389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DCFBB8-2ED2-4FA6-B2D5-875C75C71B67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90dcfa79-2d89-47ef-bc80-866a5b3e3183"/>
    <ds:schemaRef ds:uri="http://purl.org/dc/terms/"/>
    <ds:schemaRef ds:uri="8baa7261-70d0-45ca-b925-0e0e2c0f4054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D78150-05F4-4359-9735-8B2981F544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F16ED8-C3D2-4F8C-B7D7-75A831A481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32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</vt:lpstr>
      <vt:lpstr>E-Mail mit der App Outlook  2</vt:lpstr>
      <vt:lpstr>Wechsle vom vereinfachten auf das klassische Menüband.</vt:lpstr>
      <vt:lpstr>Wechsle vom vereinfachten auf das klassische Menüband.</vt:lpstr>
      <vt:lpstr>Deaktiviere die automatische Antwort. Wo klickst du als erstes hin?  </vt:lpstr>
      <vt:lpstr>Deaktiviere die automatische Antwort. Wo klickst du als erstes hin?  </vt:lpstr>
      <vt:lpstr>Deaktiviere die automatische Antwort. Zwei Möglichkeiten!</vt:lpstr>
      <vt:lpstr>Deaktiviere die automatische Antwort. Zwei Möglichkeiten!</vt:lpstr>
      <vt:lpstr>Wähle Keine automatischen Antworten senden.</vt:lpstr>
      <vt:lpstr>Wähle Keine automatischen Antworten senden.</vt:lpstr>
      <vt:lpstr>Bestätige mit OK.</vt:lpstr>
      <vt:lpstr>Bestätige mit OK.</vt:lpstr>
      <vt:lpstr>Wechsle wieder zurück in die Normalansicht.</vt:lpstr>
      <vt:lpstr>Wechsle wieder zurück in die Normalansicht.</vt:lpstr>
      <vt:lpstr>E-Mail mit Outlook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Easy4Me. .</cp:lastModifiedBy>
  <cp:revision>42</cp:revision>
  <dcterms:created xsi:type="dcterms:W3CDTF">2023-01-12T07:18:01Z</dcterms:created>
  <dcterms:modified xsi:type="dcterms:W3CDTF">2024-10-10T10:33:19Z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