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85" r:id="rId6"/>
    <p:sldId id="301" r:id="rId7"/>
    <p:sldId id="287" r:id="rId8"/>
    <p:sldId id="302" r:id="rId9"/>
    <p:sldId id="303" r:id="rId10"/>
    <p:sldId id="289" r:id="rId11"/>
    <p:sldId id="290" r:id="rId12"/>
    <p:sldId id="304" r:id="rId13"/>
    <p:sldId id="291" r:id="rId14"/>
    <p:sldId id="310" r:id="rId15"/>
    <p:sldId id="292" r:id="rId16"/>
    <p:sldId id="311" r:id="rId17"/>
    <p:sldId id="298" r:id="rId18"/>
    <p:sldId id="312" r:id="rId19"/>
    <p:sldId id="299" r:id="rId20"/>
    <p:sldId id="313" r:id="rId21"/>
    <p:sldId id="300" r:id="rId22"/>
    <p:sldId id="306" r:id="rId23"/>
    <p:sldId id="307" r:id="rId24"/>
    <p:sldId id="297" r:id="rId25"/>
    <p:sldId id="295" r:id="rId26"/>
    <p:sldId id="294" r:id="rId27"/>
    <p:sldId id="314" r:id="rId28"/>
    <p:sldId id="296" r:id="rId29"/>
    <p:sldId id="274" r:id="rId30"/>
    <p:sldId id="275" r:id="rId31"/>
    <p:sldId id="308" r:id="rId32"/>
    <p:sldId id="276" r:id="rId33"/>
    <p:sldId id="309" r:id="rId34"/>
    <p:sldId id="277" r:id="rId35"/>
    <p:sldId id="315" r:id="rId36"/>
    <p:sldId id="278" r:id="rId37"/>
    <p:sldId id="316" r:id="rId38"/>
    <p:sldId id="279" r:id="rId39"/>
    <p:sldId id="317" r:id="rId40"/>
    <p:sldId id="280" r:id="rId41"/>
    <p:sldId id="273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2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1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28ADFC1B-C1EE-410D-9E62-609251C00D55}"/>
    <pc:docChg chg="undo custSel modSld">
      <pc:chgData name="Alois Klotz" userId="0e7873f3-c968-46a8-ac9c-5d38456ab073" providerId="ADAL" clId="{28ADFC1B-C1EE-410D-9E62-609251C00D55}" dt="2023-06-08T20:20:57.109" v="21" actId="108"/>
      <pc:docMkLst>
        <pc:docMk/>
      </pc:docMkLst>
      <pc:sldChg chg="modSp mod">
        <pc:chgData name="Alois Klotz" userId="0e7873f3-c968-46a8-ac9c-5d38456ab073" providerId="ADAL" clId="{28ADFC1B-C1EE-410D-9E62-609251C00D55}" dt="2023-06-08T20:18:11.179" v="15" actId="108"/>
        <pc:sldMkLst>
          <pc:docMk/>
          <pc:sldMk cId="719021821" sldId="274"/>
        </pc:sldMkLst>
        <pc:spChg chg="mod">
          <ac:chgData name="Alois Klotz" userId="0e7873f3-c968-46a8-ac9c-5d38456ab073" providerId="ADAL" clId="{28ADFC1B-C1EE-410D-9E62-609251C00D55}" dt="2023-06-08T20:18:11.179" v="15" actId="108"/>
          <ac:spMkLst>
            <pc:docMk/>
            <pc:sldMk cId="719021821" sldId="274"/>
            <ac:spMk id="5" creationId="{F894BA36-031A-4F60-8508-8BDF9C4B9E43}"/>
          </ac:spMkLst>
        </pc:spChg>
        <pc:picChg chg="mod">
          <ac:chgData name="Alois Klotz" userId="0e7873f3-c968-46a8-ac9c-5d38456ab073" providerId="ADAL" clId="{28ADFC1B-C1EE-410D-9E62-609251C00D55}" dt="2023-06-08T20:18:08.490" v="14" actId="108"/>
          <ac:picMkLst>
            <pc:docMk/>
            <pc:sldMk cId="719021821" sldId="274"/>
            <ac:picMk id="3" creationId="{D1817DA5-A521-4A65-9C25-9DB9770E0659}"/>
          </ac:picMkLst>
        </pc:picChg>
      </pc:sldChg>
      <pc:sldChg chg="modSp mod">
        <pc:chgData name="Alois Klotz" userId="0e7873f3-c968-46a8-ac9c-5d38456ab073" providerId="ADAL" clId="{28ADFC1B-C1EE-410D-9E62-609251C00D55}" dt="2023-06-08T20:18:17.133" v="16" actId="108"/>
        <pc:sldMkLst>
          <pc:docMk/>
          <pc:sldMk cId="3187290707" sldId="275"/>
        </pc:sldMkLst>
        <pc:spChg chg="mod">
          <ac:chgData name="Alois Klotz" userId="0e7873f3-c968-46a8-ac9c-5d38456ab073" providerId="ADAL" clId="{28ADFC1B-C1EE-410D-9E62-609251C00D55}" dt="2023-06-08T20:18:17.133" v="16" actId="108"/>
          <ac:spMkLst>
            <pc:docMk/>
            <pc:sldMk cId="3187290707" sldId="275"/>
            <ac:spMk id="4" creationId="{F69100C8-A49A-431E-B93D-B7B50B93A2A2}"/>
          </ac:spMkLst>
        </pc:spChg>
      </pc:sldChg>
      <pc:sldChg chg="modSp mod">
        <pc:chgData name="Alois Klotz" userId="0e7873f3-c968-46a8-ac9c-5d38456ab073" providerId="ADAL" clId="{28ADFC1B-C1EE-410D-9E62-609251C00D55}" dt="2023-06-08T20:18:25.813" v="17" actId="108"/>
        <pc:sldMkLst>
          <pc:docMk/>
          <pc:sldMk cId="2102910635" sldId="276"/>
        </pc:sldMkLst>
        <pc:spChg chg="mod">
          <ac:chgData name="Alois Klotz" userId="0e7873f3-c968-46a8-ac9c-5d38456ab073" providerId="ADAL" clId="{28ADFC1B-C1EE-410D-9E62-609251C00D55}" dt="2023-06-08T20:18:25.813" v="17" actId="108"/>
          <ac:spMkLst>
            <pc:docMk/>
            <pc:sldMk cId="2102910635" sldId="276"/>
            <ac:spMk id="4" creationId="{C9E15873-6F57-4636-8BC7-EA3F5B4C884C}"/>
          </ac:spMkLst>
        </pc:spChg>
      </pc:sldChg>
      <pc:sldChg chg="modSp mod">
        <pc:chgData name="Alois Klotz" userId="0e7873f3-c968-46a8-ac9c-5d38456ab073" providerId="ADAL" clId="{28ADFC1B-C1EE-410D-9E62-609251C00D55}" dt="2023-06-08T20:18:31.469" v="18" actId="108"/>
        <pc:sldMkLst>
          <pc:docMk/>
          <pc:sldMk cId="1259021988" sldId="277"/>
        </pc:sldMkLst>
        <pc:spChg chg="mod">
          <ac:chgData name="Alois Klotz" userId="0e7873f3-c968-46a8-ac9c-5d38456ab073" providerId="ADAL" clId="{28ADFC1B-C1EE-410D-9E62-609251C00D55}" dt="2023-06-08T20:18:31.469" v="18" actId="108"/>
          <ac:spMkLst>
            <pc:docMk/>
            <pc:sldMk cId="1259021988" sldId="277"/>
            <ac:spMk id="4" creationId="{C9E15873-6F57-4636-8BC7-EA3F5B4C884C}"/>
          </ac:spMkLst>
        </pc:spChg>
      </pc:sldChg>
      <pc:sldChg chg="modSp mod">
        <pc:chgData name="Alois Klotz" userId="0e7873f3-c968-46a8-ac9c-5d38456ab073" providerId="ADAL" clId="{28ADFC1B-C1EE-410D-9E62-609251C00D55}" dt="2023-06-08T20:18:41.237" v="19" actId="108"/>
        <pc:sldMkLst>
          <pc:docMk/>
          <pc:sldMk cId="439286821" sldId="278"/>
        </pc:sldMkLst>
        <pc:spChg chg="mod">
          <ac:chgData name="Alois Klotz" userId="0e7873f3-c968-46a8-ac9c-5d38456ab073" providerId="ADAL" clId="{28ADFC1B-C1EE-410D-9E62-609251C00D55}" dt="2023-06-08T20:18:41.237" v="19" actId="108"/>
          <ac:spMkLst>
            <pc:docMk/>
            <pc:sldMk cId="439286821" sldId="278"/>
            <ac:spMk id="5" creationId="{EC0F0F5A-2CE2-457C-80F8-C421B90B2978}"/>
          </ac:spMkLst>
        </pc:spChg>
      </pc:sldChg>
      <pc:sldChg chg="modSp mod">
        <pc:chgData name="Alois Klotz" userId="0e7873f3-c968-46a8-ac9c-5d38456ab073" providerId="ADAL" clId="{28ADFC1B-C1EE-410D-9E62-609251C00D55}" dt="2023-06-08T20:18:51.615" v="20" actId="108"/>
        <pc:sldMkLst>
          <pc:docMk/>
          <pc:sldMk cId="3403812361" sldId="279"/>
        </pc:sldMkLst>
        <pc:spChg chg="mod">
          <ac:chgData name="Alois Klotz" userId="0e7873f3-c968-46a8-ac9c-5d38456ab073" providerId="ADAL" clId="{28ADFC1B-C1EE-410D-9E62-609251C00D55}" dt="2023-06-08T20:18:51.615" v="20" actId="108"/>
          <ac:spMkLst>
            <pc:docMk/>
            <pc:sldMk cId="3403812361" sldId="279"/>
            <ac:spMk id="5" creationId="{14B5F757-9C9C-4919-8125-0F744787EA07}"/>
          </ac:spMkLst>
        </pc:spChg>
      </pc:sldChg>
      <pc:sldChg chg="modSp mod">
        <pc:chgData name="Alois Klotz" userId="0e7873f3-c968-46a8-ac9c-5d38456ab073" providerId="ADAL" clId="{28ADFC1B-C1EE-410D-9E62-609251C00D55}" dt="2023-06-08T20:16:19.551" v="0" actId="108"/>
        <pc:sldMkLst>
          <pc:docMk/>
          <pc:sldMk cId="1692955614" sldId="285"/>
        </pc:sldMkLst>
        <pc:spChg chg="mod">
          <ac:chgData name="Alois Klotz" userId="0e7873f3-c968-46a8-ac9c-5d38456ab073" providerId="ADAL" clId="{28ADFC1B-C1EE-410D-9E62-609251C00D55}" dt="2023-06-08T20:16:19.551" v="0" actId="108"/>
          <ac:spMkLst>
            <pc:docMk/>
            <pc:sldMk cId="1692955614" sldId="285"/>
            <ac:spMk id="4" creationId="{5A425DB1-5C1C-4FBD-9FAA-450D82040EF9}"/>
          </ac:spMkLst>
        </pc:spChg>
      </pc:sldChg>
      <pc:sldChg chg="modSp mod">
        <pc:chgData name="Alois Klotz" userId="0e7873f3-c968-46a8-ac9c-5d38456ab073" providerId="ADAL" clId="{28ADFC1B-C1EE-410D-9E62-609251C00D55}" dt="2023-06-08T20:16:27.281" v="1" actId="108"/>
        <pc:sldMkLst>
          <pc:docMk/>
          <pc:sldMk cId="4211500159" sldId="287"/>
        </pc:sldMkLst>
        <pc:spChg chg="mod">
          <ac:chgData name="Alois Klotz" userId="0e7873f3-c968-46a8-ac9c-5d38456ab073" providerId="ADAL" clId="{28ADFC1B-C1EE-410D-9E62-609251C00D55}" dt="2023-06-08T20:16:27.281" v="1" actId="108"/>
          <ac:spMkLst>
            <pc:docMk/>
            <pc:sldMk cId="4211500159" sldId="287"/>
            <ac:spMk id="7" creationId="{24FDE478-592A-45C5-B6C0-8008F7C6F716}"/>
          </ac:spMkLst>
        </pc:spChg>
      </pc:sldChg>
      <pc:sldChg chg="modSp mod">
        <pc:chgData name="Alois Klotz" userId="0e7873f3-c968-46a8-ac9c-5d38456ab073" providerId="ADAL" clId="{28ADFC1B-C1EE-410D-9E62-609251C00D55}" dt="2023-06-08T20:16:47.995" v="4" actId="108"/>
        <pc:sldMkLst>
          <pc:docMk/>
          <pc:sldMk cId="2081086003" sldId="290"/>
        </pc:sldMkLst>
        <pc:spChg chg="mod">
          <ac:chgData name="Alois Klotz" userId="0e7873f3-c968-46a8-ac9c-5d38456ab073" providerId="ADAL" clId="{28ADFC1B-C1EE-410D-9E62-609251C00D55}" dt="2023-06-08T20:16:47.995" v="4" actId="108"/>
          <ac:spMkLst>
            <pc:docMk/>
            <pc:sldMk cId="2081086003" sldId="290"/>
            <ac:spMk id="7" creationId="{CEF3B5DD-89F5-42C1-AEA9-FB03B4CC9EA2}"/>
          </ac:spMkLst>
        </pc:spChg>
        <pc:spChg chg="mod">
          <ac:chgData name="Alois Klotz" userId="0e7873f3-c968-46a8-ac9c-5d38456ab073" providerId="ADAL" clId="{28ADFC1B-C1EE-410D-9E62-609251C00D55}" dt="2023-06-08T20:16:45.341" v="3" actId="108"/>
          <ac:spMkLst>
            <pc:docMk/>
            <pc:sldMk cId="2081086003" sldId="290"/>
            <ac:spMk id="8" creationId="{4C6963E2-42DA-4D50-9667-A52502B0EC8F}"/>
          </ac:spMkLst>
        </pc:spChg>
      </pc:sldChg>
      <pc:sldChg chg="modSp mod">
        <pc:chgData name="Alois Klotz" userId="0e7873f3-c968-46a8-ac9c-5d38456ab073" providerId="ADAL" clId="{28ADFC1B-C1EE-410D-9E62-609251C00D55}" dt="2023-06-08T20:16:54.786" v="5" actId="108"/>
        <pc:sldMkLst>
          <pc:docMk/>
          <pc:sldMk cId="1184583988" sldId="291"/>
        </pc:sldMkLst>
        <pc:spChg chg="mod">
          <ac:chgData name="Alois Klotz" userId="0e7873f3-c968-46a8-ac9c-5d38456ab073" providerId="ADAL" clId="{28ADFC1B-C1EE-410D-9E62-609251C00D55}" dt="2023-06-08T20:16:54.786" v="5" actId="108"/>
          <ac:spMkLst>
            <pc:docMk/>
            <pc:sldMk cId="1184583988" sldId="291"/>
            <ac:spMk id="8" creationId="{16CBEBBF-E37D-4DD8-AE79-C987692835DF}"/>
          </ac:spMkLst>
        </pc:spChg>
      </pc:sldChg>
      <pc:sldChg chg="modSp mod">
        <pc:chgData name="Alois Klotz" userId="0e7873f3-c968-46a8-ac9c-5d38456ab073" providerId="ADAL" clId="{28ADFC1B-C1EE-410D-9E62-609251C00D55}" dt="2023-06-08T20:17:01.387" v="6" actId="108"/>
        <pc:sldMkLst>
          <pc:docMk/>
          <pc:sldMk cId="4238555682" sldId="292"/>
        </pc:sldMkLst>
        <pc:spChg chg="mod">
          <ac:chgData name="Alois Klotz" userId="0e7873f3-c968-46a8-ac9c-5d38456ab073" providerId="ADAL" clId="{28ADFC1B-C1EE-410D-9E62-609251C00D55}" dt="2023-06-08T20:17:01.387" v="6" actId="108"/>
          <ac:spMkLst>
            <pc:docMk/>
            <pc:sldMk cId="4238555682" sldId="292"/>
            <ac:spMk id="11" creationId="{0BE51986-12B3-43E2-AD66-27B36BB4F5A9}"/>
          </ac:spMkLst>
        </pc:spChg>
      </pc:sldChg>
      <pc:sldChg chg="modSp mod">
        <pc:chgData name="Alois Klotz" userId="0e7873f3-c968-46a8-ac9c-5d38456ab073" providerId="ADAL" clId="{28ADFC1B-C1EE-410D-9E62-609251C00D55}" dt="2023-06-08T20:17:49.395" v="11" actId="108"/>
        <pc:sldMkLst>
          <pc:docMk/>
          <pc:sldMk cId="4180016039" sldId="295"/>
        </pc:sldMkLst>
        <pc:spChg chg="mod">
          <ac:chgData name="Alois Klotz" userId="0e7873f3-c968-46a8-ac9c-5d38456ab073" providerId="ADAL" clId="{28ADFC1B-C1EE-410D-9E62-609251C00D55}" dt="2023-06-08T20:17:49.395" v="11" actId="108"/>
          <ac:spMkLst>
            <pc:docMk/>
            <pc:sldMk cId="4180016039" sldId="295"/>
            <ac:spMk id="10" creationId="{DA762CC2-AB24-408F-A48B-65ECCC59D137}"/>
          </ac:spMkLst>
        </pc:spChg>
      </pc:sldChg>
      <pc:sldChg chg="modSp mod">
        <pc:chgData name="Alois Klotz" userId="0e7873f3-c968-46a8-ac9c-5d38456ab073" providerId="ADAL" clId="{28ADFC1B-C1EE-410D-9E62-609251C00D55}" dt="2023-06-08T20:20:57.109" v="21" actId="108"/>
        <pc:sldMkLst>
          <pc:docMk/>
          <pc:sldMk cId="2591487169" sldId="298"/>
        </pc:sldMkLst>
        <pc:spChg chg="mod">
          <ac:chgData name="Alois Klotz" userId="0e7873f3-c968-46a8-ac9c-5d38456ab073" providerId="ADAL" clId="{28ADFC1B-C1EE-410D-9E62-609251C00D55}" dt="2023-06-08T20:17:15.375" v="7" actId="108"/>
          <ac:spMkLst>
            <pc:docMk/>
            <pc:sldMk cId="2591487169" sldId="298"/>
            <ac:spMk id="5" creationId="{908259B7-7BBB-4296-BD9B-F4AA9968A273}"/>
          </ac:spMkLst>
        </pc:spChg>
        <pc:spChg chg="mod">
          <ac:chgData name="Alois Klotz" userId="0e7873f3-c968-46a8-ac9c-5d38456ab073" providerId="ADAL" clId="{28ADFC1B-C1EE-410D-9E62-609251C00D55}" dt="2023-06-08T20:20:57.109" v="21" actId="108"/>
          <ac:spMkLst>
            <pc:docMk/>
            <pc:sldMk cId="2591487169" sldId="298"/>
            <ac:spMk id="8" creationId="{3C753D8C-C8D1-4AB8-BCD3-D634F7F3E3F6}"/>
          </ac:spMkLst>
        </pc:spChg>
      </pc:sldChg>
      <pc:sldChg chg="modSp mod">
        <pc:chgData name="Alois Klotz" userId="0e7873f3-c968-46a8-ac9c-5d38456ab073" providerId="ADAL" clId="{28ADFC1B-C1EE-410D-9E62-609251C00D55}" dt="2023-06-08T20:17:24.011" v="8" actId="108"/>
        <pc:sldMkLst>
          <pc:docMk/>
          <pc:sldMk cId="3852216114" sldId="299"/>
        </pc:sldMkLst>
        <pc:spChg chg="mod">
          <ac:chgData name="Alois Klotz" userId="0e7873f3-c968-46a8-ac9c-5d38456ab073" providerId="ADAL" clId="{28ADFC1B-C1EE-410D-9E62-609251C00D55}" dt="2023-06-08T20:17:24.011" v="8" actId="108"/>
          <ac:spMkLst>
            <pc:docMk/>
            <pc:sldMk cId="3852216114" sldId="299"/>
            <ac:spMk id="8" creationId="{3C753D8C-C8D1-4AB8-BCD3-D634F7F3E3F6}"/>
          </ac:spMkLst>
        </pc:spChg>
      </pc:sldChg>
      <pc:sldChg chg="modSp mod">
        <pc:chgData name="Alois Klotz" userId="0e7873f3-c968-46a8-ac9c-5d38456ab073" providerId="ADAL" clId="{28ADFC1B-C1EE-410D-9E62-609251C00D55}" dt="2023-06-08T20:17:32.780" v="9" actId="108"/>
        <pc:sldMkLst>
          <pc:docMk/>
          <pc:sldMk cId="3370197872" sldId="300"/>
        </pc:sldMkLst>
        <pc:spChg chg="mod">
          <ac:chgData name="Alois Klotz" userId="0e7873f3-c968-46a8-ac9c-5d38456ab073" providerId="ADAL" clId="{28ADFC1B-C1EE-410D-9E62-609251C00D55}" dt="2023-06-08T20:17:32.780" v="9" actId="108"/>
          <ac:spMkLst>
            <pc:docMk/>
            <pc:sldMk cId="3370197872" sldId="300"/>
            <ac:spMk id="10" creationId="{2954E89C-B8B1-4E9E-8EDC-BAC970B4E7EC}"/>
          </ac:spMkLst>
        </pc:spChg>
      </pc:sldChg>
      <pc:sldChg chg="modSp mod">
        <pc:chgData name="Alois Klotz" userId="0e7873f3-c968-46a8-ac9c-5d38456ab073" providerId="ADAL" clId="{28ADFC1B-C1EE-410D-9E62-609251C00D55}" dt="2023-06-08T20:16:31.657" v="2" actId="108"/>
        <pc:sldMkLst>
          <pc:docMk/>
          <pc:sldMk cId="1027858891" sldId="303"/>
        </pc:sldMkLst>
        <pc:spChg chg="mod">
          <ac:chgData name="Alois Klotz" userId="0e7873f3-c968-46a8-ac9c-5d38456ab073" providerId="ADAL" clId="{28ADFC1B-C1EE-410D-9E62-609251C00D55}" dt="2023-06-08T20:16:31.657" v="2" actId="108"/>
          <ac:spMkLst>
            <pc:docMk/>
            <pc:sldMk cId="1027858891" sldId="303"/>
            <ac:spMk id="7" creationId="{3881BE7E-D01B-4473-B694-255D15FBC370}"/>
          </ac:spMkLst>
        </pc:spChg>
      </pc:sldChg>
      <pc:sldChg chg="modSp mod">
        <pc:chgData name="Alois Klotz" userId="0e7873f3-c968-46a8-ac9c-5d38456ab073" providerId="ADAL" clId="{28ADFC1B-C1EE-410D-9E62-609251C00D55}" dt="2023-06-08T20:17:40.395" v="10" actId="108"/>
        <pc:sldMkLst>
          <pc:docMk/>
          <pc:sldMk cId="1020805859" sldId="307"/>
        </pc:sldMkLst>
        <pc:spChg chg="mod">
          <ac:chgData name="Alois Klotz" userId="0e7873f3-c968-46a8-ac9c-5d38456ab073" providerId="ADAL" clId="{28ADFC1B-C1EE-410D-9E62-609251C00D55}" dt="2023-06-08T20:17:40.395" v="10" actId="108"/>
          <ac:spMkLst>
            <pc:docMk/>
            <pc:sldMk cId="1020805859" sldId="307"/>
            <ac:spMk id="9" creationId="{F3B035D9-A5F8-4EA2-9253-DF84F283FC3C}"/>
          </ac:spMkLst>
        </pc:spChg>
      </pc:sldChg>
      <pc:sldChg chg="modSp mod">
        <pc:chgData name="Alois Klotz" userId="0e7873f3-c968-46a8-ac9c-5d38456ab073" providerId="ADAL" clId="{28ADFC1B-C1EE-410D-9E62-609251C00D55}" dt="2023-06-08T20:17:56.309" v="12" actId="108"/>
        <pc:sldMkLst>
          <pc:docMk/>
          <pc:sldMk cId="2266210992" sldId="314"/>
        </pc:sldMkLst>
        <pc:spChg chg="mod">
          <ac:chgData name="Alois Klotz" userId="0e7873f3-c968-46a8-ac9c-5d38456ab073" providerId="ADAL" clId="{28ADFC1B-C1EE-410D-9E62-609251C00D55}" dt="2023-06-08T20:17:56.309" v="12" actId="108"/>
          <ac:spMkLst>
            <pc:docMk/>
            <pc:sldMk cId="2266210992" sldId="314"/>
            <ac:spMk id="5" creationId="{76CDF7F2-2089-453B-B8B2-561D946ABE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222E-73FC-43CC-88C5-2025C9D3E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03582-61A5-44AA-BFC2-9070ED0BC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125C4D-C652-4884-B517-540D8EA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B50B3-FDD9-4EFB-B6F6-5EA2FE6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64021-ABAD-4018-936A-4AC538EF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5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4C2A-9DA9-4E6D-885D-A44B78F9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A7EDAA-6955-4354-BB15-77CD24C0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2F210-9403-4215-AB5F-D9EDEB2F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E58FF-C83C-4B58-8109-3428018F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053D5-F710-4A3A-9DC6-42BA0383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8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2E7479-17FC-4092-9EC2-DB8375E13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BBC399-38FB-4A35-9902-F9083AF2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7D0B3-8CA2-435F-899F-7BFFF80B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829FC-02CC-4887-B2FD-73D8C48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44D56-E0EB-456D-9586-90C7FDB9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27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40FE8-E50C-4C7F-B0E3-CAC50753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FEA49-B8B6-4EC2-9538-77C374D7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A9FCC7-293F-4B3D-A92D-797AB8B4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C1967-A66B-4A18-B98A-5B2F470F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79EC9-D970-49C2-82EE-348CCBD2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4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D93F-441E-4F46-92B7-4DF2ADE9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0CD8B-7BB8-4718-B495-CA00C22A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A7FAF-DB80-47CE-83FF-07014BDE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51520-8D0C-48CF-8C5D-A559550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47337-CA3B-40ED-8F44-3F62D51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192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D167-D658-4EBE-BB48-A799E724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4753F-66C1-4C7A-A695-CC87D6D6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0C37E2-09E0-478F-B6DE-CB71D890E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A912AB-58DD-4740-924A-29B70DEB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4CBF1-7D23-4D3D-B66A-53922ED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E0387-AC5C-47F0-B828-5E592E6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7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1169F-BAB3-4B92-BE5B-AE3AAD13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86628-EE84-4E37-A1CB-010500A31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A145C3-2DF1-42E0-AD09-EB3E9139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00EA31-D7E1-423E-9AA4-E2A2EA3C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3277ED-8121-4694-B64C-C1997A2F1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23320F-D1AE-4FD4-86EC-68CA82F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EC8E7E-73D9-4461-B766-9A0675A9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AA6505-27B1-4DA8-B7C9-614D120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47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1BFCD-A70F-4646-B7E5-62E9595B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A9000-7473-4DDB-82B2-E19BEA83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05A4CE-416F-43B3-A8A7-715D323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08B23F-064C-4881-9E10-D0880ED1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40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FAFBF6-0C29-4D4C-A97C-6599AEEA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3CC8BC-A1AE-43F6-971E-74A80CAF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BC98F8-5A5C-401B-88AB-ACA49827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43BC-CB0A-4F16-B656-5253F716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C33E6-DA49-40ED-BB7C-3494C488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A11AE0-1F5B-48F8-80F0-CEACADA8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2EEB9D-9ED0-4AA8-9B35-5A852C1B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F39659-1AE6-4E4A-ABB7-D959006E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0C0A82-9CF6-40DA-954A-F973DDEB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694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64666-785E-45AA-98EE-5431BDC5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786FDC-06C7-4474-9CF3-65EAF5358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752350-ADED-4E46-9765-BD4925E45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E74564-495D-4F6C-8547-11D1FC3C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42DED7-20FB-46C0-B9FD-549DEE62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F8643E-8823-4FAE-B9CB-C232C946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53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0AC136-1D68-4E84-B4F7-6F82DC3D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69901-BE1F-42E1-9796-541DF4AC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BDD19-DB09-4F28-B575-329EA7EEB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E115-DBB0-4BB7-9EC9-C3C1DAF94387}" type="datetimeFigureOut">
              <a:rPr lang="de-AT" smtClean="0"/>
              <a:t>08.06.2023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1FC7F-D258-4959-9251-E78692D9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9A5E8-24E9-47B0-B7EC-EA8233535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0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88" y="460176"/>
            <a:ext cx="9144000" cy="7807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Kalender mit Outlook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DB6B2E-5C16-434C-904F-12D51E795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539" y="3959742"/>
            <a:ext cx="9144000" cy="150884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</a:rPr>
              <a:t>Starte den Quiz mit Bildschirmpräsentation &gt; Bildschirmpräsentation starten &gt; Von Beginn an</a:t>
            </a:r>
            <a:endParaRPr lang="de-AT" sz="18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Mit einem Klick auf das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richtige Feld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gelangst du zur nächsten Folie und Aufgabe.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Jeweils auf der nächsten Folie siehst du die Lösung. </a:t>
            </a:r>
            <a:br>
              <a:rPr lang="de-DE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500" i="1" dirty="0">
                <a:solidFill>
                  <a:schemeClr val="accent1">
                    <a:lumMod val="75000"/>
                  </a:schemeClr>
                </a:solidFill>
              </a:rPr>
              <a:t>Du kannst selbstverständlich (statt mit Klick auf das richtige Feld) mit der Pfeiltaste nach rechts bzw. nach links zwischen den Folien hin- und herwechseln.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BE7FF9-788A-42CB-825E-166245E33E9D}"/>
              </a:ext>
            </a:extLst>
          </p:cNvPr>
          <p:cNvSpPr txBox="1"/>
          <p:nvPr/>
        </p:nvSpPr>
        <p:spPr>
          <a:xfrm>
            <a:off x="908539" y="1799492"/>
            <a:ext cx="407909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ECDL/ICDL Standard - Lernzielkatalog</a:t>
            </a:r>
          </a:p>
          <a:p>
            <a:pPr lvl="1"/>
            <a:r>
              <a:rPr lang="de-AT" dirty="0"/>
              <a:t>5.1 E-Mails senden 	</a:t>
            </a:r>
          </a:p>
          <a:p>
            <a:pPr lvl="1"/>
            <a:r>
              <a:rPr lang="de-AT" dirty="0"/>
              <a:t>5.2 E-Mails erhalten 	</a:t>
            </a:r>
          </a:p>
          <a:p>
            <a:pPr lvl="1"/>
            <a:r>
              <a:rPr lang="de-AT" dirty="0"/>
              <a:t>5.3 Extras und Einstellungen 	</a:t>
            </a:r>
          </a:p>
          <a:p>
            <a:pPr lvl="1"/>
            <a:r>
              <a:rPr lang="de-AT" dirty="0"/>
              <a:t>5.4 E-Mails organisieren 	</a:t>
            </a:r>
          </a:p>
          <a:p>
            <a:pPr lvl="1"/>
            <a:r>
              <a:rPr lang="de-AT" dirty="0"/>
              <a:t>5.5 Kalender verwenden 	</a:t>
            </a:r>
          </a:p>
        </p:txBody>
      </p:sp>
      <p:sp>
        <p:nvSpPr>
          <p:cNvPr id="5" name="Pfeil: Fünf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5463939" y="2284651"/>
            <a:ext cx="4497049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beginnen! </a:t>
            </a:r>
          </a:p>
        </p:txBody>
      </p:sp>
    </p:spTree>
    <p:extLst>
      <p:ext uri="{BB962C8B-B14F-4D97-AF65-F5344CB8AC3E}">
        <p14:creationId xmlns:p14="http://schemas.microsoft.com/office/powerpoint/2010/main" val="32494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56877"/>
            <a:ext cx="10515600" cy="1325563"/>
          </a:xfrm>
        </p:spPr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Nur dies anzeigen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" y="1967623"/>
            <a:ext cx="8449209" cy="4038130"/>
          </a:xfrm>
          <a:prstGeom prst="rect">
            <a:avLst/>
          </a:prstGeom>
        </p:spPr>
      </p:pic>
      <p:sp>
        <p:nvSpPr>
          <p:cNvPr id="8" name="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CBEBBF-E37D-4DD8-AE79-C987692835DF}"/>
              </a:ext>
            </a:extLst>
          </p:cNvPr>
          <p:cNvSpPr/>
          <p:nvPr/>
        </p:nvSpPr>
        <p:spPr>
          <a:xfrm>
            <a:off x="1960979" y="3105396"/>
            <a:ext cx="1001916" cy="228439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5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56877"/>
            <a:ext cx="10515600" cy="1325563"/>
          </a:xfrm>
        </p:spPr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Nur dies anzeigen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" y="1967623"/>
            <a:ext cx="8449209" cy="4038130"/>
          </a:xfrm>
          <a:prstGeom prst="rect">
            <a:avLst/>
          </a:prstGeom>
        </p:spPr>
      </p:pic>
      <p:sp>
        <p:nvSpPr>
          <p:cNvPr id="8" name="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CBEBBF-E37D-4DD8-AE79-C987692835DF}"/>
              </a:ext>
            </a:extLst>
          </p:cNvPr>
          <p:cNvSpPr/>
          <p:nvPr/>
        </p:nvSpPr>
        <p:spPr>
          <a:xfrm>
            <a:off x="1960979" y="3105396"/>
            <a:ext cx="1001916" cy="2284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8078430-F1FF-56E2-31B8-B4BE9694DE81}"/>
              </a:ext>
            </a:extLst>
          </p:cNvPr>
          <p:cNvSpPr/>
          <p:nvPr/>
        </p:nvSpPr>
        <p:spPr>
          <a:xfrm>
            <a:off x="1960979" y="3039757"/>
            <a:ext cx="1001916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3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Erstelle einen Eintrag am 23. Jänner mit dem Text </a:t>
            </a:r>
            <a:r>
              <a:rPr lang="de-AT" b="1" i="1" dirty="0"/>
              <a:t>Laura Geburtstag</a:t>
            </a:r>
            <a:r>
              <a:rPr lang="de-AT" dirty="0"/>
              <a:t>.</a:t>
            </a:r>
            <a:br>
              <a:rPr lang="de-AT" dirty="0"/>
            </a:br>
            <a:r>
              <a:rPr lang="de-AT" dirty="0"/>
              <a:t>Wähle zuerst den Tag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3" y="1734840"/>
            <a:ext cx="9224762" cy="4554606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4106487" y="59044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6556367" y="1687533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1634CBAD-7575-4A92-BA70-6CAD94B4D78A}"/>
              </a:ext>
            </a:extLst>
          </p:cNvPr>
          <p:cNvSpPr/>
          <p:nvPr/>
        </p:nvSpPr>
        <p:spPr>
          <a:xfrm>
            <a:off x="4258887" y="60568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2903120" y="4332927"/>
            <a:ext cx="7436823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E51986-12B3-43E2-AD66-27B36BB4F5A9}"/>
              </a:ext>
            </a:extLst>
          </p:cNvPr>
          <p:cNvSpPr/>
          <p:nvPr/>
        </p:nvSpPr>
        <p:spPr>
          <a:xfrm>
            <a:off x="2829959" y="5363673"/>
            <a:ext cx="720763" cy="603677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85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Erstelle einen Eintrag am 23. Jänner mit dem Text </a:t>
            </a:r>
            <a:r>
              <a:rPr lang="de-AT" b="1" i="1" dirty="0"/>
              <a:t>Laura Geburtstag</a:t>
            </a:r>
            <a:r>
              <a:rPr lang="de-AT" dirty="0"/>
              <a:t>.</a:t>
            </a:r>
            <a:br>
              <a:rPr lang="de-AT" dirty="0"/>
            </a:br>
            <a:r>
              <a:rPr lang="de-AT" dirty="0"/>
              <a:t>Wähle zuerst den Tag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3" y="1734840"/>
            <a:ext cx="9224762" cy="4554606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4106487" y="59044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6556367" y="1687533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1634CBAD-7575-4A92-BA70-6CAD94B4D78A}"/>
              </a:ext>
            </a:extLst>
          </p:cNvPr>
          <p:cNvSpPr/>
          <p:nvPr/>
        </p:nvSpPr>
        <p:spPr>
          <a:xfrm>
            <a:off x="4258887" y="60568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2903120" y="4332927"/>
            <a:ext cx="7436823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E51986-12B3-43E2-AD66-27B36BB4F5A9}"/>
              </a:ext>
            </a:extLst>
          </p:cNvPr>
          <p:cNvSpPr/>
          <p:nvPr/>
        </p:nvSpPr>
        <p:spPr>
          <a:xfrm>
            <a:off x="2829959" y="5363673"/>
            <a:ext cx="720763" cy="6036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C90B1ED-305C-4414-BE9B-5770934AE543}"/>
              </a:ext>
            </a:extLst>
          </p:cNvPr>
          <p:cNvSpPr/>
          <p:nvPr/>
        </p:nvSpPr>
        <p:spPr>
          <a:xfrm>
            <a:off x="2829959" y="5363672"/>
            <a:ext cx="720763" cy="540755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09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34840"/>
            <a:ext cx="9205300" cy="455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Erstelle nun den Eintrag </a:t>
            </a:r>
            <a:r>
              <a:rPr lang="de-AT" b="1" i="1" dirty="0"/>
              <a:t>Laura Geburtstag. </a:t>
            </a:r>
            <a:br>
              <a:rPr lang="de-AT" b="1" i="1" dirty="0"/>
            </a:br>
            <a:r>
              <a:rPr lang="de-AT" i="1" dirty="0"/>
              <a:t>Es gibt zwei Möglichkeiten: Neues Ereignis oder noch einmal das Datum auswählen.</a:t>
            </a:r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2758638" y="5342336"/>
            <a:ext cx="732707" cy="595326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1389017" y="2242837"/>
            <a:ext cx="1235430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14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34840"/>
            <a:ext cx="9205300" cy="455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Erstelle nun den Eintrag </a:t>
            </a:r>
            <a:r>
              <a:rPr lang="de-AT" b="1" i="1" dirty="0"/>
              <a:t>Laura Geburtstag. </a:t>
            </a:r>
            <a:br>
              <a:rPr lang="de-AT" b="1" i="1" dirty="0"/>
            </a:br>
            <a:r>
              <a:rPr lang="de-AT" i="1" dirty="0"/>
              <a:t>Es gibt zwei Möglichkeiten: Neues Ereignis oder noch einmal das Datum auswählen.</a:t>
            </a:r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2758638" y="5342336"/>
            <a:ext cx="732707" cy="59532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1389017" y="2242837"/>
            <a:ext cx="1235430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5D68FC0-4413-4172-A5FC-7802FB1BD41D}"/>
              </a:ext>
            </a:extLst>
          </p:cNvPr>
          <p:cNvSpPr/>
          <p:nvPr/>
        </p:nvSpPr>
        <p:spPr>
          <a:xfrm>
            <a:off x="2791234" y="5342335"/>
            <a:ext cx="700111" cy="541355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A908B0C-7199-4281-89C6-23DC31F3FEC3}"/>
              </a:ext>
            </a:extLst>
          </p:cNvPr>
          <p:cNvSpPr/>
          <p:nvPr/>
        </p:nvSpPr>
        <p:spPr>
          <a:xfrm>
            <a:off x="1389017" y="2242837"/>
            <a:ext cx="1235430" cy="267033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54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Speichere den Eintrag.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37270"/>
            <a:ext cx="9205300" cy="4549745"/>
          </a:xfrm>
          <a:prstGeom prst="rect">
            <a:avLst/>
          </a:prstGeom>
        </p:spPr>
      </p:pic>
      <p:sp>
        <p:nvSpPr>
          <p:cNvPr id="8" name="Rechteck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3598224" y="3555093"/>
            <a:ext cx="831272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22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Speichere den Eintrag.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37270"/>
            <a:ext cx="9205300" cy="4549745"/>
          </a:xfrm>
          <a:prstGeom prst="rect">
            <a:avLst/>
          </a:prstGeom>
        </p:spPr>
      </p:pic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3598224" y="3555093"/>
            <a:ext cx="831272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261B352-86A1-4E3E-80B9-C0CF54EE6169}"/>
              </a:ext>
            </a:extLst>
          </p:cNvPr>
          <p:cNvSpPr/>
          <p:nvPr/>
        </p:nvSpPr>
        <p:spPr>
          <a:xfrm>
            <a:off x="3598224" y="3555093"/>
            <a:ext cx="784590" cy="33410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97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Gib den Kalender </a:t>
            </a:r>
            <a:r>
              <a:rPr lang="de-AT" b="1" i="1" dirty="0"/>
              <a:t>Geburtstage Privat </a:t>
            </a:r>
            <a:r>
              <a:rPr lang="de-AT" dirty="0"/>
              <a:t>für Josef mit Bearbeitungsmöglichkeit frei!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56365"/>
            <a:ext cx="9205300" cy="4511555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54E89C-B8B1-4E9E-8EDC-BAC970B4E7EC}"/>
              </a:ext>
            </a:extLst>
          </p:cNvPr>
          <p:cNvSpPr/>
          <p:nvPr/>
        </p:nvSpPr>
        <p:spPr>
          <a:xfrm>
            <a:off x="7439891" y="2296634"/>
            <a:ext cx="688769" cy="280311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1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Gib den Kalender </a:t>
            </a:r>
            <a:r>
              <a:rPr lang="de-AT" b="1" i="1" dirty="0"/>
              <a:t>Geburtstage Privat </a:t>
            </a:r>
            <a:r>
              <a:rPr lang="de-AT" dirty="0"/>
              <a:t>für Josef mit Bearbeitungsmöglichkeit frei!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4" y="1756365"/>
            <a:ext cx="9205300" cy="4511555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465C15E-20EB-F38D-2342-605EAD8EDD81}"/>
              </a:ext>
            </a:extLst>
          </p:cNvPr>
          <p:cNvSpPr/>
          <p:nvPr/>
        </p:nvSpPr>
        <p:spPr>
          <a:xfrm>
            <a:off x="7400178" y="2232272"/>
            <a:ext cx="669528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4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/>
          <a:lstStyle/>
          <a:p>
            <a:r>
              <a:rPr lang="de-AT" dirty="0"/>
              <a:t>Erstelle einen privaten Kalender für Geburtstage.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8502"/>
            <a:ext cx="9080665" cy="4495143"/>
          </a:xfrm>
          <a:prstGeom prst="rect">
            <a:avLst/>
          </a:prstGeom>
        </p:spPr>
      </p:pic>
      <p:sp>
        <p:nvSpPr>
          <p:cNvPr id="4" name="Rechtec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425DB1-5C1C-4FBD-9FAA-450D82040EF9}"/>
              </a:ext>
            </a:extLst>
          </p:cNvPr>
          <p:cNvSpPr/>
          <p:nvPr/>
        </p:nvSpPr>
        <p:spPr>
          <a:xfrm>
            <a:off x="1120723" y="4080591"/>
            <a:ext cx="1506618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29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Wähle den Kalender </a:t>
            </a:r>
            <a:r>
              <a:rPr lang="de-AT" b="1" i="1" dirty="0"/>
              <a:t>Geburtstage Privat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" y="1734840"/>
            <a:ext cx="9024693" cy="4554606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4106487" y="59044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6556367" y="1687533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1634CBAD-7575-4A92-BA70-6CAD94B4D78A}"/>
              </a:ext>
            </a:extLst>
          </p:cNvPr>
          <p:cNvSpPr/>
          <p:nvPr/>
        </p:nvSpPr>
        <p:spPr>
          <a:xfrm>
            <a:off x="4258887" y="60568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2903120" y="4332927"/>
            <a:ext cx="7436823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B035D9-A5F8-4EA2-9253-DF84F283FC3C}"/>
              </a:ext>
            </a:extLst>
          </p:cNvPr>
          <p:cNvSpPr/>
          <p:nvPr/>
        </p:nvSpPr>
        <p:spPr>
          <a:xfrm>
            <a:off x="6847675" y="2731045"/>
            <a:ext cx="1120668" cy="228439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08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Wähle den Kalender </a:t>
            </a:r>
            <a:r>
              <a:rPr lang="de-AT" b="1" i="1" dirty="0"/>
              <a:t>Geburtstage Privat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" y="1734840"/>
            <a:ext cx="9024693" cy="4554606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4106487" y="59044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6556367" y="1687533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1634CBAD-7575-4A92-BA70-6CAD94B4D78A}"/>
              </a:ext>
            </a:extLst>
          </p:cNvPr>
          <p:cNvSpPr/>
          <p:nvPr/>
        </p:nvSpPr>
        <p:spPr>
          <a:xfrm>
            <a:off x="4258887" y="6056828"/>
            <a:ext cx="110559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4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2903120" y="4332927"/>
            <a:ext cx="7436823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2CFEFAC-E418-A241-2C1E-82639B774224}"/>
              </a:ext>
            </a:extLst>
          </p:cNvPr>
          <p:cNvSpPr/>
          <p:nvPr/>
        </p:nvSpPr>
        <p:spPr>
          <a:xfrm>
            <a:off x="6815560" y="2710516"/>
            <a:ext cx="1109240" cy="282520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12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Die E-Mail an Josef ist schon eingetragen.</a:t>
            </a:r>
            <a:br>
              <a:rPr lang="de-AT" dirty="0"/>
            </a:br>
            <a:r>
              <a:rPr lang="de-AT" dirty="0"/>
              <a:t>Weise die Berechtigung </a:t>
            </a:r>
            <a:r>
              <a:rPr lang="de-AT" b="1" i="1" dirty="0"/>
              <a:t>Kann bearbeiten </a:t>
            </a:r>
            <a:r>
              <a:rPr lang="de-AT" dirty="0"/>
              <a:t>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5" y="2013177"/>
            <a:ext cx="8097077" cy="3997931"/>
          </a:xfrm>
          <a:prstGeom prst="rect">
            <a:avLst/>
          </a:prstGeom>
        </p:spPr>
      </p:pic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8294914" y="4168239"/>
            <a:ext cx="213756" cy="24938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762CC2-AB24-408F-A48B-65ECCC59D137}"/>
              </a:ext>
            </a:extLst>
          </p:cNvPr>
          <p:cNvSpPr/>
          <p:nvPr/>
        </p:nvSpPr>
        <p:spPr>
          <a:xfrm>
            <a:off x="4767943" y="3314780"/>
            <a:ext cx="1413162" cy="228439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0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60481"/>
            <a:ext cx="10515600" cy="938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Weise die Berechtigung </a:t>
            </a:r>
            <a:r>
              <a:rPr lang="de-AT" b="1" i="1" dirty="0"/>
              <a:t>Kann bearbeiten </a:t>
            </a:r>
            <a:r>
              <a:rPr lang="de-AT" dirty="0"/>
              <a:t>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5" y="2014244"/>
            <a:ext cx="8097077" cy="3995795"/>
          </a:xfrm>
          <a:prstGeom prst="rect">
            <a:avLst/>
          </a:prstGeom>
        </p:spPr>
      </p:pic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3C753D8C-C8D1-4AB8-BCD3-D634F7F3E3F6}"/>
              </a:ext>
            </a:extLst>
          </p:cNvPr>
          <p:cNvSpPr/>
          <p:nvPr/>
        </p:nvSpPr>
        <p:spPr>
          <a:xfrm>
            <a:off x="8294914" y="4168239"/>
            <a:ext cx="213756" cy="24938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F5E51095-6E23-4BE2-A733-0F3362D31B75}"/>
              </a:ext>
            </a:extLst>
          </p:cNvPr>
          <p:cNvSpPr/>
          <p:nvPr/>
        </p:nvSpPr>
        <p:spPr>
          <a:xfrm>
            <a:off x="7455724" y="2842161"/>
            <a:ext cx="286988" cy="24938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C18828F7-7A19-41C3-AE5B-10D53D6FBC19}"/>
              </a:ext>
            </a:extLst>
          </p:cNvPr>
          <p:cNvSpPr/>
          <p:nvPr/>
        </p:nvSpPr>
        <p:spPr>
          <a:xfrm>
            <a:off x="4811684" y="3716984"/>
            <a:ext cx="1351610" cy="2284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DA783D6-D2D3-4B32-8675-66B0C22917DB}"/>
              </a:ext>
            </a:extLst>
          </p:cNvPr>
          <p:cNvSpPr/>
          <p:nvPr/>
        </p:nvSpPr>
        <p:spPr>
          <a:xfrm>
            <a:off x="4811683" y="3486180"/>
            <a:ext cx="1351610" cy="228439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5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E255AD-1F15-438B-8D4A-5EAA3F1E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2119401"/>
            <a:ext cx="8412381" cy="412281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1" y="365125"/>
            <a:ext cx="10849709" cy="1325563"/>
          </a:xfrm>
        </p:spPr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Freigeben</a:t>
            </a:r>
            <a:r>
              <a:rPr lang="de-AT" dirty="0"/>
              <a:t> aus.</a:t>
            </a:r>
          </a:p>
        </p:txBody>
      </p:sp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CDF7F2-2089-453B-B8B2-561D946ABE6B}"/>
              </a:ext>
            </a:extLst>
          </p:cNvPr>
          <p:cNvSpPr/>
          <p:nvPr/>
        </p:nvSpPr>
        <p:spPr>
          <a:xfrm>
            <a:off x="5292008" y="3399310"/>
            <a:ext cx="663467" cy="228439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62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E255AD-1F15-438B-8D4A-5EAA3F1E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2119401"/>
            <a:ext cx="8412381" cy="412281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1" y="365125"/>
            <a:ext cx="10849709" cy="1325563"/>
          </a:xfrm>
        </p:spPr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Freigeben</a:t>
            </a:r>
            <a:r>
              <a:rPr lang="de-AT" dirty="0"/>
              <a:t> aus.</a:t>
            </a:r>
          </a:p>
        </p:txBody>
      </p:sp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76CDF7F2-2089-453B-B8B2-561D946ABE6B}"/>
              </a:ext>
            </a:extLst>
          </p:cNvPr>
          <p:cNvSpPr/>
          <p:nvPr/>
        </p:nvSpPr>
        <p:spPr>
          <a:xfrm>
            <a:off x="5292008" y="3399310"/>
            <a:ext cx="663467" cy="2284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4A2BEF3-75F5-4A96-BC0F-4AF36E996E7D}"/>
              </a:ext>
            </a:extLst>
          </p:cNvPr>
          <p:cNvSpPr/>
          <p:nvPr/>
        </p:nvSpPr>
        <p:spPr>
          <a:xfrm>
            <a:off x="5292008" y="3372269"/>
            <a:ext cx="663467" cy="282520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B9EC3-DBA3-4811-87EF-2A5763D0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 </a:t>
            </a:r>
            <a:r>
              <a:rPr lang="de-AT" b="1" i="1" dirty="0"/>
              <a:t>Teilen und Berechtigungen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817DA5-A521-4A65-9C25-9DB9770E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80208"/>
            <a:ext cx="7961093" cy="3926643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F894BA36-031A-4F60-8508-8BDF9C4B9E43}"/>
              </a:ext>
            </a:extLst>
          </p:cNvPr>
          <p:cNvSpPr/>
          <p:nvPr/>
        </p:nvSpPr>
        <p:spPr>
          <a:xfrm>
            <a:off x="6264233" y="2246409"/>
            <a:ext cx="314911" cy="228439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0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48385A-D2C5-47E9-8562-E5CD5ABA3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6" y="1550901"/>
            <a:ext cx="8968154" cy="4394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F8929A-ACF3-45B1-8B18-BF750DC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6" y="365126"/>
            <a:ext cx="10515600" cy="994600"/>
          </a:xfrm>
        </p:spPr>
        <p:txBody>
          <a:bodyPr>
            <a:normAutofit fontScale="90000"/>
          </a:bodyPr>
          <a:lstStyle/>
          <a:p>
            <a:r>
              <a:rPr lang="de-AT" dirty="0"/>
              <a:t>Der Trainingsclub </a:t>
            </a:r>
            <a:r>
              <a:rPr lang="de-AT" b="1" i="1" dirty="0" err="1"/>
              <a:t>TrainingAktiv</a:t>
            </a:r>
            <a:r>
              <a:rPr lang="de-AT" dirty="0"/>
              <a:t> möchte dir den Trainingskalender freigeben. </a:t>
            </a:r>
            <a:br>
              <a:rPr lang="de-AT" dirty="0"/>
            </a:br>
            <a:r>
              <a:rPr lang="de-AT" dirty="0"/>
              <a:t>Mit der Freigabe des Kalenders von </a:t>
            </a:r>
            <a:r>
              <a:rPr lang="de-AT" b="1" i="1" dirty="0" err="1"/>
              <a:t>TrainingAktiv</a:t>
            </a:r>
            <a:r>
              <a:rPr lang="de-AT" dirty="0"/>
              <a:t> wird dir eine E-Mail geschickt. </a:t>
            </a:r>
            <a:br>
              <a:rPr lang="de-AT" dirty="0"/>
            </a:br>
            <a:r>
              <a:rPr lang="de-AT" dirty="0"/>
              <a:t>Wechsle zu den E-Mails.</a:t>
            </a:r>
          </a:p>
        </p:txBody>
      </p:sp>
      <p:sp>
        <p:nvSpPr>
          <p:cNvPr id="4" name="Rechtec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9100C8-A49A-431E-B93D-B7B50B93A2A2}"/>
              </a:ext>
            </a:extLst>
          </p:cNvPr>
          <p:cNvSpPr/>
          <p:nvPr/>
        </p:nvSpPr>
        <p:spPr>
          <a:xfrm>
            <a:off x="1124896" y="1821148"/>
            <a:ext cx="331519" cy="285814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72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48385A-D2C5-47E9-8562-E5CD5ABA3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6" y="1550901"/>
            <a:ext cx="8968154" cy="4394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F8929A-ACF3-45B1-8B18-BF750DC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6" y="365126"/>
            <a:ext cx="10515600" cy="994600"/>
          </a:xfrm>
        </p:spPr>
        <p:txBody>
          <a:bodyPr>
            <a:normAutofit fontScale="90000"/>
          </a:bodyPr>
          <a:lstStyle/>
          <a:p>
            <a:r>
              <a:rPr lang="de-AT" dirty="0"/>
              <a:t>Der Trainingsclub </a:t>
            </a:r>
            <a:r>
              <a:rPr lang="de-AT" i="1" dirty="0"/>
              <a:t>TrainingAktiv</a:t>
            </a:r>
            <a:r>
              <a:rPr lang="de-AT" dirty="0"/>
              <a:t> möchte dir den Trainingskalender freigeben. </a:t>
            </a:r>
            <a:br>
              <a:rPr lang="de-AT" dirty="0"/>
            </a:br>
            <a:r>
              <a:rPr lang="de-AT" dirty="0"/>
              <a:t>Mit der Freigabe des Kalenders von </a:t>
            </a:r>
            <a:r>
              <a:rPr lang="de-AT" i="1" dirty="0"/>
              <a:t>TrainingAktiv</a:t>
            </a:r>
            <a:r>
              <a:rPr lang="de-AT" dirty="0"/>
              <a:t> wird dir eine E-Mail geschickt. </a:t>
            </a:r>
            <a:br>
              <a:rPr lang="de-AT" dirty="0"/>
            </a:br>
            <a:r>
              <a:rPr lang="de-AT" dirty="0"/>
              <a:t>Wechsle zu den E-Mails.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2ACE5F7-0427-B44E-9E4D-6C7117849146}"/>
              </a:ext>
            </a:extLst>
          </p:cNvPr>
          <p:cNvSpPr/>
          <p:nvPr/>
        </p:nvSpPr>
        <p:spPr>
          <a:xfrm>
            <a:off x="1124897" y="1847525"/>
            <a:ext cx="274186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0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E255AD-1F15-438B-8D4A-5EAA3F1E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0" y="1504967"/>
            <a:ext cx="8383531" cy="486200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1" y="365125"/>
            <a:ext cx="10849709" cy="1325563"/>
          </a:xfrm>
        </p:spPr>
        <p:txBody>
          <a:bodyPr/>
          <a:lstStyle/>
          <a:p>
            <a:r>
              <a:rPr lang="de-AT" dirty="0"/>
              <a:t>Wähle die E-Mail von </a:t>
            </a:r>
            <a:r>
              <a:rPr lang="de-AT" i="1" dirty="0"/>
              <a:t>Georg Schmitz </a:t>
            </a:r>
            <a:r>
              <a:rPr lang="de-AT" dirty="0"/>
              <a:t>vom Club </a:t>
            </a:r>
            <a:r>
              <a:rPr lang="de-AT" i="1" dirty="0"/>
              <a:t>TrainingAktiv</a:t>
            </a:r>
            <a:r>
              <a:rPr lang="de-AT" dirty="0"/>
              <a:t> aus.</a:t>
            </a:r>
          </a:p>
        </p:txBody>
      </p:sp>
      <p:sp>
        <p:nvSpPr>
          <p:cNvPr id="4" name="Rechtec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E15873-6F57-4636-8BC7-EA3F5B4C884C}"/>
              </a:ext>
            </a:extLst>
          </p:cNvPr>
          <p:cNvSpPr/>
          <p:nvPr/>
        </p:nvSpPr>
        <p:spPr>
          <a:xfrm>
            <a:off x="3133593" y="2898623"/>
            <a:ext cx="5975430" cy="290534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9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/>
          <a:lstStyle/>
          <a:p>
            <a:r>
              <a:rPr lang="de-AT" dirty="0"/>
              <a:t>Erstelle einen privaten Kalender für Geburtstage.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8502"/>
            <a:ext cx="9080665" cy="4495143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B4AA4C0-C3C1-16A2-1558-FC89E8BE307C}"/>
              </a:ext>
            </a:extLst>
          </p:cNvPr>
          <p:cNvSpPr/>
          <p:nvPr/>
        </p:nvSpPr>
        <p:spPr>
          <a:xfrm>
            <a:off x="1167124" y="4112503"/>
            <a:ext cx="1346327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14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E255AD-1F15-438B-8D4A-5EAA3F1E8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0" y="1504967"/>
            <a:ext cx="8383531" cy="486200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1" y="365125"/>
            <a:ext cx="10849709" cy="1325563"/>
          </a:xfrm>
        </p:spPr>
        <p:txBody>
          <a:bodyPr/>
          <a:lstStyle/>
          <a:p>
            <a:r>
              <a:rPr lang="de-AT" dirty="0"/>
              <a:t>Wähle die E-Mail von </a:t>
            </a:r>
            <a:r>
              <a:rPr lang="de-AT" i="1" dirty="0"/>
              <a:t>Georg Schmitz </a:t>
            </a:r>
            <a:r>
              <a:rPr lang="de-AT" dirty="0"/>
              <a:t>vom Club </a:t>
            </a:r>
            <a:r>
              <a:rPr lang="de-AT" i="1" dirty="0"/>
              <a:t>Trainingaktiv</a:t>
            </a:r>
            <a:r>
              <a:rPr lang="de-AT" dirty="0"/>
              <a:t> aus.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13C4C4A-C853-BDB5-19E8-70A1D7CC4409}"/>
              </a:ext>
            </a:extLst>
          </p:cNvPr>
          <p:cNvSpPr/>
          <p:nvPr/>
        </p:nvSpPr>
        <p:spPr>
          <a:xfrm>
            <a:off x="3088006" y="2896836"/>
            <a:ext cx="5856125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88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30E70DA-BA84-4D6D-B1E2-4B19F83B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7" y="1167495"/>
            <a:ext cx="8238157" cy="490097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35" y="285008"/>
            <a:ext cx="9780321" cy="799360"/>
          </a:xfrm>
        </p:spPr>
        <p:txBody>
          <a:bodyPr>
            <a:normAutofit/>
          </a:bodyPr>
          <a:lstStyle/>
          <a:p>
            <a:r>
              <a:rPr lang="de-AT" dirty="0"/>
              <a:t>Nimm den Kalender an.</a:t>
            </a:r>
            <a:br>
              <a:rPr lang="de-AT" dirty="0"/>
            </a:br>
            <a:r>
              <a:rPr lang="de-AT" sz="1800" dirty="0"/>
              <a:t>Deine Berechtigung ist nur </a:t>
            </a:r>
            <a:r>
              <a:rPr lang="de-AT" sz="1800" i="1" dirty="0"/>
              <a:t>Kalender anzeigen</a:t>
            </a:r>
            <a:r>
              <a:rPr lang="de-AT" sz="1800" dirty="0"/>
              <a:t>, Änderungen darfst du nicht vornehmen.</a:t>
            </a:r>
          </a:p>
        </p:txBody>
      </p:sp>
      <p:sp>
        <p:nvSpPr>
          <p:cNvPr id="4" name="Rechtec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E15873-6F57-4636-8BC7-EA3F5B4C884C}"/>
              </a:ext>
            </a:extLst>
          </p:cNvPr>
          <p:cNvSpPr/>
          <p:nvPr/>
        </p:nvSpPr>
        <p:spPr>
          <a:xfrm>
            <a:off x="2955081" y="5734365"/>
            <a:ext cx="928150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90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30E70DA-BA84-4D6D-B1E2-4B19F83B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7" y="1167495"/>
            <a:ext cx="8238157" cy="490097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35" y="285008"/>
            <a:ext cx="9780321" cy="799360"/>
          </a:xfrm>
        </p:spPr>
        <p:txBody>
          <a:bodyPr>
            <a:normAutofit/>
          </a:bodyPr>
          <a:lstStyle/>
          <a:p>
            <a:r>
              <a:rPr lang="de-AT" dirty="0"/>
              <a:t>Nimm den Kalender an.</a:t>
            </a:r>
            <a:br>
              <a:rPr lang="de-AT" dirty="0"/>
            </a:br>
            <a:r>
              <a:rPr lang="de-AT" sz="1800" dirty="0"/>
              <a:t>Deine Berechtigung ist nur </a:t>
            </a:r>
            <a:r>
              <a:rPr lang="de-AT" sz="1800" i="1" dirty="0"/>
              <a:t>Kalender anzeigen</a:t>
            </a:r>
            <a:r>
              <a:rPr lang="de-AT" sz="1800" dirty="0"/>
              <a:t>, Änderungen darfst du nicht vornehmen.</a:t>
            </a:r>
          </a:p>
        </p:txBody>
      </p:sp>
      <p:sp>
        <p:nvSpPr>
          <p:cNvPr id="4" name="Rechtec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E15873-6F57-4636-8BC7-EA3F5B4C884C}"/>
              </a:ext>
            </a:extLst>
          </p:cNvPr>
          <p:cNvSpPr/>
          <p:nvPr/>
        </p:nvSpPr>
        <p:spPr>
          <a:xfrm>
            <a:off x="2955081" y="5734365"/>
            <a:ext cx="928150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BF3E517-664E-4B8D-9581-D0FFDEC97A69}"/>
              </a:ext>
            </a:extLst>
          </p:cNvPr>
          <p:cNvSpPr/>
          <p:nvPr/>
        </p:nvSpPr>
        <p:spPr>
          <a:xfrm>
            <a:off x="2956912" y="5754380"/>
            <a:ext cx="858343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0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F5C9E1-0955-42A1-8BD6-DD238BA5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5" y="1167631"/>
            <a:ext cx="8236800" cy="4878885"/>
          </a:xfrm>
          <a:prstGeom prst="rect">
            <a:avLst/>
          </a:prstGeom>
          <a:ln w="12700"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365126"/>
            <a:ext cx="10634272" cy="88772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de-AT" dirty="0"/>
              <a:t>Füge jetzt den Kalender zu deinen Kalendern hinzu.</a:t>
            </a:r>
          </a:p>
        </p:txBody>
      </p:sp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0F0F5A-2CE2-457C-80F8-C421B90B2978}"/>
              </a:ext>
            </a:extLst>
          </p:cNvPr>
          <p:cNvSpPr/>
          <p:nvPr/>
        </p:nvSpPr>
        <p:spPr>
          <a:xfrm>
            <a:off x="2940122" y="5720833"/>
            <a:ext cx="1277111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92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F5C9E1-0955-42A1-8BD6-DD238BA5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5" y="1167631"/>
            <a:ext cx="8236800" cy="4878885"/>
          </a:xfrm>
          <a:prstGeom prst="rect">
            <a:avLst/>
          </a:prstGeom>
          <a:ln w="12700"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674D47B-B81C-4995-BCE1-9FEB2ED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365126"/>
            <a:ext cx="10634272" cy="88772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de-AT" dirty="0"/>
              <a:t>Füge jetzt den Kalender zu deinen Kalendern hinzu.</a:t>
            </a:r>
          </a:p>
        </p:txBody>
      </p:sp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0F0F5A-2CE2-457C-80F8-C421B90B2978}"/>
              </a:ext>
            </a:extLst>
          </p:cNvPr>
          <p:cNvSpPr/>
          <p:nvPr/>
        </p:nvSpPr>
        <p:spPr>
          <a:xfrm>
            <a:off x="2940122" y="5720833"/>
            <a:ext cx="1277111" cy="33410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F8C64B9-AE71-488C-8205-9830A4020F97}"/>
              </a:ext>
            </a:extLst>
          </p:cNvPr>
          <p:cNvSpPr/>
          <p:nvPr/>
        </p:nvSpPr>
        <p:spPr>
          <a:xfrm>
            <a:off x="2956912" y="5754380"/>
            <a:ext cx="1161041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9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B9EC3-DBA3-4811-87EF-2A5763D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15" y="365125"/>
            <a:ext cx="10614285" cy="869065"/>
          </a:xfrm>
        </p:spPr>
        <p:txBody>
          <a:bodyPr/>
          <a:lstStyle/>
          <a:p>
            <a:r>
              <a:rPr lang="de-AT" dirty="0"/>
              <a:t>Du möchtest die Trainingszeiten von Trainingaktiv am Montag, den 23. ansehen.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817DA5-A521-4A65-9C25-9DB9770E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4" y="1173975"/>
            <a:ext cx="8870433" cy="437966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B5F757-9C9C-4919-8125-0F744787EA07}"/>
              </a:ext>
            </a:extLst>
          </p:cNvPr>
          <p:cNvSpPr/>
          <p:nvPr/>
        </p:nvSpPr>
        <p:spPr>
          <a:xfrm>
            <a:off x="2964017" y="4661838"/>
            <a:ext cx="603967" cy="479787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38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B9EC3-DBA3-4811-87EF-2A5763D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15" y="365125"/>
            <a:ext cx="10614285" cy="869065"/>
          </a:xfrm>
        </p:spPr>
        <p:txBody>
          <a:bodyPr/>
          <a:lstStyle/>
          <a:p>
            <a:r>
              <a:rPr lang="de-AT" dirty="0"/>
              <a:t>Du möchtest die Trainingszeiten im Kalender </a:t>
            </a:r>
            <a:r>
              <a:rPr lang="de-AT" b="1" i="1" dirty="0" err="1"/>
              <a:t>Trainingaktiv</a:t>
            </a:r>
            <a:r>
              <a:rPr lang="de-AT"/>
              <a:t> für den </a:t>
            </a:r>
            <a:r>
              <a:rPr lang="de-AT" dirty="0"/>
              <a:t>Montag, den 23. ansehen.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817DA5-A521-4A65-9C25-9DB9770E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4" y="1173975"/>
            <a:ext cx="8870433" cy="4379660"/>
          </a:xfrm>
          <a:prstGeom prst="rect">
            <a:avLst/>
          </a:prstGeom>
        </p:spPr>
      </p:pic>
      <p:sp>
        <p:nvSpPr>
          <p:cNvPr id="5" name="Rechteck 4">
            <a:hlinkClick r:id="rId3" action="ppaction://hlinksldjump"/>
            <a:extLst>
              <a:ext uri="{FF2B5EF4-FFF2-40B4-BE49-F238E27FC236}">
                <a16:creationId xmlns:a16="http://schemas.microsoft.com/office/drawing/2014/main" id="{14B5F757-9C9C-4919-8125-0F744787EA07}"/>
              </a:ext>
            </a:extLst>
          </p:cNvPr>
          <p:cNvSpPr/>
          <p:nvPr/>
        </p:nvSpPr>
        <p:spPr>
          <a:xfrm>
            <a:off x="2964017" y="4661838"/>
            <a:ext cx="603967" cy="47978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0406D7D-8518-4490-8FEC-A95A8A9813BE}"/>
              </a:ext>
            </a:extLst>
          </p:cNvPr>
          <p:cNvSpPr/>
          <p:nvPr/>
        </p:nvSpPr>
        <p:spPr>
          <a:xfrm>
            <a:off x="2964018" y="4661838"/>
            <a:ext cx="655746" cy="479786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30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8929A-ACF3-45B1-8B18-BF750DC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193"/>
          </a:xfrm>
        </p:spPr>
        <p:txBody>
          <a:bodyPr>
            <a:normAutofit fontScale="90000"/>
          </a:bodyPr>
          <a:lstStyle/>
          <a:p>
            <a:r>
              <a:rPr lang="de-AT" dirty="0"/>
              <a:t>Im Fenster rechts werden Termine aus den Kalendern </a:t>
            </a:r>
            <a:r>
              <a:rPr lang="de-AT" b="1" i="1" dirty="0"/>
              <a:t>Geburtstage Pri</a:t>
            </a:r>
            <a:r>
              <a:rPr lang="de-AT" i="1" dirty="0"/>
              <a:t>vat </a:t>
            </a:r>
            <a:r>
              <a:rPr lang="de-AT" dirty="0"/>
              <a:t>und </a:t>
            </a:r>
            <a:r>
              <a:rPr lang="de-AT" b="1" i="1" dirty="0"/>
              <a:t>Trainingaktiv</a:t>
            </a:r>
            <a:r>
              <a:rPr lang="de-AT" dirty="0"/>
              <a:t> angezeigt.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48385A-D2C5-47E9-8562-E5CD5ABA3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2" y="1153340"/>
            <a:ext cx="8968154" cy="4411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EB63057-C351-147F-0254-4985529A8F21}"/>
              </a:ext>
            </a:extLst>
          </p:cNvPr>
          <p:cNvSpPr txBox="1"/>
          <p:nvPr/>
        </p:nvSpPr>
        <p:spPr>
          <a:xfrm>
            <a:off x="3657600" y="5906338"/>
            <a:ext cx="315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Letzte Folie mit Mausklick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DA4E011-C7D9-1FC8-58D8-1C535B37A4E6}"/>
              </a:ext>
            </a:extLst>
          </p:cNvPr>
          <p:cNvSpPr/>
          <p:nvPr/>
        </p:nvSpPr>
        <p:spPr>
          <a:xfrm>
            <a:off x="7583920" y="1880295"/>
            <a:ext cx="2149693" cy="1907219"/>
          </a:xfrm>
          <a:prstGeom prst="roundRect">
            <a:avLst>
              <a:gd name="adj" fmla="val 9593"/>
            </a:avLst>
          </a:prstGeom>
          <a:noFill/>
          <a:ln w="3175"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72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590E8-8ED2-48D9-9076-0ABC9F0D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183"/>
          </a:xfrm>
        </p:spPr>
        <p:txBody>
          <a:bodyPr/>
          <a:lstStyle/>
          <a:p>
            <a:r>
              <a:rPr lang="de-AT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Führe diesen Quiz mehrmals durch und stoppe die Zeit!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329864-0D6F-44E3-9BF2-67324AACADE3}"/>
              </a:ext>
            </a:extLst>
          </p:cNvPr>
          <p:cNvSpPr txBox="1"/>
          <p:nvPr/>
        </p:nvSpPr>
        <p:spPr>
          <a:xfrm>
            <a:off x="926122" y="1729154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Windows hat eine Stoppuhr!</a:t>
            </a:r>
          </a:p>
          <a:p>
            <a:pPr>
              <a:spcBef>
                <a:spcPts val="1200"/>
              </a:spcBef>
            </a:pPr>
            <a:r>
              <a:rPr lang="de-AT" dirty="0"/>
              <a:t>Diese findest du wenn du auf das Windows        Startsymbol klickst und </a:t>
            </a:r>
            <a:r>
              <a:rPr lang="de-AT" b="1" i="1" dirty="0"/>
              <a:t>Uhr</a:t>
            </a:r>
            <a:r>
              <a:rPr lang="de-AT" dirty="0"/>
              <a:t> schreibst. Wähle dann </a:t>
            </a:r>
            <a:r>
              <a:rPr lang="de-AT" b="1" i="1" dirty="0"/>
              <a:t>Stoppuhr</a:t>
            </a:r>
            <a:r>
              <a:rPr lang="de-AT" dirty="0"/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B709E2-CF49-4831-821F-7A06CA68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9" y="3047999"/>
            <a:ext cx="4132352" cy="33469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7E57F7-08FE-4BA9-AFFD-279A22FE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34" y="2218718"/>
            <a:ext cx="295316" cy="247685"/>
          </a:xfrm>
          <a:prstGeom prst="rect">
            <a:avLst/>
          </a:prstGeom>
        </p:spPr>
      </p:pic>
      <p:sp>
        <p:nvSpPr>
          <p:cNvPr id="6" name="Pfeil: Fünfeck 5">
            <a:hlinkClick r:id="rId4" action="ppaction://hlinksldjump"/>
            <a:extLst>
              <a:ext uri="{FF2B5EF4-FFF2-40B4-BE49-F238E27FC236}">
                <a16:creationId xmlns:a16="http://schemas.microsoft.com/office/drawing/2014/main" id="{6A8A6A52-9571-0DCF-05BD-4733D6F065E8}"/>
              </a:ext>
            </a:extLst>
          </p:cNvPr>
          <p:cNvSpPr/>
          <p:nvPr/>
        </p:nvSpPr>
        <p:spPr>
          <a:xfrm>
            <a:off x="6026046" y="3837482"/>
            <a:ext cx="4497049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neu zu beginnen! </a:t>
            </a:r>
          </a:p>
        </p:txBody>
      </p:sp>
    </p:spTree>
    <p:extLst>
      <p:ext uri="{BB962C8B-B14F-4D97-AF65-F5344CB8AC3E}">
        <p14:creationId xmlns:p14="http://schemas.microsoft.com/office/powerpoint/2010/main" val="20836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9"/>
            <a:ext cx="10515600" cy="907796"/>
          </a:xfrm>
        </p:spPr>
        <p:txBody>
          <a:bodyPr/>
          <a:lstStyle/>
          <a:p>
            <a:r>
              <a:rPr lang="de-AT" dirty="0"/>
              <a:t>Erstelle einen privaten Kalender für Geburtstage.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9" y="1745721"/>
            <a:ext cx="8753305" cy="4321887"/>
          </a:xfrm>
          <a:prstGeom prst="rect">
            <a:avLst/>
          </a:prstGeom>
        </p:spPr>
      </p:pic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FDE478-592A-45C5-B6C0-8008F7C6F716}"/>
              </a:ext>
            </a:extLst>
          </p:cNvPr>
          <p:cNvSpPr/>
          <p:nvPr/>
        </p:nvSpPr>
        <p:spPr>
          <a:xfrm>
            <a:off x="1168498" y="3094892"/>
            <a:ext cx="1364113" cy="212386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15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9"/>
            <a:ext cx="10515600" cy="907796"/>
          </a:xfrm>
        </p:spPr>
        <p:txBody>
          <a:bodyPr/>
          <a:lstStyle/>
          <a:p>
            <a:r>
              <a:rPr lang="de-AT" dirty="0"/>
              <a:t>Erstelle einen privaten Kalender für Geburtstage.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9" y="1745721"/>
            <a:ext cx="8753305" cy="4321887"/>
          </a:xfrm>
          <a:prstGeom prst="rect">
            <a:avLst/>
          </a:prstGeom>
        </p:spPr>
      </p:pic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24FDE478-592A-45C5-B6C0-8008F7C6F716}"/>
              </a:ext>
            </a:extLst>
          </p:cNvPr>
          <p:cNvSpPr/>
          <p:nvPr/>
        </p:nvSpPr>
        <p:spPr>
          <a:xfrm>
            <a:off x="1168498" y="3094892"/>
            <a:ext cx="1364113" cy="21238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743FA50-82FB-5D5E-288B-446F78F218D9}"/>
              </a:ext>
            </a:extLst>
          </p:cNvPr>
          <p:cNvSpPr/>
          <p:nvPr/>
        </p:nvSpPr>
        <p:spPr>
          <a:xfrm>
            <a:off x="1198159" y="3013200"/>
            <a:ext cx="1346327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72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de-AT" dirty="0"/>
              <a:t>Erstelle einen privaten Kalender für Geburtstage.</a:t>
            </a:r>
            <a:br>
              <a:rPr lang="de-AT" dirty="0"/>
            </a:br>
            <a:r>
              <a:rPr lang="de-AT" dirty="0"/>
              <a:t>Speichere den Kalender.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8" b="11955"/>
          <a:stretch/>
        </p:blipFill>
        <p:spPr>
          <a:xfrm>
            <a:off x="723009" y="1745722"/>
            <a:ext cx="8432866" cy="4140705"/>
          </a:xfrm>
          <a:prstGeom prst="rect">
            <a:avLst/>
          </a:prstGeom>
        </p:spPr>
      </p:pic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7030192" y="1745722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BE7E-D01B-4473-B694-255D15FBC370}"/>
              </a:ext>
            </a:extLst>
          </p:cNvPr>
          <p:cNvSpPr/>
          <p:nvPr/>
        </p:nvSpPr>
        <p:spPr>
          <a:xfrm>
            <a:off x="2333501" y="5030408"/>
            <a:ext cx="783771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78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de-AT" dirty="0"/>
              <a:t>Erstelle einen privaten Kalender für Geburtstage.</a:t>
            </a:r>
            <a:br>
              <a:rPr lang="de-AT" dirty="0"/>
            </a:br>
            <a:r>
              <a:rPr lang="de-AT" dirty="0"/>
              <a:t>Speichere den Kalender.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8" b="11955"/>
          <a:stretch/>
        </p:blipFill>
        <p:spPr>
          <a:xfrm>
            <a:off x="723009" y="1745722"/>
            <a:ext cx="8432866" cy="4140705"/>
          </a:xfrm>
          <a:prstGeom prst="rect">
            <a:avLst/>
          </a:prstGeom>
        </p:spPr>
      </p:pic>
      <p:sp>
        <p:nvSpPr>
          <p:cNvPr id="6" name="Rechteck 5">
            <a:hlinkClick r:id="rId3" action="ppaction://hlinksldjump"/>
            <a:extLst>
              <a:ext uri="{FF2B5EF4-FFF2-40B4-BE49-F238E27FC236}">
                <a16:creationId xmlns:a16="http://schemas.microsoft.com/office/drawing/2014/main" id="{FF50F8FB-A979-4FA6-A541-F40117488231}"/>
              </a:ext>
            </a:extLst>
          </p:cNvPr>
          <p:cNvSpPr/>
          <p:nvPr/>
        </p:nvSpPr>
        <p:spPr>
          <a:xfrm>
            <a:off x="7030192" y="1745722"/>
            <a:ext cx="403762" cy="38512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3881BE7E-D01B-4473-B694-255D15FBC370}"/>
              </a:ext>
            </a:extLst>
          </p:cNvPr>
          <p:cNvSpPr/>
          <p:nvPr/>
        </p:nvSpPr>
        <p:spPr>
          <a:xfrm>
            <a:off x="2333501" y="5030408"/>
            <a:ext cx="783771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4286FF2-8897-EE0C-7341-A187F744E195}"/>
              </a:ext>
            </a:extLst>
          </p:cNvPr>
          <p:cNvSpPr/>
          <p:nvPr/>
        </p:nvSpPr>
        <p:spPr>
          <a:xfrm>
            <a:off x="2333501" y="5050423"/>
            <a:ext cx="783771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979"/>
          </a:xfrm>
        </p:spPr>
        <p:txBody>
          <a:bodyPr/>
          <a:lstStyle/>
          <a:p>
            <a:r>
              <a:rPr lang="de-AT" dirty="0"/>
              <a:t>Es soll nur der Kalender </a:t>
            </a:r>
            <a:r>
              <a:rPr lang="de-AT" b="1" i="1" dirty="0"/>
              <a:t>Geburtstage Privat </a:t>
            </a:r>
            <a:r>
              <a:rPr lang="de-AT" dirty="0"/>
              <a:t>angezeigt werden.</a:t>
            </a:r>
            <a:br>
              <a:rPr lang="de-AT" dirty="0"/>
            </a:br>
            <a:r>
              <a:rPr lang="de-AT" dirty="0"/>
              <a:t>Es gibt zwei Möglichkeiten!</a:t>
            </a:r>
            <a:endParaRPr lang="de-AT" b="1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1" y="1986470"/>
            <a:ext cx="8763723" cy="4311075"/>
          </a:xfrm>
          <a:prstGeom prst="rect">
            <a:avLst/>
          </a:prstGeom>
        </p:spPr>
      </p:pic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F3B5DD-89F5-42C1-AEA9-FB03B4CC9EA2}"/>
              </a:ext>
            </a:extLst>
          </p:cNvPr>
          <p:cNvSpPr/>
          <p:nvPr/>
        </p:nvSpPr>
        <p:spPr>
          <a:xfrm>
            <a:off x="2432136" y="5102416"/>
            <a:ext cx="465443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hlinkClick r:id="rId3" action="ppaction://hlinksldjump"/>
            <a:extLst>
              <a:ext uri="{FF2B5EF4-FFF2-40B4-BE49-F238E27FC236}">
                <a16:creationId xmlns:a16="http://schemas.microsoft.com/office/drawing/2014/main" id="{4C6963E2-42DA-4D50-9667-A52502B0EC8F}"/>
              </a:ext>
            </a:extLst>
          </p:cNvPr>
          <p:cNvSpPr/>
          <p:nvPr/>
        </p:nvSpPr>
        <p:spPr>
          <a:xfrm>
            <a:off x="1248696" y="4874806"/>
            <a:ext cx="812762" cy="334108"/>
          </a:xfrm>
          <a:prstGeom prst="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10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979"/>
          </a:xfrm>
        </p:spPr>
        <p:txBody>
          <a:bodyPr/>
          <a:lstStyle/>
          <a:p>
            <a:r>
              <a:rPr lang="de-AT" dirty="0"/>
              <a:t>Es soll nur der Kalender </a:t>
            </a:r>
            <a:r>
              <a:rPr lang="de-AT" i="1" dirty="0"/>
              <a:t>Geburtstage Privat </a:t>
            </a:r>
            <a:r>
              <a:rPr lang="de-AT" dirty="0"/>
              <a:t>angezeigt werden.</a:t>
            </a:r>
            <a:br>
              <a:rPr lang="de-AT" dirty="0"/>
            </a:br>
            <a:r>
              <a:rPr lang="de-AT" dirty="0"/>
              <a:t>Es gibt zwei Möglichkeiten!</a:t>
            </a:r>
            <a:endParaRPr lang="de-AT" b="1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1" y="1986470"/>
            <a:ext cx="8763723" cy="4311075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C3CDD3F-C760-C1E6-D1B1-B0B7BD742760}"/>
              </a:ext>
            </a:extLst>
          </p:cNvPr>
          <p:cNvSpPr/>
          <p:nvPr/>
        </p:nvSpPr>
        <p:spPr>
          <a:xfrm>
            <a:off x="2432137" y="5145360"/>
            <a:ext cx="406002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33353A8-BF4B-4F47-A043-BF28844FC554}"/>
              </a:ext>
            </a:extLst>
          </p:cNvPr>
          <p:cNvSpPr/>
          <p:nvPr/>
        </p:nvSpPr>
        <p:spPr>
          <a:xfrm>
            <a:off x="1308137" y="4913081"/>
            <a:ext cx="243190" cy="294078"/>
          </a:xfrm>
          <a:prstGeom prst="roundRect">
            <a:avLst/>
          </a:pr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1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D78150-05F4-4359-9735-8B2981F54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16ED8-C3D2-4F8C-B7D7-75A831A48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DCFBB8-2ED2-4FA6-B2D5-875C75C71B67}">
  <ds:schemaRefs>
    <ds:schemaRef ds:uri="http://www.w3.org/XML/1998/namespace"/>
    <ds:schemaRef ds:uri="http://purl.org/dc/dcmitype/"/>
    <ds:schemaRef ds:uri="90dcfa79-2d89-47ef-bc80-866a5b3e318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baa7261-70d0-45ca-b925-0e0e2c0f40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Breitbild</PresentationFormat>
  <Paragraphs>52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</vt:lpstr>
      <vt:lpstr>Kalender mit Outlook</vt:lpstr>
      <vt:lpstr>Erstelle einen privaten Kalender für Geburtstage. </vt:lpstr>
      <vt:lpstr>Erstelle einen privaten Kalender für Geburtstage. </vt:lpstr>
      <vt:lpstr>Erstelle einen privaten Kalender für Geburtstage. </vt:lpstr>
      <vt:lpstr>Erstelle einen privaten Kalender für Geburtstage. </vt:lpstr>
      <vt:lpstr>Erstelle einen privaten Kalender für Geburtstage. Speichere den Kalender. </vt:lpstr>
      <vt:lpstr>Erstelle einen privaten Kalender für Geburtstage. Speichere den Kalender. </vt:lpstr>
      <vt:lpstr>Es soll nur der Kalender Geburtstage Privat angezeigt werden. Es gibt zwei Möglichkeiten!</vt:lpstr>
      <vt:lpstr>Es soll nur der Kalender Geburtstage Privat angezeigt werden. Es gibt zwei Möglichkeiten!</vt:lpstr>
      <vt:lpstr>Wähle Nur dies anzeigen aus.</vt:lpstr>
      <vt:lpstr>Wähle Nur dies anzeigen aus.</vt:lpstr>
      <vt:lpstr>Erstelle einen Eintrag am 23. Jänner mit dem Text Laura Geburtstag. Wähle zuerst den Tag aus.</vt:lpstr>
      <vt:lpstr>Erstelle einen Eintrag am 23. Jänner mit dem Text Laura Geburtstag. Wähle zuerst den Tag aus.</vt:lpstr>
      <vt:lpstr>Erstelle nun den Eintrag Laura Geburtstag.  Es gibt zwei Möglichkeiten: Neues Ereignis oder noch einmal das Datum auswählen.</vt:lpstr>
      <vt:lpstr>Erstelle nun den Eintrag Laura Geburtstag.  Es gibt zwei Möglichkeiten: Neues Ereignis oder noch einmal das Datum auswählen.</vt:lpstr>
      <vt:lpstr>Speichere den Eintrag.</vt:lpstr>
      <vt:lpstr>Speichere den Eintrag.</vt:lpstr>
      <vt:lpstr>Gib den Kalender Geburtstage Privat für Josef mit Bearbeitungsmöglichkeit frei! </vt:lpstr>
      <vt:lpstr>Gib den Kalender Geburtstage Privat für Josef mit Bearbeitungsmöglichkeit frei! </vt:lpstr>
      <vt:lpstr>Wähle den Kalender Geburtstage Privat aus.</vt:lpstr>
      <vt:lpstr>Wähle den Kalender Geburtstage Privat aus.</vt:lpstr>
      <vt:lpstr>Die E-Mail an Josef ist schon eingetragen. Weise die Berechtigung Kann bearbeiten zu.</vt:lpstr>
      <vt:lpstr>Weise die Berechtigung Kann bearbeiten zu.</vt:lpstr>
      <vt:lpstr>Wähle Freigeben aus.</vt:lpstr>
      <vt:lpstr>Wähle Freigeben aus.</vt:lpstr>
      <vt:lpstr>Schließe das Fenster Teilen und Berechtigungen.</vt:lpstr>
      <vt:lpstr>Der Trainingsclub TrainingAktiv möchte dir den Trainingskalender freigeben.  Mit der Freigabe des Kalenders von TrainingAktiv wird dir eine E-Mail geschickt.  Wechsle zu den E-Mails.</vt:lpstr>
      <vt:lpstr>Der Trainingsclub TrainingAktiv möchte dir den Trainingskalender freigeben.  Mit der Freigabe des Kalenders von TrainingAktiv wird dir eine E-Mail geschickt.  Wechsle zu den E-Mails.</vt:lpstr>
      <vt:lpstr>Wähle die E-Mail von Georg Schmitz vom Club TrainingAktiv aus.</vt:lpstr>
      <vt:lpstr>Wähle die E-Mail von Georg Schmitz vom Club Trainingaktiv aus.</vt:lpstr>
      <vt:lpstr>Nimm den Kalender an. Deine Berechtigung ist nur Kalender anzeigen, Änderungen darfst du nicht vornehmen.</vt:lpstr>
      <vt:lpstr>Nimm den Kalender an. Deine Berechtigung ist nur Kalender anzeigen, Änderungen darfst du nicht vornehmen.</vt:lpstr>
      <vt:lpstr>Füge jetzt den Kalender zu deinen Kalendern hinzu.</vt:lpstr>
      <vt:lpstr>Füge jetzt den Kalender zu deinen Kalendern hinzu.</vt:lpstr>
      <vt:lpstr>Du möchtest die Trainingszeiten von Trainingaktiv am Montag, den 23. ansehen.</vt:lpstr>
      <vt:lpstr>Du möchtest die Trainingszeiten im Kalender Trainingaktiv für den Montag, den 23. ansehen.</vt:lpstr>
      <vt:lpstr>Im Fenster rechts werden Termine aus den Kalendern Geburtstage Privat und Trainingaktiv angezeigt.</vt:lpstr>
      <vt:lpstr>Führe diesen Quiz mehrmals durch und stoppe die Zeit!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</cp:lastModifiedBy>
  <cp:revision>21</cp:revision>
  <dcterms:created xsi:type="dcterms:W3CDTF">2023-01-12T07:18:01Z</dcterms:created>
  <dcterms:modified xsi:type="dcterms:W3CDTF">2023-06-08T20:21:02Z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