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70" r:id="rId7"/>
    <p:sldId id="266" r:id="rId8"/>
    <p:sldId id="267" r:id="rId9"/>
    <p:sldId id="268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740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15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6816-C9C0-4E2F-88BC-A649A23E1A5C}" type="datetimeFigureOut">
              <a:rPr lang="de-AT" smtClean="0"/>
              <a:t>13.12.2022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149C-EF3E-4F4E-81D1-81B9298778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3691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6816-C9C0-4E2F-88BC-A649A23E1A5C}" type="datetimeFigureOut">
              <a:rPr lang="de-AT" smtClean="0"/>
              <a:t>13.12.2022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149C-EF3E-4F4E-81D1-81B9298778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32878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6816-C9C0-4E2F-88BC-A649A23E1A5C}" type="datetimeFigureOut">
              <a:rPr lang="de-AT" smtClean="0"/>
              <a:t>13.12.2022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149C-EF3E-4F4E-81D1-81B9298778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44561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6816-C9C0-4E2F-88BC-A649A23E1A5C}" type="datetimeFigureOut">
              <a:rPr lang="de-AT" smtClean="0"/>
              <a:t>13.12.2022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149C-EF3E-4F4E-81D1-81B9298778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8724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6816-C9C0-4E2F-88BC-A649A23E1A5C}" type="datetimeFigureOut">
              <a:rPr lang="de-AT" smtClean="0"/>
              <a:t>13.12.2022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149C-EF3E-4F4E-81D1-81B9298778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62212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6816-C9C0-4E2F-88BC-A649A23E1A5C}" type="datetimeFigureOut">
              <a:rPr lang="de-AT" smtClean="0"/>
              <a:t>13.12.2022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149C-EF3E-4F4E-81D1-81B9298778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64755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6816-C9C0-4E2F-88BC-A649A23E1A5C}" type="datetimeFigureOut">
              <a:rPr lang="de-AT" smtClean="0"/>
              <a:t>13.12.2022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149C-EF3E-4F4E-81D1-81B9298778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47960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6816-C9C0-4E2F-88BC-A649A23E1A5C}" type="datetimeFigureOut">
              <a:rPr lang="de-AT" smtClean="0"/>
              <a:t>13.12.2022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149C-EF3E-4F4E-81D1-81B9298778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83228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6816-C9C0-4E2F-88BC-A649A23E1A5C}" type="datetimeFigureOut">
              <a:rPr lang="de-AT" smtClean="0"/>
              <a:t>13.12.2022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149C-EF3E-4F4E-81D1-81B9298778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55094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6816-C9C0-4E2F-88BC-A649A23E1A5C}" type="datetimeFigureOut">
              <a:rPr lang="de-AT" smtClean="0"/>
              <a:t>13.12.2022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149C-EF3E-4F4E-81D1-81B9298778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9198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6816-C9C0-4E2F-88BC-A649A23E1A5C}" type="datetimeFigureOut">
              <a:rPr lang="de-AT" smtClean="0"/>
              <a:t>13.12.2022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8149C-EF3E-4F4E-81D1-81B9298778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8591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56816-C9C0-4E2F-88BC-A649A23E1A5C}" type="datetimeFigureOut">
              <a:rPr lang="de-AT" smtClean="0"/>
              <a:t>13.12.2022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8149C-EF3E-4F4E-81D1-81B9298778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88359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b="1" i="1" dirty="0"/>
              <a:t>IT-Security 4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Easy4me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25584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i="1" dirty="0"/>
              <a:t>Apps, mobile Anwendungen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Apps nur von offiziellen App Stores!</a:t>
            </a:r>
          </a:p>
          <a:p>
            <a:pPr lvl="1"/>
            <a:r>
              <a:rPr lang="de-AT" dirty="0"/>
              <a:t>Apps können unnötig </a:t>
            </a:r>
            <a:r>
              <a:rPr lang="de-DE" b="1" dirty="0"/>
              <a:t>………………</a:t>
            </a:r>
            <a:r>
              <a:rPr lang="de-DE" dirty="0"/>
              <a:t> </a:t>
            </a:r>
            <a:r>
              <a:rPr lang="de-AT" dirty="0"/>
              <a:t>(z. B. Strom) verbrauchen </a:t>
            </a:r>
          </a:p>
          <a:p>
            <a:pPr lvl="1"/>
            <a:r>
              <a:rPr lang="de-AT" dirty="0"/>
              <a:t>Apps können </a:t>
            </a:r>
            <a:r>
              <a:rPr lang="de-DE" b="1" dirty="0"/>
              <a:t>……………..</a:t>
            </a:r>
            <a:r>
              <a:rPr lang="de-DE" dirty="0"/>
              <a:t> </a:t>
            </a:r>
            <a:r>
              <a:rPr lang="de-AT" dirty="0"/>
              <a:t>enthalten</a:t>
            </a:r>
          </a:p>
          <a:p>
            <a:pPr marL="0" indent="0">
              <a:buNone/>
            </a:pPr>
            <a:r>
              <a:rPr lang="de-AT" dirty="0"/>
              <a:t>Apps können Berechtigungen verlangen, z. B.:</a:t>
            </a:r>
          </a:p>
          <a:p>
            <a:pPr lvl="1"/>
            <a:r>
              <a:rPr lang="de-DE" b="1" dirty="0"/>
              <a:t>…………………..</a:t>
            </a:r>
            <a:r>
              <a:rPr lang="de-DE" dirty="0"/>
              <a:t> </a:t>
            </a:r>
            <a:r>
              <a:rPr lang="de-AT" dirty="0"/>
              <a:t>bzw. Standortverlauf (auch mittels GPS)</a:t>
            </a:r>
          </a:p>
          <a:p>
            <a:pPr lvl="1"/>
            <a:r>
              <a:rPr lang="de-DE" b="1" dirty="0"/>
              <a:t>………………….</a:t>
            </a:r>
            <a:r>
              <a:rPr lang="de-DE" dirty="0"/>
              <a:t> </a:t>
            </a:r>
            <a:r>
              <a:rPr lang="de-AT" dirty="0"/>
              <a:t>auf Bilder und Kamera</a:t>
            </a:r>
          </a:p>
          <a:p>
            <a:pPr lvl="1"/>
            <a:r>
              <a:rPr lang="de-AT" dirty="0"/>
              <a:t>Zugriff auf E-Mails und </a:t>
            </a:r>
            <a:r>
              <a:rPr lang="de-DE" b="1" dirty="0"/>
              <a:t>…………………..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01789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i="1" dirty="0"/>
              <a:t>Datenverlust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11021"/>
            <a:ext cx="10515600" cy="4351338"/>
          </a:xfrm>
        </p:spPr>
        <p:txBody>
          <a:bodyPr/>
          <a:lstStyle/>
          <a:p>
            <a:r>
              <a:rPr lang="de-AT" dirty="0"/>
              <a:t>durch höhere </a:t>
            </a:r>
            <a:r>
              <a:rPr lang="de-DE" b="1" dirty="0"/>
              <a:t>……………….</a:t>
            </a:r>
            <a:r>
              <a:rPr lang="de-DE" dirty="0"/>
              <a:t> </a:t>
            </a:r>
            <a:r>
              <a:rPr lang="de-AT" dirty="0"/>
              <a:t>wie z. B. Feuer</a:t>
            </a:r>
          </a:p>
          <a:p>
            <a:r>
              <a:rPr lang="de-AT" dirty="0"/>
              <a:t>Diebstahl: Notebook wird gestohlen</a:t>
            </a:r>
          </a:p>
        </p:txBody>
      </p:sp>
    </p:spTree>
    <p:extLst>
      <p:ext uri="{BB962C8B-B14F-4D97-AF65-F5344CB8AC3E}">
        <p14:creationId xmlns:p14="http://schemas.microsoft.com/office/powerpoint/2010/main" val="3634958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i="1" dirty="0"/>
              <a:t>Sicherheit für drahtlose Netzwerke (WLAN)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b="1" i="1" dirty="0"/>
              <a:t>WPA</a:t>
            </a:r>
            <a:r>
              <a:rPr lang="de-AT" dirty="0"/>
              <a:t> und </a:t>
            </a:r>
            <a:r>
              <a:rPr lang="de-AT" b="1" i="1" dirty="0"/>
              <a:t>WPA2, bzw. </a:t>
            </a:r>
            <a:r>
              <a:rPr lang="de-DE" b="1" dirty="0"/>
              <a:t>……</a:t>
            </a:r>
            <a:r>
              <a:rPr lang="de-DE" dirty="0"/>
              <a:t> </a:t>
            </a:r>
            <a:r>
              <a:rPr lang="de-AT" dirty="0"/>
              <a:t>sind sichere Verschlüsselungen</a:t>
            </a:r>
          </a:p>
          <a:p>
            <a:r>
              <a:rPr lang="de-AT" dirty="0"/>
              <a:t>WEP-Verschlüsselung ist technisch überholt</a:t>
            </a:r>
          </a:p>
          <a:p>
            <a:r>
              <a:rPr lang="de-DE" b="1" dirty="0"/>
              <a:t>Offene</a:t>
            </a:r>
            <a:r>
              <a:rPr lang="de-DE" dirty="0"/>
              <a:t> </a:t>
            </a:r>
            <a:r>
              <a:rPr lang="de-AT" dirty="0"/>
              <a:t>WLAN können abgehört werden</a:t>
            </a:r>
          </a:p>
        </p:txBody>
      </p:sp>
    </p:spTree>
    <p:extLst>
      <p:ext uri="{BB962C8B-B14F-4D97-AF65-F5344CB8AC3E}">
        <p14:creationId xmlns:p14="http://schemas.microsoft.com/office/powerpoint/2010/main" val="2299659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i="1" dirty="0"/>
              <a:t>Makros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536376"/>
            <a:ext cx="10515600" cy="1717141"/>
          </a:xfrm>
        </p:spPr>
        <p:txBody>
          <a:bodyPr>
            <a:normAutofit fontScale="92500"/>
          </a:bodyPr>
          <a:lstStyle/>
          <a:p>
            <a:r>
              <a:rPr lang="de-AT" dirty="0"/>
              <a:t>sind Programme, die in Dokumenten (Word, Excel, u.a.) eingebettet sind</a:t>
            </a:r>
          </a:p>
          <a:p>
            <a:r>
              <a:rPr lang="de-AT" dirty="0"/>
              <a:t>Makros können mit </a:t>
            </a:r>
            <a:r>
              <a:rPr lang="de-DE" b="1" dirty="0"/>
              <a:t>…………………… </a:t>
            </a:r>
            <a:r>
              <a:rPr lang="de-AT" dirty="0"/>
              <a:t>enthalten</a:t>
            </a:r>
          </a:p>
          <a:p>
            <a:r>
              <a:rPr lang="de-AT" dirty="0"/>
              <a:t>Nur Makros aus </a:t>
            </a:r>
            <a:r>
              <a:rPr lang="de-DE" b="1" i="1" dirty="0"/>
              <a:t>……………………… </a:t>
            </a:r>
            <a:r>
              <a:rPr lang="de-AT" dirty="0"/>
              <a:t>sollen aktiviert werden.</a:t>
            </a:r>
          </a:p>
        </p:txBody>
      </p:sp>
    </p:spTree>
    <p:extLst>
      <p:ext uri="{BB962C8B-B14F-4D97-AF65-F5344CB8AC3E}">
        <p14:creationId xmlns:p14="http://schemas.microsoft.com/office/powerpoint/2010/main" val="1093150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2F41ED-1318-49A2-AF36-96A7E643E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i="1" dirty="0"/>
              <a:t>Viren, Virenscanner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A38D4E-D566-416E-8FC3-A139CC09B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877" y="1522489"/>
            <a:ext cx="5616678" cy="4199885"/>
          </a:xfrm>
        </p:spPr>
        <p:txBody>
          <a:bodyPr>
            <a:normAutofit/>
          </a:bodyPr>
          <a:lstStyle/>
          <a:p>
            <a:r>
              <a:rPr lang="de-AT" dirty="0"/>
              <a:t>Überprüft die Dateien auf Viren</a:t>
            </a:r>
          </a:p>
          <a:p>
            <a:r>
              <a:rPr lang="de-AT" dirty="0"/>
              <a:t>reinigt Dateien von Viren</a:t>
            </a:r>
          </a:p>
          <a:p>
            <a:r>
              <a:rPr lang="de-AT" dirty="0"/>
              <a:t>gelingt die Reinigung nicht, wird die befallene Datei in die </a:t>
            </a:r>
            <a:r>
              <a:rPr lang="de-DE" b="1" dirty="0"/>
              <a:t>………………..</a:t>
            </a:r>
            <a:r>
              <a:rPr lang="de-DE" dirty="0"/>
              <a:t> </a:t>
            </a:r>
            <a:r>
              <a:rPr lang="de-AT" dirty="0"/>
              <a:t> verschoben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3DE218A-C25F-4BB9-81F0-4F8F60ABE1CE}"/>
              </a:ext>
            </a:extLst>
          </p:cNvPr>
          <p:cNvSpPr txBox="1"/>
          <p:nvPr/>
        </p:nvSpPr>
        <p:spPr>
          <a:xfrm>
            <a:off x="6590732" y="4498258"/>
            <a:ext cx="4528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Malware, </a:t>
            </a:r>
            <a:r>
              <a:rPr lang="de-DE" b="1" dirty="0"/>
              <a:t>…………………………. </a:t>
            </a:r>
            <a:r>
              <a:rPr lang="de-DE" dirty="0"/>
              <a:t>unter Quarantäne (Microsoft ………….)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40705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i="1" dirty="0"/>
              <a:t>Benutzerkonto, Netzwerkkonto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……………………….</a:t>
            </a:r>
            <a:r>
              <a:rPr lang="de-DE" dirty="0"/>
              <a:t> </a:t>
            </a:r>
            <a:r>
              <a:rPr lang="de-AT" dirty="0"/>
              <a:t>durch den Benutzer bei der Anmeldung</a:t>
            </a:r>
          </a:p>
          <a:p>
            <a:r>
              <a:rPr lang="de-AT" dirty="0"/>
              <a:t>Abmelden nicht vergessen!</a:t>
            </a:r>
          </a:p>
        </p:txBody>
      </p:sp>
    </p:spTree>
    <p:extLst>
      <p:ext uri="{BB962C8B-B14F-4D97-AF65-F5344CB8AC3E}">
        <p14:creationId xmlns:p14="http://schemas.microsoft.com/office/powerpoint/2010/main" val="2467408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i="1" dirty="0"/>
              <a:t>Verschlüsselung von Daten mit Windows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4"/>
            <a:ext cx="8993177" cy="14283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de-DE" sz="2400" i="1" dirty="0"/>
              <a:t>Öffne den Explorer,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de-DE" sz="2400" i="1" dirty="0"/>
              <a:t>Rechtsklick auf die Datei oder den Ordner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de-DE" sz="2400" i="1" dirty="0"/>
              <a:t>Fenster öffnet sich: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7386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F8BDA9-943B-4494-A21F-5070D8B63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i="1" dirty="0"/>
              <a:t>Multi-Faktor-Authentifizierung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F98A22-8C3B-4F0A-A32A-1F85C4A40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78014"/>
          </a:xfrm>
        </p:spPr>
        <p:txBody>
          <a:bodyPr/>
          <a:lstStyle/>
          <a:p>
            <a:r>
              <a:rPr lang="de-AT" dirty="0"/>
              <a:t>Der Benutzer muss sich </a:t>
            </a:r>
            <a:r>
              <a:rPr lang="de-DE" b="1" dirty="0"/>
              <a:t>………………………..</a:t>
            </a:r>
            <a:r>
              <a:rPr lang="de-DE" dirty="0"/>
              <a:t> </a:t>
            </a:r>
            <a:r>
              <a:rPr lang="de-AT" dirty="0"/>
              <a:t>identifizieren:</a:t>
            </a:r>
          </a:p>
          <a:p>
            <a:pPr lvl="1"/>
            <a:r>
              <a:rPr lang="de-AT" dirty="0"/>
              <a:t>Passwort oder PIN</a:t>
            </a:r>
          </a:p>
          <a:p>
            <a:pPr lvl="1"/>
            <a:r>
              <a:rPr lang="de-AT" dirty="0"/>
              <a:t>Biometrische Authentifizierung</a:t>
            </a:r>
          </a:p>
        </p:txBody>
      </p:sp>
    </p:spTree>
    <p:extLst>
      <p:ext uri="{BB962C8B-B14F-4D97-AF65-F5344CB8AC3E}">
        <p14:creationId xmlns:p14="http://schemas.microsoft.com/office/powerpoint/2010/main" val="2981267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A86E46-4F3A-4E65-A584-E5067701C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i="1" dirty="0"/>
              <a:t>Vertraulichkeit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CAFA95-8C60-47D5-ACF6-8471FF269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Nur </a:t>
            </a:r>
            <a:r>
              <a:rPr lang="de-DE" b="1" dirty="0"/>
              <a:t>…………………….</a:t>
            </a:r>
            <a:r>
              <a:rPr lang="de-DE" dirty="0"/>
              <a:t> </a:t>
            </a:r>
            <a:r>
              <a:rPr lang="de-AT" dirty="0"/>
              <a:t>Personen haben Zugang zu den Daten.</a:t>
            </a:r>
          </a:p>
          <a:p>
            <a:r>
              <a:rPr lang="de-AT" dirty="0"/>
              <a:t>Daten müssen vor </a:t>
            </a:r>
            <a:r>
              <a:rPr lang="de-DE" b="1" dirty="0"/>
              <a:t>…………………….</a:t>
            </a:r>
            <a:r>
              <a:rPr lang="de-DE" dirty="0"/>
              <a:t> </a:t>
            </a:r>
            <a:r>
              <a:rPr lang="de-AT" dirty="0"/>
              <a:t>geschützt werden.</a:t>
            </a:r>
          </a:p>
        </p:txBody>
      </p:sp>
    </p:spTree>
    <p:extLst>
      <p:ext uri="{BB962C8B-B14F-4D97-AF65-F5344CB8AC3E}">
        <p14:creationId xmlns:p14="http://schemas.microsoft.com/office/powerpoint/2010/main" val="1610204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42F852-5B9E-4393-8E17-623669EA0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i="1" dirty="0"/>
              <a:t>Integrität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8D1A79-1053-4B8B-90E3-B3522DDB5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Dateien enthalten den korrekten Inhalt.</a:t>
            </a:r>
          </a:p>
          <a:p>
            <a:r>
              <a:rPr lang="de-AT" dirty="0"/>
              <a:t>Der Inhalt ist vollständig.</a:t>
            </a:r>
          </a:p>
          <a:p>
            <a:r>
              <a:rPr lang="de-AT" dirty="0"/>
              <a:t>Daten wurden nicht unbefugt </a:t>
            </a:r>
            <a:r>
              <a:rPr lang="de-DE" b="1" dirty="0"/>
              <a:t>……………………….</a:t>
            </a:r>
            <a:r>
              <a:rPr lang="de-DE" dirty="0"/>
              <a:t>.</a:t>
            </a:r>
            <a:r>
              <a:rPr lang="de-A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1129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i="1" dirty="0"/>
              <a:t>Instant Messaging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……………………</a:t>
            </a:r>
            <a:r>
              <a:rPr lang="de-DE" dirty="0"/>
              <a:t>  Nachrichtenübermittlung</a:t>
            </a:r>
            <a:endParaRPr lang="de-AT" dirty="0"/>
          </a:p>
          <a:p>
            <a:r>
              <a:rPr lang="de-DE" dirty="0"/>
              <a:t>Beispiel: WhatsApp, Facebook-Messenger</a:t>
            </a:r>
            <a:endParaRPr lang="de-AT" dirty="0"/>
          </a:p>
          <a:p>
            <a:r>
              <a:rPr lang="de-AT" dirty="0"/>
              <a:t>mitgeschickte Dateien können </a:t>
            </a:r>
            <a:r>
              <a:rPr lang="de-DE" b="1" dirty="0"/>
              <a:t>……………………..</a:t>
            </a:r>
            <a:r>
              <a:rPr lang="de-DE" dirty="0"/>
              <a:t> </a:t>
            </a:r>
            <a:r>
              <a:rPr lang="de-AT" dirty="0"/>
              <a:t>enthalten!</a:t>
            </a:r>
          </a:p>
        </p:txBody>
      </p:sp>
    </p:spTree>
    <p:extLst>
      <p:ext uri="{BB962C8B-B14F-4D97-AF65-F5344CB8AC3E}">
        <p14:creationId xmlns:p14="http://schemas.microsoft.com/office/powerpoint/2010/main" val="672481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i="1" dirty="0"/>
              <a:t>Biometrische Authentifizierung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……………..</a:t>
            </a:r>
          </a:p>
          <a:p>
            <a:r>
              <a:rPr lang="de-AT" dirty="0"/>
              <a:t>Iris-Scan</a:t>
            </a:r>
          </a:p>
          <a:p>
            <a:r>
              <a:rPr lang="de-AT" dirty="0" err="1"/>
              <a:t>Handscan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9665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i="1" dirty="0"/>
              <a:t>Firewall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verhindert, dass Hacker oder Malware über das Netzwerk </a:t>
            </a:r>
            <a:r>
              <a:rPr lang="de-DE" b="1" dirty="0"/>
              <a:t>……………………</a:t>
            </a:r>
            <a:r>
              <a:rPr lang="de-DE" dirty="0"/>
              <a:t> </a:t>
            </a:r>
            <a:r>
              <a:rPr lang="de-AT" dirty="0"/>
              <a:t> auf den PC erhalten</a:t>
            </a:r>
          </a:p>
          <a:p>
            <a:r>
              <a:rPr lang="de-AT" dirty="0"/>
              <a:t>die Firewall soll immer aktiv sein</a:t>
            </a:r>
          </a:p>
        </p:txBody>
      </p:sp>
    </p:spTree>
    <p:extLst>
      <p:ext uri="{BB962C8B-B14F-4D97-AF65-F5344CB8AC3E}">
        <p14:creationId xmlns:p14="http://schemas.microsoft.com/office/powerpoint/2010/main" val="4287654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8DA949D244DDC4D8927FC2E7EFC5E85" ma:contentTypeVersion="14" ma:contentTypeDescription="Ein neues Dokument erstellen." ma:contentTypeScope="" ma:versionID="8e3e143c3245ab8381ea45e05aa0c39e">
  <xsd:schema xmlns:xsd="http://www.w3.org/2001/XMLSchema" xmlns:xs="http://www.w3.org/2001/XMLSchema" xmlns:p="http://schemas.microsoft.com/office/2006/metadata/properties" xmlns:ns3="90dcfa79-2d89-47ef-bc80-866a5b3e3183" xmlns:ns4="8baa7261-70d0-45ca-b925-0e0e2c0f4054" targetNamespace="http://schemas.microsoft.com/office/2006/metadata/properties" ma:root="true" ma:fieldsID="3979642bbeb03c472205213f8a11e0f5" ns3:_="" ns4:_="">
    <xsd:import namespace="90dcfa79-2d89-47ef-bc80-866a5b3e3183"/>
    <xsd:import namespace="8baa7261-70d0-45ca-b925-0e0e2c0f405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dcfa79-2d89-47ef-bc80-866a5b3e31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aa7261-70d0-45ca-b925-0e0e2c0f405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0F9BBC5-F5BB-4F13-B403-FC1ADEB662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dcfa79-2d89-47ef-bc80-866a5b3e3183"/>
    <ds:schemaRef ds:uri="8baa7261-70d0-45ca-b925-0e0e2c0f40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F5143A-62A2-477D-B87F-F90FEF2A4D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2C27FB-C4D8-4E58-A73C-794647D35946}">
  <ds:schemaRefs>
    <ds:schemaRef ds:uri="http://schemas.microsoft.com/office/2006/documentManagement/types"/>
    <ds:schemaRef ds:uri="http://schemas.microsoft.com/office/infopath/2007/PartnerControls"/>
    <ds:schemaRef ds:uri="http://purl.org/dc/terms/"/>
    <ds:schemaRef ds:uri="90dcfa79-2d89-47ef-bc80-866a5b3e3183"/>
    <ds:schemaRef ds:uri="http://schemas.microsoft.com/office/2006/metadata/properties"/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  <ds:schemaRef ds:uri="8baa7261-70d0-45ca-b925-0e0e2c0f405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</Words>
  <Application>Microsoft Office PowerPoint</Application>
  <PresentationFormat>Breitbild</PresentationFormat>
  <Paragraphs>55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</vt:lpstr>
      <vt:lpstr>IT-Security 4</vt:lpstr>
      <vt:lpstr>Benutzerkonto, Netzwerkkonto</vt:lpstr>
      <vt:lpstr>Verschlüsselung von Daten mit Windows</vt:lpstr>
      <vt:lpstr>Multi-Faktor-Authentifizierung</vt:lpstr>
      <vt:lpstr>Vertraulichkeit</vt:lpstr>
      <vt:lpstr>Integrität</vt:lpstr>
      <vt:lpstr>Instant Messaging</vt:lpstr>
      <vt:lpstr>Biometrische Authentifizierung</vt:lpstr>
      <vt:lpstr>Firewall</vt:lpstr>
      <vt:lpstr>Apps, mobile Anwendungen</vt:lpstr>
      <vt:lpstr>Datenverlust</vt:lpstr>
      <vt:lpstr>Sicherheit für drahtlose Netzwerke (WLAN)</vt:lpstr>
      <vt:lpstr>Makros</vt:lpstr>
      <vt:lpstr>Viren, Virenscanner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IT-Security 4</dc:title>
  <dc:creator>Lehrer</dc:creator>
  <cp:lastModifiedBy>Easy4me</cp:lastModifiedBy>
  <cp:revision>22</cp:revision>
  <dcterms:created xsi:type="dcterms:W3CDTF">2017-02-03T17:01:01Z</dcterms:created>
  <dcterms:modified xsi:type="dcterms:W3CDTF">2022-12-13T12:25:07Z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0x01010068DA949D244DDC4D8927FC2E7EFC5E85</vt:lpwstr>
  </property>
</Properties>
</file>