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6" y="14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5F57-2FA8-4ABC-BFE6-D06590029B83}" type="datetimeFigureOut">
              <a:rPr lang="de-AT" smtClean="0"/>
              <a:t>28.01.2021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42B06-8100-4652-92E1-C5CD46B1C73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7221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5F57-2FA8-4ABC-BFE6-D06590029B83}" type="datetimeFigureOut">
              <a:rPr lang="de-AT" smtClean="0"/>
              <a:t>28.01.2021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42B06-8100-4652-92E1-C5CD46B1C73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1998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5F57-2FA8-4ABC-BFE6-D06590029B83}" type="datetimeFigureOut">
              <a:rPr lang="de-AT" smtClean="0"/>
              <a:t>28.01.2021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42B06-8100-4652-92E1-C5CD46B1C73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0401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5F57-2FA8-4ABC-BFE6-D06590029B83}" type="datetimeFigureOut">
              <a:rPr lang="de-AT" smtClean="0"/>
              <a:t>28.01.2021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42B06-8100-4652-92E1-C5CD46B1C73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36201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5F57-2FA8-4ABC-BFE6-D06590029B83}" type="datetimeFigureOut">
              <a:rPr lang="de-AT" smtClean="0"/>
              <a:t>28.01.2021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42B06-8100-4652-92E1-C5CD46B1C73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793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5F57-2FA8-4ABC-BFE6-D06590029B83}" type="datetimeFigureOut">
              <a:rPr lang="de-AT" smtClean="0"/>
              <a:t>28.01.2021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42B06-8100-4652-92E1-C5CD46B1C73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8713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5F57-2FA8-4ABC-BFE6-D06590029B83}" type="datetimeFigureOut">
              <a:rPr lang="de-AT" smtClean="0"/>
              <a:t>28.01.2021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42B06-8100-4652-92E1-C5CD46B1C73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8420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5F57-2FA8-4ABC-BFE6-D06590029B83}" type="datetimeFigureOut">
              <a:rPr lang="de-AT" smtClean="0"/>
              <a:t>28.01.2021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42B06-8100-4652-92E1-C5CD46B1C73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3288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5F57-2FA8-4ABC-BFE6-D06590029B83}" type="datetimeFigureOut">
              <a:rPr lang="de-AT" smtClean="0"/>
              <a:t>28.01.2021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42B06-8100-4652-92E1-C5CD46B1C73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4489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5F57-2FA8-4ABC-BFE6-D06590029B83}" type="datetimeFigureOut">
              <a:rPr lang="de-AT" smtClean="0"/>
              <a:t>28.01.2021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42B06-8100-4652-92E1-C5CD46B1C73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555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5F57-2FA8-4ABC-BFE6-D06590029B83}" type="datetimeFigureOut">
              <a:rPr lang="de-AT" smtClean="0"/>
              <a:t>28.01.2021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42B06-8100-4652-92E1-C5CD46B1C73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22423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45F57-2FA8-4ABC-BFE6-D06590029B83}" type="datetimeFigureOut">
              <a:rPr lang="de-AT" smtClean="0"/>
              <a:t>28.01.2021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42B06-8100-4652-92E1-C5CD46B1C73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591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IT-Security 2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53642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3873BE-A459-4DD6-882E-8013A1BFC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Authentifizierung</a:t>
            </a:r>
            <a:endParaRPr lang="de-AT" dirty="0"/>
          </a:p>
        </p:txBody>
      </p:sp>
      <p:sp>
        <p:nvSpPr>
          <p:cNvPr id="7" name="Inhaltsplatzhalter 5">
            <a:extLst>
              <a:ext uri="{FF2B5EF4-FFF2-40B4-BE49-F238E27FC236}">
                <a16:creationId xmlns:a16="http://schemas.microsoft.com/office/drawing/2014/main" id="{8E09A1AF-FE89-465C-A82D-F6C1997A5293}"/>
              </a:ext>
            </a:extLst>
          </p:cNvPr>
          <p:cNvSpPr txBox="1">
            <a:spLocks/>
          </p:cNvSpPr>
          <p:nvPr/>
        </p:nvSpPr>
        <p:spPr>
          <a:xfrm>
            <a:off x="838200" y="1586020"/>
            <a:ext cx="10515600" cy="2300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de-AT" dirty="0"/>
              <a:t>durch Wissen: z. B. Benutzername und Passwort</a:t>
            </a:r>
          </a:p>
          <a:p>
            <a:pPr>
              <a:lnSpc>
                <a:spcPct val="150000"/>
              </a:lnSpc>
            </a:pPr>
            <a:r>
              <a:rPr lang="de-AT" dirty="0"/>
              <a:t>durch Besitz: z. B. Bankomatkarte, Token, Smartphone-App</a:t>
            </a:r>
          </a:p>
          <a:p>
            <a:pPr>
              <a:lnSpc>
                <a:spcPct val="150000"/>
              </a:lnSpc>
            </a:pPr>
            <a:r>
              <a:rPr lang="de-AT" dirty="0"/>
              <a:t>durch biometrische Merkmale: z. B. Fingerprint, </a:t>
            </a:r>
            <a:r>
              <a:rPr lang="de-AT" dirty="0" err="1"/>
              <a:t>Irisscan</a:t>
            </a:r>
            <a:r>
              <a:rPr lang="de-AT" dirty="0"/>
              <a:t>, </a:t>
            </a:r>
            <a:r>
              <a:rPr lang="de-AT" dirty="0" err="1"/>
              <a:t>Handscan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04015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1" dirty="0"/>
              <a:t>Firewall</a:t>
            </a:r>
            <a:br>
              <a:rPr lang="de-DE" b="0" dirty="0">
                <a:effectLst/>
              </a:rPr>
            </a:b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22128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AT" dirty="0"/>
              <a:t>Schützt Netzwerke und Rechner vor unerwünschten ……………….</a:t>
            </a:r>
            <a:endParaRPr lang="de-D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5283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1" dirty="0"/>
              <a:t>Drahtlosnetzwerk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WPA, WPA2 und WPA3: </a:t>
            </a:r>
            <a:r>
              <a:rPr lang="de-AT" b="1" dirty="0"/>
              <a:t>W</a:t>
            </a:r>
            <a:r>
              <a:rPr lang="de-AT" dirty="0"/>
              <a:t>i-Fi </a:t>
            </a:r>
            <a:r>
              <a:rPr lang="de-AT" b="1" dirty="0"/>
              <a:t>P</a:t>
            </a:r>
            <a:r>
              <a:rPr lang="de-AT" dirty="0"/>
              <a:t>………….. </a:t>
            </a:r>
            <a:r>
              <a:rPr lang="de-AT" b="1" dirty="0"/>
              <a:t>A</a:t>
            </a:r>
            <a:r>
              <a:rPr lang="de-AT" dirty="0"/>
              <a:t>ccess bieten eine nach heutigem Stand eine …………… Verschlüsselung.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3538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1" dirty="0"/>
              <a:t>Möglichkeiten des Betrugs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75138" y="1690688"/>
            <a:ext cx="10515600" cy="4351338"/>
          </a:xfrm>
        </p:spPr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79194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1" dirty="0"/>
              <a:t>Verschlüsselung von Daten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6265985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AT" b="1" i="1" dirty="0"/>
              <a:t>Verschlüsselung auf ………………….:</a:t>
            </a:r>
            <a:br>
              <a:rPr lang="de-AT" b="1" i="1" dirty="0"/>
            </a:br>
            <a:r>
              <a:rPr lang="de-AT" dirty="0"/>
              <a:t>Dateien werden beim ………….. mit einem Passwort verschlüsselt.</a:t>
            </a:r>
          </a:p>
          <a:p>
            <a:pPr>
              <a:lnSpc>
                <a:spcPct val="150000"/>
              </a:lnSpc>
            </a:pPr>
            <a:r>
              <a:rPr lang="de-AT" b="1" i="1" dirty="0"/>
              <a:t>Verschlüsselung auf …………………..:</a:t>
            </a:r>
            <a:br>
              <a:rPr lang="de-AT" dirty="0"/>
            </a:br>
            <a:r>
              <a:rPr lang="de-AT" dirty="0"/>
              <a:t>Die Festplatte wird erst nach ………….. eines ……………… entschlüsselt.</a:t>
            </a:r>
          </a:p>
        </p:txBody>
      </p:sp>
    </p:spTree>
    <p:extLst>
      <p:ext uri="{BB962C8B-B14F-4D97-AF65-F5344CB8AC3E}">
        <p14:creationId xmlns:p14="http://schemas.microsoft.com/office/powerpoint/2010/main" val="369426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1" dirty="0"/>
              <a:t>Malware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4613031" cy="4351338"/>
          </a:xfrm>
        </p:spPr>
        <p:txBody>
          <a:bodyPr>
            <a:normAutofit/>
          </a:bodyPr>
          <a:lstStyle/>
          <a:p>
            <a:r>
              <a:rPr lang="de-AT" dirty="0"/>
              <a:t>Computerviren</a:t>
            </a:r>
          </a:p>
          <a:p>
            <a:r>
              <a:rPr lang="de-AT" dirty="0"/>
              <a:t>Computerwurm</a:t>
            </a:r>
          </a:p>
          <a:p>
            <a:r>
              <a:rPr lang="de-AT" dirty="0"/>
              <a:t>Trojanisches Pferd</a:t>
            </a:r>
          </a:p>
          <a:p>
            <a:r>
              <a:rPr lang="de-AT" dirty="0"/>
              <a:t>…………: verschlüsselt Daten und erpresst Benutzer</a:t>
            </a:r>
          </a:p>
          <a:p>
            <a:r>
              <a:rPr lang="de-AT" dirty="0" err="1"/>
              <a:t>Rootkit</a:t>
            </a:r>
            <a:endParaRPr lang="de-AT" dirty="0"/>
          </a:p>
          <a:p>
            <a:r>
              <a:rPr lang="de-AT" dirty="0"/>
              <a:t>Backdoor</a:t>
            </a:r>
          </a:p>
        </p:txBody>
      </p:sp>
    </p:spTree>
    <p:extLst>
      <p:ext uri="{BB962C8B-B14F-4D97-AF65-F5344CB8AC3E}">
        <p14:creationId xmlns:p14="http://schemas.microsoft.com/office/powerpoint/2010/main" val="56584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1" dirty="0"/>
              <a:t>Malware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b="1" i="1" dirty="0" err="1"/>
              <a:t>Rootkit</a:t>
            </a:r>
            <a:endParaRPr lang="de-AT" b="1" i="1" dirty="0"/>
          </a:p>
          <a:p>
            <a:pPr lvl="1"/>
            <a:r>
              <a:rPr lang="de-AT" dirty="0"/>
              <a:t>Programm, das die ………………. zwischen Anwendern und dem Betriebssystem ………………...</a:t>
            </a:r>
          </a:p>
          <a:p>
            <a:r>
              <a:rPr lang="de-AT" b="1" i="1" dirty="0" err="1"/>
              <a:t>Backdoor</a:t>
            </a:r>
            <a:endParaRPr lang="de-AT" b="1" i="1" dirty="0"/>
          </a:p>
          <a:p>
            <a:pPr lvl="1"/>
            <a:r>
              <a:rPr lang="de-AT" dirty="0"/>
              <a:t>Ermöglicht die …………………………………….. durch einen Cyberkriminellen.</a:t>
            </a:r>
          </a:p>
          <a:p>
            <a:r>
              <a:rPr lang="de-AT" b="1" i="1" dirty="0"/>
              <a:t>Spyware und </a:t>
            </a:r>
            <a:r>
              <a:rPr lang="de-AT" b="1" i="1" dirty="0" err="1"/>
              <a:t>Adware</a:t>
            </a:r>
            <a:endParaRPr lang="de-AT" b="1" i="1" dirty="0"/>
          </a:p>
          <a:p>
            <a:pPr lvl="1"/>
            <a:r>
              <a:rPr lang="de-AT" dirty="0"/>
              <a:t>Forschen den Computer und das .............................. aus.</a:t>
            </a:r>
          </a:p>
          <a:p>
            <a:pPr lvl="1"/>
            <a:r>
              <a:rPr lang="de-AT" dirty="0"/>
              <a:t>Daten des Nutzers können verkauft werden. Werbung wird gezielt angezeigt. ………………………: Werbebilder und –</a:t>
            </a:r>
            <a:r>
              <a:rPr lang="de-AT" dirty="0" err="1"/>
              <a:t>videos</a:t>
            </a:r>
            <a:r>
              <a:rPr lang="de-AT" dirty="0"/>
              <a:t> können das Gerät verlangsamen.</a:t>
            </a:r>
          </a:p>
        </p:txBody>
      </p:sp>
    </p:spTree>
    <p:extLst>
      <p:ext uri="{BB962C8B-B14F-4D97-AF65-F5344CB8AC3E}">
        <p14:creationId xmlns:p14="http://schemas.microsoft.com/office/powerpoint/2010/main" val="265909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1" dirty="0" err="1"/>
              <a:t>Scareware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……………….. den Benutzer und verleitet ihn dazu, schädliche Software zu installieren.</a:t>
            </a:r>
          </a:p>
        </p:txBody>
      </p:sp>
    </p:spTree>
    <p:extLst>
      <p:ext uri="{BB962C8B-B14F-4D97-AF65-F5344CB8AC3E}">
        <p14:creationId xmlns:p14="http://schemas.microsoft.com/office/powerpoint/2010/main" val="1688538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i="1" dirty="0" err="1"/>
              <a:t>Keylogger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04193" y="1557955"/>
            <a:ext cx="10515600" cy="4351338"/>
          </a:xfrm>
        </p:spPr>
        <p:txBody>
          <a:bodyPr/>
          <a:lstStyle/>
          <a:p>
            <a:r>
              <a:rPr lang="de-AT" dirty="0"/>
              <a:t>Programm oder Hardware zum ………………… der Tastatureingaben.</a:t>
            </a:r>
          </a:p>
          <a:p>
            <a:r>
              <a:rPr lang="de-AT" dirty="0"/>
              <a:t>Damit können Betrüger z.B. Passwörter herausfinden.</a:t>
            </a:r>
          </a:p>
          <a:p>
            <a:r>
              <a:rPr lang="de-AT" dirty="0"/>
              <a:t>Der Einsatz von Keyloggern kann ………………………. Folgen haben!</a:t>
            </a:r>
            <a:endParaRPr lang="de-D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9814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i="1" dirty="0"/>
              <a:t>Schutz vor Malware</a:t>
            </a:r>
            <a:br>
              <a:rPr lang="de-DE" b="0" dirty="0">
                <a:effectLst/>
              </a:rPr>
            </a:b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51186" y="1690688"/>
            <a:ext cx="5144814" cy="2104072"/>
          </a:xfrm>
        </p:spPr>
        <p:txBody>
          <a:bodyPr/>
          <a:lstStyle/>
          <a:p>
            <a:r>
              <a:rPr lang="de-AT" dirty="0"/>
              <a:t>Antivirensoftware ist aktiv</a:t>
            </a:r>
          </a:p>
          <a:p>
            <a:r>
              <a:rPr lang="de-AT" dirty="0"/>
              <a:t>…………….. ist aktiv</a:t>
            </a:r>
          </a:p>
          <a:p>
            <a:r>
              <a:rPr lang="de-AT" dirty="0"/>
              <a:t>Software laufend aktualisieren</a:t>
            </a:r>
          </a:p>
          <a:p>
            <a:r>
              <a:rPr lang="de-AT" dirty="0"/>
              <a:t>……………………… durchführen</a:t>
            </a:r>
            <a:endParaRPr lang="de-D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6105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i="1" dirty="0"/>
              <a:t>Schutz von Daten in einem Netzwerk</a:t>
            </a:r>
            <a:br>
              <a:rPr lang="de-DE" b="0" dirty="0">
                <a:effectLst/>
              </a:rPr>
            </a:b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………………………</a:t>
            </a:r>
          </a:p>
          <a:p>
            <a:r>
              <a:rPr lang="de-AT" dirty="0"/>
              <a:t>………………… vergeben</a:t>
            </a:r>
          </a:p>
          <a:p>
            <a:r>
              <a:rPr lang="de-AT" dirty="0"/>
              <a:t>Nutzung dokumentieren</a:t>
            </a:r>
            <a:endParaRPr lang="de-D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077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Breitbild</PresentationFormat>
  <Paragraphs>43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</vt:lpstr>
      <vt:lpstr>IT-Security 2</vt:lpstr>
      <vt:lpstr>Möglichkeiten des Betrugs</vt:lpstr>
      <vt:lpstr>Verschlüsselung von Daten</vt:lpstr>
      <vt:lpstr>Malware</vt:lpstr>
      <vt:lpstr>Malware</vt:lpstr>
      <vt:lpstr>Scareware</vt:lpstr>
      <vt:lpstr>Keylogger</vt:lpstr>
      <vt:lpstr>Schutz vor Malware </vt:lpstr>
      <vt:lpstr>Schutz von Daten in einem Netzwerk </vt:lpstr>
      <vt:lpstr>Authentifizierung</vt:lpstr>
      <vt:lpstr>Firewall </vt:lpstr>
      <vt:lpstr>Drahtlosnetzwerk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IT-Security</dc:title>
  <dc:creator>Lehrer</dc:creator>
  <cp:lastModifiedBy>Christian Klotz</cp:lastModifiedBy>
  <cp:revision>40</cp:revision>
  <dcterms:created xsi:type="dcterms:W3CDTF">2017-01-31T19:54:16Z</dcterms:created>
  <dcterms:modified xsi:type="dcterms:W3CDTF">2021-01-28T10:48:35Z</dcterms:modified>
</cp:coreProperties>
</file>