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81"/>
    <a:srgbClr val="BEE39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87371" autoAdjust="0"/>
  </p:normalViewPr>
  <p:slideViewPr>
    <p:cSldViewPr snapToGrid="0">
      <p:cViewPr varScale="1">
        <p:scale>
          <a:sx n="138" d="100"/>
          <a:sy n="138" d="100"/>
        </p:scale>
        <p:origin x="10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5F6CFC3E-1BBE-4FE3-8BAD-76237FFB8E44}"/>
    <pc:docChg chg="undo custSel modSld modMainMaster">
      <pc:chgData name="Alois Klotz" userId="0e7873f3-c968-46a8-ac9c-5d38456ab073" providerId="ADAL" clId="{5F6CFC3E-1BBE-4FE3-8BAD-76237FFB8E44}" dt="2023-03-07T13:03:50.973" v="494"/>
      <pc:docMkLst>
        <pc:docMk/>
      </pc:docMkLst>
      <pc:sldChg chg="modSp">
        <pc:chgData name="Alois Klotz" userId="0e7873f3-c968-46a8-ac9c-5d38456ab073" providerId="ADAL" clId="{5F6CFC3E-1BBE-4FE3-8BAD-76237FFB8E44}" dt="2023-03-07T11:45:11.667" v="4"/>
        <pc:sldMkLst>
          <pc:docMk/>
          <pc:sldMk cId="3053642169" sldId="256"/>
        </pc:sldMkLst>
        <pc:spChg chg="mod">
          <ac:chgData name="Alois Klotz" userId="0e7873f3-c968-46a8-ac9c-5d38456ab073" providerId="ADAL" clId="{5F6CFC3E-1BBE-4FE3-8BAD-76237FFB8E44}" dt="2023-03-07T11:45:11.667" v="4"/>
          <ac:spMkLst>
            <pc:docMk/>
            <pc:sldMk cId="3053642169" sldId="256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1:45:11.667" v="4"/>
          <ac:spMkLst>
            <pc:docMk/>
            <pc:sldMk cId="3053642169" sldId="256"/>
            <ac:spMk id="4" creationId="{8FFEF300-4E21-4A1E-BDF8-3FE640B79EF7}"/>
          </ac:spMkLst>
        </pc:spChg>
        <pc:spChg chg="mod">
          <ac:chgData name="Alois Klotz" userId="0e7873f3-c968-46a8-ac9c-5d38456ab073" providerId="ADAL" clId="{5F6CFC3E-1BBE-4FE3-8BAD-76237FFB8E44}" dt="2023-03-07T11:45:11.667" v="4"/>
          <ac:spMkLst>
            <pc:docMk/>
            <pc:sldMk cId="3053642169" sldId="256"/>
            <ac:spMk id="5" creationId="{FCAC1947-361F-43C4-9180-B7E5C5F7BCEA}"/>
          </ac:spMkLst>
        </pc:spChg>
      </pc:sldChg>
      <pc:sldChg chg="modSp mod modNotesTx">
        <pc:chgData name="Alois Klotz" userId="0e7873f3-c968-46a8-ac9c-5d38456ab073" providerId="ADAL" clId="{5F6CFC3E-1BBE-4FE3-8BAD-76237FFB8E44}" dt="2023-03-07T12:53:39.612" v="294" actId="113"/>
        <pc:sldMkLst>
          <pc:docMk/>
          <pc:sldMk cId="2979194579" sldId="257"/>
        </pc:sldMkLst>
        <pc:spChg chg="mod">
          <ac:chgData name="Alois Klotz" userId="0e7873f3-c968-46a8-ac9c-5d38456ab073" providerId="ADAL" clId="{5F6CFC3E-1BBE-4FE3-8BAD-76237FFB8E44}" dt="2023-03-07T12:31:09.836" v="24" actId="368"/>
          <ac:spMkLst>
            <pc:docMk/>
            <pc:sldMk cId="2979194579" sldId="257"/>
            <ac:spMk id="2" creationId="{00000000-0000-0000-0000-000000000000}"/>
          </ac:spMkLst>
        </pc:spChg>
        <pc:graphicFrameChg chg="mod modGraphic">
          <ac:chgData name="Alois Klotz" userId="0e7873f3-c968-46a8-ac9c-5d38456ab073" providerId="ADAL" clId="{5F6CFC3E-1BBE-4FE3-8BAD-76237FFB8E44}" dt="2023-03-07T12:34:32.895" v="33" actId="14100"/>
          <ac:graphicFrameMkLst>
            <pc:docMk/>
            <pc:sldMk cId="2979194579" sldId="257"/>
            <ac:graphicFrameMk id="3" creationId="{03D914D1-31DB-45EE-B524-C7CA68184E3F}"/>
          </ac:graphicFrameMkLst>
        </pc:graphicFrameChg>
      </pc:sldChg>
      <pc:sldChg chg="addSp delSp modSp mod modAnim modNotesTx">
        <pc:chgData name="Alois Klotz" userId="0e7873f3-c968-46a8-ac9c-5d38456ab073" providerId="ADAL" clId="{5F6CFC3E-1BBE-4FE3-8BAD-76237FFB8E44}" dt="2023-03-07T12:59:09.468" v="481" actId="14100"/>
        <pc:sldMkLst>
          <pc:docMk/>
          <pc:sldMk cId="3694261567" sldId="258"/>
        </pc:sldMkLst>
        <pc:spChg chg="mod">
          <ac:chgData name="Alois Klotz" userId="0e7873f3-c968-46a8-ac9c-5d38456ab073" providerId="ADAL" clId="{5F6CFC3E-1BBE-4FE3-8BAD-76237FFB8E44}" dt="2023-03-07T12:54:04.125" v="295"/>
          <ac:spMkLst>
            <pc:docMk/>
            <pc:sldMk cId="3694261567" sldId="258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54:04.125" v="295"/>
          <ac:spMkLst>
            <pc:docMk/>
            <pc:sldMk cId="3694261567" sldId="258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54:04.125" v="295"/>
          <ac:spMkLst>
            <pc:docMk/>
            <pc:sldMk cId="3694261567" sldId="258"/>
            <ac:spMk id="4" creationId="{61A698CD-6981-E843-D339-FC644CCF66CD}"/>
          </ac:spMkLst>
        </pc:spChg>
        <pc:spChg chg="add del mod">
          <ac:chgData name="Alois Klotz" userId="0e7873f3-c968-46a8-ac9c-5d38456ab073" providerId="ADAL" clId="{5F6CFC3E-1BBE-4FE3-8BAD-76237FFB8E44}" dt="2023-03-07T12:54:04.125" v="295"/>
          <ac:spMkLst>
            <pc:docMk/>
            <pc:sldMk cId="3694261567" sldId="258"/>
            <ac:spMk id="5" creationId="{A71ADF73-2347-1E58-B7AC-E1BC323635A3}"/>
          </ac:spMkLst>
        </pc:spChg>
        <pc:picChg chg="add mod">
          <ac:chgData name="Alois Klotz" userId="0e7873f3-c968-46a8-ac9c-5d38456ab073" providerId="ADAL" clId="{5F6CFC3E-1BBE-4FE3-8BAD-76237FFB8E44}" dt="2023-03-07T12:59:09.468" v="481" actId="14100"/>
          <ac:picMkLst>
            <pc:docMk/>
            <pc:sldMk cId="3694261567" sldId="258"/>
            <ac:picMk id="7" creationId="{8B2137C1-345F-7582-7E2F-933081364645}"/>
          </ac:picMkLst>
        </pc:picChg>
      </pc:sldChg>
      <pc:sldChg chg="addSp delSp modSp modNotesTx">
        <pc:chgData name="Alois Klotz" userId="0e7873f3-c968-46a8-ac9c-5d38456ab073" providerId="ADAL" clId="{5F6CFC3E-1BBE-4FE3-8BAD-76237FFB8E44}" dt="2023-03-07T13:00:27.133" v="482"/>
        <pc:sldMkLst>
          <pc:docMk/>
          <pc:sldMk cId="565845362" sldId="259"/>
        </pc:sldMkLst>
        <pc:spChg chg="mod">
          <ac:chgData name="Alois Klotz" userId="0e7873f3-c968-46a8-ac9c-5d38456ab073" providerId="ADAL" clId="{5F6CFC3E-1BBE-4FE3-8BAD-76237FFB8E44}" dt="2023-03-07T13:00:27.133" v="482"/>
          <ac:spMkLst>
            <pc:docMk/>
            <pc:sldMk cId="565845362" sldId="259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3:00:27.133" v="482"/>
          <ac:spMkLst>
            <pc:docMk/>
            <pc:sldMk cId="565845362" sldId="259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40:58.912" v="87"/>
          <ac:spMkLst>
            <pc:docMk/>
            <pc:sldMk cId="565845362" sldId="259"/>
            <ac:spMk id="4" creationId="{82CC39D5-7ABD-B4AC-7E06-8D8D62E134FE}"/>
          </ac:spMkLst>
        </pc:spChg>
        <pc:spChg chg="add del mod">
          <ac:chgData name="Alois Klotz" userId="0e7873f3-c968-46a8-ac9c-5d38456ab073" providerId="ADAL" clId="{5F6CFC3E-1BBE-4FE3-8BAD-76237FFB8E44}" dt="2023-03-07T12:40:58.912" v="87"/>
          <ac:spMkLst>
            <pc:docMk/>
            <pc:sldMk cId="565845362" sldId="259"/>
            <ac:spMk id="5" creationId="{E51D8965-3E54-321D-F021-52C46A670A60}"/>
          </ac:spMkLst>
        </pc:spChg>
        <pc:spChg chg="add del mod">
          <ac:chgData name="Alois Klotz" userId="0e7873f3-c968-46a8-ac9c-5d38456ab073" providerId="ADAL" clId="{5F6CFC3E-1BBE-4FE3-8BAD-76237FFB8E44}" dt="2023-03-07T13:00:27.133" v="482"/>
          <ac:spMkLst>
            <pc:docMk/>
            <pc:sldMk cId="565845362" sldId="259"/>
            <ac:spMk id="6" creationId="{EA334D11-6351-DE81-0967-7301FE6B676C}"/>
          </ac:spMkLst>
        </pc:spChg>
        <pc:spChg chg="add del mod">
          <ac:chgData name="Alois Klotz" userId="0e7873f3-c968-46a8-ac9c-5d38456ab073" providerId="ADAL" clId="{5F6CFC3E-1BBE-4FE3-8BAD-76237FFB8E44}" dt="2023-03-07T13:00:27.133" v="482"/>
          <ac:spMkLst>
            <pc:docMk/>
            <pc:sldMk cId="565845362" sldId="259"/>
            <ac:spMk id="7" creationId="{40E85B27-1A11-3810-F1F2-AF81DA55118C}"/>
          </ac:spMkLst>
        </pc:spChg>
      </pc:sldChg>
      <pc:sldChg chg="addSp delSp modSp mod">
        <pc:chgData name="Alois Klotz" userId="0e7873f3-c968-46a8-ac9c-5d38456ab073" providerId="ADAL" clId="{5F6CFC3E-1BBE-4FE3-8BAD-76237FFB8E44}" dt="2023-03-07T12:42:24.435" v="173" actId="14100"/>
        <pc:sldMkLst>
          <pc:docMk/>
          <pc:sldMk cId="2659096474" sldId="260"/>
        </pc:sldMkLst>
        <pc:spChg chg="mod">
          <ac:chgData name="Alois Klotz" userId="0e7873f3-c968-46a8-ac9c-5d38456ab073" providerId="ADAL" clId="{5F6CFC3E-1BBE-4FE3-8BAD-76237FFB8E44}" dt="2023-03-07T12:42:24.435" v="173" actId="14100"/>
          <ac:spMkLst>
            <pc:docMk/>
            <pc:sldMk cId="2659096474" sldId="260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42:18.605" v="171"/>
          <ac:spMkLst>
            <pc:docMk/>
            <pc:sldMk cId="2659096474" sldId="260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42:18.605" v="171"/>
          <ac:spMkLst>
            <pc:docMk/>
            <pc:sldMk cId="2659096474" sldId="260"/>
            <ac:spMk id="4" creationId="{441D252D-74EE-8DF4-F90B-43A0224E9F77}"/>
          </ac:spMkLst>
        </pc:spChg>
        <pc:spChg chg="add del mod">
          <ac:chgData name="Alois Klotz" userId="0e7873f3-c968-46a8-ac9c-5d38456ab073" providerId="ADAL" clId="{5F6CFC3E-1BBE-4FE3-8BAD-76237FFB8E44}" dt="2023-03-07T12:42:18.605" v="171"/>
          <ac:spMkLst>
            <pc:docMk/>
            <pc:sldMk cId="2659096474" sldId="260"/>
            <ac:spMk id="5" creationId="{758E8676-D5B8-C6B7-2F1E-0AAEF0ACCFE4}"/>
          </ac:spMkLst>
        </pc:spChg>
      </pc:sldChg>
      <pc:sldChg chg="addSp delSp modSp">
        <pc:chgData name="Alois Klotz" userId="0e7873f3-c968-46a8-ac9c-5d38456ab073" providerId="ADAL" clId="{5F6CFC3E-1BBE-4FE3-8BAD-76237FFB8E44}" dt="2023-03-07T12:43:10.700" v="175"/>
        <pc:sldMkLst>
          <pc:docMk/>
          <pc:sldMk cId="1688538986" sldId="261"/>
        </pc:sldMkLst>
        <pc:spChg chg="mod">
          <ac:chgData name="Alois Klotz" userId="0e7873f3-c968-46a8-ac9c-5d38456ab073" providerId="ADAL" clId="{5F6CFC3E-1BBE-4FE3-8BAD-76237FFB8E44}" dt="2023-03-07T12:43:10.700" v="175"/>
          <ac:spMkLst>
            <pc:docMk/>
            <pc:sldMk cId="1688538986" sldId="261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43:10.700" v="175"/>
          <ac:spMkLst>
            <pc:docMk/>
            <pc:sldMk cId="1688538986" sldId="261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43:05.541" v="174"/>
          <ac:spMkLst>
            <pc:docMk/>
            <pc:sldMk cId="1688538986" sldId="261"/>
            <ac:spMk id="4" creationId="{A301EC78-A826-184F-BF5A-04E90EACE5FC}"/>
          </ac:spMkLst>
        </pc:spChg>
        <pc:spChg chg="add del mod">
          <ac:chgData name="Alois Klotz" userId="0e7873f3-c968-46a8-ac9c-5d38456ab073" providerId="ADAL" clId="{5F6CFC3E-1BBE-4FE3-8BAD-76237FFB8E44}" dt="2023-03-07T12:43:05.541" v="174"/>
          <ac:spMkLst>
            <pc:docMk/>
            <pc:sldMk cId="1688538986" sldId="261"/>
            <ac:spMk id="5" creationId="{B87D69F4-E528-CBAF-C419-D211A4781C49}"/>
          </ac:spMkLst>
        </pc:spChg>
        <pc:spChg chg="add del mod">
          <ac:chgData name="Alois Klotz" userId="0e7873f3-c968-46a8-ac9c-5d38456ab073" providerId="ADAL" clId="{5F6CFC3E-1BBE-4FE3-8BAD-76237FFB8E44}" dt="2023-03-07T12:43:10.700" v="175"/>
          <ac:spMkLst>
            <pc:docMk/>
            <pc:sldMk cId="1688538986" sldId="261"/>
            <ac:spMk id="6" creationId="{359A5DD0-B3B1-94C6-AEAD-B5D5BF7506C9}"/>
          </ac:spMkLst>
        </pc:spChg>
        <pc:spChg chg="add del mod">
          <ac:chgData name="Alois Klotz" userId="0e7873f3-c968-46a8-ac9c-5d38456ab073" providerId="ADAL" clId="{5F6CFC3E-1BBE-4FE3-8BAD-76237FFB8E44}" dt="2023-03-07T12:43:10.700" v="175"/>
          <ac:spMkLst>
            <pc:docMk/>
            <pc:sldMk cId="1688538986" sldId="261"/>
            <ac:spMk id="7" creationId="{2F217C20-FA66-B5B9-7130-FC2B8CF4B5C8}"/>
          </ac:spMkLst>
        </pc:spChg>
      </pc:sldChg>
      <pc:sldChg chg="addSp delSp modSp mod">
        <pc:chgData name="Alois Klotz" userId="0e7873f3-c968-46a8-ac9c-5d38456ab073" providerId="ADAL" clId="{5F6CFC3E-1BBE-4FE3-8BAD-76237FFB8E44}" dt="2023-03-07T13:01:37.965" v="492" actId="20577"/>
        <pc:sldMkLst>
          <pc:docMk/>
          <pc:sldMk cId="2598149260" sldId="262"/>
        </pc:sldMkLst>
        <pc:spChg chg="mod">
          <ac:chgData name="Alois Klotz" userId="0e7873f3-c968-46a8-ac9c-5d38456ab073" providerId="ADAL" clId="{5F6CFC3E-1BBE-4FE3-8BAD-76237FFB8E44}" dt="2023-03-07T12:43:54.850" v="179" actId="207"/>
          <ac:spMkLst>
            <pc:docMk/>
            <pc:sldMk cId="2598149260" sldId="262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3:01:37.965" v="492" actId="20577"/>
          <ac:spMkLst>
            <pc:docMk/>
            <pc:sldMk cId="2598149260" sldId="262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43:25.759" v="176"/>
          <ac:spMkLst>
            <pc:docMk/>
            <pc:sldMk cId="2598149260" sldId="262"/>
            <ac:spMk id="4" creationId="{D6EB39EC-FC92-B67C-247F-E9C6568308D7}"/>
          </ac:spMkLst>
        </pc:spChg>
        <pc:spChg chg="add del mod">
          <ac:chgData name="Alois Klotz" userId="0e7873f3-c968-46a8-ac9c-5d38456ab073" providerId="ADAL" clId="{5F6CFC3E-1BBE-4FE3-8BAD-76237FFB8E44}" dt="2023-03-07T12:43:25.759" v="176"/>
          <ac:spMkLst>
            <pc:docMk/>
            <pc:sldMk cId="2598149260" sldId="262"/>
            <ac:spMk id="5" creationId="{2C1C94CE-9206-5F0D-C8B3-906D6981D6D2}"/>
          </ac:spMkLst>
        </pc:spChg>
      </pc:sldChg>
      <pc:sldChg chg="addSp delSp modSp mod modAnim">
        <pc:chgData name="Alois Klotz" userId="0e7873f3-c968-46a8-ac9c-5d38456ab073" providerId="ADAL" clId="{5F6CFC3E-1BBE-4FE3-8BAD-76237FFB8E44}" dt="2023-03-07T12:52:30.788" v="232" actId="207"/>
        <pc:sldMkLst>
          <pc:docMk/>
          <pc:sldMk cId="1161054967" sldId="263"/>
        </pc:sldMkLst>
        <pc:spChg chg="mod">
          <ac:chgData name="Alois Klotz" userId="0e7873f3-c968-46a8-ac9c-5d38456ab073" providerId="ADAL" clId="{5F6CFC3E-1BBE-4FE3-8BAD-76237FFB8E44}" dt="2023-03-07T12:30:52.184" v="22" actId="27636"/>
          <ac:spMkLst>
            <pc:docMk/>
            <pc:sldMk cId="1161054967" sldId="263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52:30.788" v="232" actId="207"/>
          <ac:spMkLst>
            <pc:docMk/>
            <pc:sldMk cId="1161054967" sldId="263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30:52.159" v="21"/>
          <ac:spMkLst>
            <pc:docMk/>
            <pc:sldMk cId="1161054967" sldId="263"/>
            <ac:spMk id="4" creationId="{DD6F84C4-A2CB-AE4F-2E64-9B466E9B165C}"/>
          </ac:spMkLst>
        </pc:spChg>
        <pc:spChg chg="add del mod">
          <ac:chgData name="Alois Klotz" userId="0e7873f3-c968-46a8-ac9c-5d38456ab073" providerId="ADAL" clId="{5F6CFC3E-1BBE-4FE3-8BAD-76237FFB8E44}" dt="2023-03-07T12:30:52.159" v="21"/>
          <ac:spMkLst>
            <pc:docMk/>
            <pc:sldMk cId="1161054967" sldId="263"/>
            <ac:spMk id="5" creationId="{38FB449A-3526-41E2-2776-81AB3B0665D6}"/>
          </ac:spMkLst>
        </pc:spChg>
      </pc:sldChg>
      <pc:sldChg chg="addSp delSp modSp mod">
        <pc:chgData name="Alois Klotz" userId="0e7873f3-c968-46a8-ac9c-5d38456ab073" providerId="ADAL" clId="{5F6CFC3E-1BBE-4FE3-8BAD-76237FFB8E44}" dt="2023-03-07T12:50:23.948" v="225" actId="207"/>
        <pc:sldMkLst>
          <pc:docMk/>
          <pc:sldMk cId="160771416" sldId="264"/>
        </pc:sldMkLst>
        <pc:spChg chg="mod">
          <ac:chgData name="Alois Klotz" userId="0e7873f3-c968-46a8-ac9c-5d38456ab073" providerId="ADAL" clId="{5F6CFC3E-1BBE-4FE3-8BAD-76237FFB8E44}" dt="2023-03-07T12:50:09.940" v="222"/>
          <ac:spMkLst>
            <pc:docMk/>
            <pc:sldMk cId="160771416" sldId="264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50:23.948" v="225" actId="207"/>
          <ac:spMkLst>
            <pc:docMk/>
            <pc:sldMk cId="160771416" sldId="264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50:09.940" v="222"/>
          <ac:spMkLst>
            <pc:docMk/>
            <pc:sldMk cId="160771416" sldId="264"/>
            <ac:spMk id="4" creationId="{170EB854-1F17-7371-9F85-3AD36A98671F}"/>
          </ac:spMkLst>
        </pc:spChg>
        <pc:spChg chg="add del mod">
          <ac:chgData name="Alois Klotz" userId="0e7873f3-c968-46a8-ac9c-5d38456ab073" providerId="ADAL" clId="{5F6CFC3E-1BBE-4FE3-8BAD-76237FFB8E44}" dt="2023-03-07T12:50:09.940" v="222"/>
          <ac:spMkLst>
            <pc:docMk/>
            <pc:sldMk cId="160771416" sldId="264"/>
            <ac:spMk id="5" creationId="{EB2C787F-B5B6-B19B-B681-FEF5028AEFBD}"/>
          </ac:spMkLst>
        </pc:spChg>
      </pc:sldChg>
      <pc:sldChg chg="addSp delSp modSp">
        <pc:chgData name="Alois Klotz" userId="0e7873f3-c968-46a8-ac9c-5d38456ab073" providerId="ADAL" clId="{5F6CFC3E-1BBE-4FE3-8BAD-76237FFB8E44}" dt="2023-03-07T13:03:50.973" v="494"/>
        <pc:sldMkLst>
          <pc:docMk/>
          <pc:sldMk cId="1852834697" sldId="265"/>
        </pc:sldMkLst>
        <pc:spChg chg="mod">
          <ac:chgData name="Alois Klotz" userId="0e7873f3-c968-46a8-ac9c-5d38456ab073" providerId="ADAL" clId="{5F6CFC3E-1BBE-4FE3-8BAD-76237FFB8E44}" dt="2023-03-07T12:50:51.614" v="226"/>
          <ac:spMkLst>
            <pc:docMk/>
            <pc:sldMk cId="1852834697" sldId="265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51:06.764" v="227" actId="207"/>
          <ac:spMkLst>
            <pc:docMk/>
            <pc:sldMk cId="1852834697" sldId="265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50:51.614" v="226"/>
          <ac:spMkLst>
            <pc:docMk/>
            <pc:sldMk cId="1852834697" sldId="265"/>
            <ac:spMk id="4" creationId="{6ABF1437-D122-DF8E-052B-8E6CC086CA76}"/>
          </ac:spMkLst>
        </pc:spChg>
        <pc:spChg chg="add del mod">
          <ac:chgData name="Alois Klotz" userId="0e7873f3-c968-46a8-ac9c-5d38456ab073" providerId="ADAL" clId="{5F6CFC3E-1BBE-4FE3-8BAD-76237FFB8E44}" dt="2023-03-07T12:50:51.614" v="226"/>
          <ac:spMkLst>
            <pc:docMk/>
            <pc:sldMk cId="1852834697" sldId="265"/>
            <ac:spMk id="5" creationId="{8F722ED1-6AFE-4E0E-E5E2-3462DCD057CC}"/>
          </ac:spMkLst>
        </pc:spChg>
        <pc:picChg chg="add del mod">
          <ac:chgData name="Alois Klotz" userId="0e7873f3-c968-46a8-ac9c-5d38456ab073" providerId="ADAL" clId="{5F6CFC3E-1BBE-4FE3-8BAD-76237FFB8E44}" dt="2023-03-07T13:03:50.973" v="494"/>
          <ac:picMkLst>
            <pc:docMk/>
            <pc:sldMk cId="1852834697" sldId="265"/>
            <ac:picMk id="7" creationId="{A6A1565A-CEFC-2A98-B6DB-E94B9D8C2C45}"/>
          </ac:picMkLst>
        </pc:picChg>
      </pc:sldChg>
      <pc:sldChg chg="addSp delSp modSp">
        <pc:chgData name="Alois Klotz" userId="0e7873f3-c968-46a8-ac9c-5d38456ab073" providerId="ADAL" clId="{5F6CFC3E-1BBE-4FE3-8BAD-76237FFB8E44}" dt="2023-03-07T12:52:13.536" v="230" actId="207"/>
        <pc:sldMkLst>
          <pc:docMk/>
          <pc:sldMk cId="2543538608" sldId="266"/>
        </pc:sldMkLst>
        <pc:spChg chg="mod">
          <ac:chgData name="Alois Klotz" userId="0e7873f3-c968-46a8-ac9c-5d38456ab073" providerId="ADAL" clId="{5F6CFC3E-1BBE-4FE3-8BAD-76237FFB8E44}" dt="2023-03-07T12:51:57.239" v="229"/>
          <ac:spMkLst>
            <pc:docMk/>
            <pc:sldMk cId="2543538608" sldId="266"/>
            <ac:spMk id="2" creationId="{00000000-0000-0000-0000-000000000000}"/>
          </ac:spMkLst>
        </pc:spChg>
        <pc:spChg chg="mod">
          <ac:chgData name="Alois Klotz" userId="0e7873f3-c968-46a8-ac9c-5d38456ab073" providerId="ADAL" clId="{5F6CFC3E-1BBE-4FE3-8BAD-76237FFB8E44}" dt="2023-03-07T12:52:13.536" v="230" actId="207"/>
          <ac:spMkLst>
            <pc:docMk/>
            <pc:sldMk cId="2543538608" sldId="266"/>
            <ac:spMk id="3" creationId="{00000000-0000-0000-0000-000000000000}"/>
          </ac:spMkLst>
        </pc:spChg>
        <pc:spChg chg="add del mod">
          <ac:chgData name="Alois Klotz" userId="0e7873f3-c968-46a8-ac9c-5d38456ab073" providerId="ADAL" clId="{5F6CFC3E-1BBE-4FE3-8BAD-76237FFB8E44}" dt="2023-03-07T12:51:57.239" v="229"/>
          <ac:spMkLst>
            <pc:docMk/>
            <pc:sldMk cId="2543538608" sldId="266"/>
            <ac:spMk id="4" creationId="{B58301DF-EB42-62A2-75DA-89214FF10C3B}"/>
          </ac:spMkLst>
        </pc:spChg>
        <pc:spChg chg="add del mod">
          <ac:chgData name="Alois Klotz" userId="0e7873f3-c968-46a8-ac9c-5d38456ab073" providerId="ADAL" clId="{5F6CFC3E-1BBE-4FE3-8BAD-76237FFB8E44}" dt="2023-03-07T12:51:57.239" v="229"/>
          <ac:spMkLst>
            <pc:docMk/>
            <pc:sldMk cId="2543538608" sldId="266"/>
            <ac:spMk id="5" creationId="{1A0FB01D-ACCD-AB7D-9780-1A1243D5EBA6}"/>
          </ac:spMkLst>
        </pc:spChg>
      </pc:sldChg>
      <pc:sldMasterChg chg="modSldLayout">
        <pc:chgData name="Alois Klotz" userId="0e7873f3-c968-46a8-ac9c-5d38456ab073" providerId="ADAL" clId="{5F6CFC3E-1BBE-4FE3-8BAD-76237FFB8E44}" dt="2023-03-07T13:00:48.265" v="483" actId="403"/>
        <pc:sldMasterMkLst>
          <pc:docMk/>
          <pc:sldMasterMk cId="3898288142" sldId="2147483660"/>
        </pc:sldMasterMkLst>
        <pc:sldLayoutChg chg="modSp">
          <pc:chgData name="Alois Klotz" userId="0e7873f3-c968-46a8-ac9c-5d38456ab073" providerId="ADAL" clId="{5F6CFC3E-1BBE-4FE3-8BAD-76237FFB8E44}" dt="2023-03-07T13:00:48.265" v="483" actId="403"/>
          <pc:sldLayoutMkLst>
            <pc:docMk/>
            <pc:sldMasterMk cId="3898288142" sldId="2147483660"/>
            <pc:sldLayoutMk cId="1783920521" sldId="2147483662"/>
          </pc:sldLayoutMkLst>
          <pc:spChg chg="mod">
            <ac:chgData name="Alois Klotz" userId="0e7873f3-c968-46a8-ac9c-5d38456ab073" providerId="ADAL" clId="{5F6CFC3E-1BBE-4FE3-8BAD-76237FFB8E44}" dt="2023-03-07T13:00:48.265" v="483" actId="403"/>
            <ac:spMkLst>
              <pc:docMk/>
              <pc:sldMasterMk cId="3898288142" sldId="2147483660"/>
              <pc:sldLayoutMk cId="1783920521" sldId="2147483662"/>
              <ac:spMk id="3" creationId="{00000000-0000-0000-0000-000000000000}"/>
            </ac:spMkLst>
          </pc:spChg>
        </pc:sldLayoutChg>
      </pc:sldMasterChg>
    </pc:docChg>
  </pc:docChgLst>
  <pc:docChgLst>
    <pc:chgData name="Alois Klotz" userId="0e7873f3-c968-46a8-ac9c-5d38456ab073" providerId="ADAL" clId="{575FB70D-65AC-49F7-9CE3-9CA786CC0CCE}"/>
    <pc:docChg chg="modSld">
      <pc:chgData name="Alois Klotz" userId="0e7873f3-c968-46a8-ac9c-5d38456ab073" providerId="ADAL" clId="{575FB70D-65AC-49F7-9CE3-9CA786CC0CCE}" dt="2023-05-24T19:50:25.685" v="27" actId="20577"/>
      <pc:docMkLst>
        <pc:docMk/>
      </pc:docMkLst>
      <pc:sldChg chg="modSp">
        <pc:chgData name="Alois Klotz" userId="0e7873f3-c968-46a8-ac9c-5d38456ab073" providerId="ADAL" clId="{575FB70D-65AC-49F7-9CE3-9CA786CC0CCE}" dt="2023-05-24T19:50:25.685" v="27" actId="20577"/>
        <pc:sldMkLst>
          <pc:docMk/>
          <pc:sldMk cId="1852834697" sldId="265"/>
        </pc:sldMkLst>
        <pc:spChg chg="mod">
          <ac:chgData name="Alois Klotz" userId="0e7873f3-c968-46a8-ac9c-5d38456ab073" providerId="ADAL" clId="{575FB70D-65AC-49F7-9CE3-9CA786CC0CCE}" dt="2023-05-24T19:50:25.685" v="27" actId="20577"/>
          <ac:spMkLst>
            <pc:docMk/>
            <pc:sldMk cId="1852834697" sldId="265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Niederschläge in mm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Dezember</c:v>
                </c:pt>
                <c:pt idx="1">
                  <c:v>Jänner</c:v>
                </c:pt>
                <c:pt idx="2">
                  <c:v>Februar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F-42D5-BC4A-7A2F0C962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614760"/>
        <c:axId val="403618696"/>
      </c:barChart>
      <c:catAx>
        <c:axId val="40361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618696"/>
        <c:crosses val="autoZero"/>
        <c:auto val="1"/>
        <c:lblAlgn val="ctr"/>
        <c:lblOffset val="100"/>
        <c:noMultiLvlLbl val="0"/>
      </c:catAx>
      <c:valAx>
        <c:axId val="40361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61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4DC63-8728-4E77-AA12-C4AA25AA6365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DFC6C-5CCB-4217-A83A-0A4D57187C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443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</a:t>
            </a:r>
            <a:r>
              <a:rPr lang="de-AT" b="1" dirty="0"/>
              <a:t>Daten</a:t>
            </a:r>
            <a:r>
              <a:rPr lang="de-AT" dirty="0"/>
              <a:t> befinden sich hier in der Datentabelle!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DFC6C-5CCB-4217-A83A-0A4D57187C1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632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effectLst/>
            </a:endParaRPr>
          </a:p>
          <a:p>
            <a:r>
              <a:rPr lang="de-DE" b="1" dirty="0"/>
              <a:t>Identitätsdiebstahl</a:t>
            </a:r>
            <a:r>
              <a:rPr lang="de-DE" dirty="0"/>
              <a:t> ist ein Verbrechen, bei dem jemand die persönlichen Informationen einer anderen Person stiehlt oder betrügerisch erlangt, um finanzielle Vorteile zu erlangen oder strafrechtliche Handlungen im Namen der betroffenen Person auszuführen.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Information </a:t>
            </a:r>
            <a:r>
              <a:rPr lang="de-DE" b="1" dirty="0" err="1"/>
              <a:t>Diving</a:t>
            </a:r>
            <a:r>
              <a:rPr lang="de-DE" b="1" dirty="0"/>
              <a:t> </a:t>
            </a:r>
            <a:r>
              <a:rPr lang="de-DE" dirty="0"/>
              <a:t>bedeutet, große Datenmengen zu analysieren, um wertvolle Erkenntnisse und Informationen zu gewinnen, die bei der Entscheidungsfindung helfen können.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DFC6C-5CCB-4217-A83A-0A4D57187C1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17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 </a:t>
            </a:r>
            <a:r>
              <a:rPr lang="de-AT" b="1" dirty="0"/>
              <a:t>Backup</a:t>
            </a:r>
            <a:r>
              <a:rPr lang="de-AT" dirty="0"/>
              <a:t> ist eine Sicherheitskopie der Daten auf einem externen Datenträger.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DFC6C-5CCB-4217-A83A-0A4D57187C1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71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DFC6C-5CCB-4217-A83A-0A4D57187C1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51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54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33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9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750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5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026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95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8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392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64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92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84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946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65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63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57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5F57-2FA8-4ABC-BFE6-D06590029B83}" type="datetimeFigureOut">
              <a:rPr lang="de-AT" smtClean="0"/>
              <a:t>24.05.2023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442B06-8100-4652-92E1-C5CD46B1C73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828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IT-Security</a:t>
            </a:r>
            <a:endParaRPr lang="de-AT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FFEF300-4E21-4A1E-BDF8-3FE640B79E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IT-Sicherheit und Datenschutz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AC1947-361F-43C4-9180-B7E5C5F7BC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64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Datenschutzgrundverordnung (DSGVO)</a:t>
            </a:r>
            <a:br>
              <a:rPr lang="de-DE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Nur </a:t>
            </a:r>
            <a:r>
              <a:rPr lang="de-DE" dirty="0">
                <a:solidFill>
                  <a:srgbClr val="C00000"/>
                </a:solidFill>
              </a:rPr>
              <a:t>…………………</a:t>
            </a:r>
            <a:r>
              <a:rPr lang="de-DE" dirty="0"/>
              <a:t> Daten dürfen gespeichert werden (Datensparsamkeit)!</a:t>
            </a:r>
          </a:p>
          <a:p>
            <a:r>
              <a:rPr lang="de-DE" dirty="0"/>
              <a:t>Recht auf Auskunft (Grundsatz der Transparenz)</a:t>
            </a:r>
          </a:p>
          <a:p>
            <a:pPr lvl="1"/>
            <a:r>
              <a:rPr lang="de-DE" dirty="0">
                <a:solidFill>
                  <a:srgbClr val="C00000"/>
                </a:solidFill>
              </a:rPr>
              <a:t>…………………</a:t>
            </a:r>
            <a:r>
              <a:rPr lang="de-DE" dirty="0"/>
              <a:t> können Auskunft verlangen</a:t>
            </a:r>
          </a:p>
          <a:p>
            <a:pPr lvl="1"/>
            <a:r>
              <a:rPr lang="de-DE" dirty="0"/>
              <a:t>Der </a:t>
            </a:r>
            <a:r>
              <a:rPr lang="de-DE" dirty="0">
                <a:solidFill>
                  <a:srgbClr val="C00000"/>
                </a:solidFill>
              </a:rPr>
              <a:t>…………………</a:t>
            </a:r>
            <a:r>
              <a:rPr lang="de-DE" dirty="0"/>
              <a:t> muss gespeicherte personenbezogenen Daten bekannt geben.</a:t>
            </a:r>
          </a:p>
          <a:p>
            <a:r>
              <a:rPr lang="de-DE" dirty="0"/>
              <a:t>Recht auf </a:t>
            </a:r>
            <a:r>
              <a:rPr lang="de-DE" dirty="0">
                <a:solidFill>
                  <a:srgbClr val="C00000"/>
                </a:solidFill>
              </a:rPr>
              <a:t>……………………</a:t>
            </a:r>
            <a:r>
              <a:rPr lang="de-DE" dirty="0"/>
              <a:t> oder </a:t>
            </a:r>
            <a:r>
              <a:rPr lang="de-DE" dirty="0">
                <a:solidFill>
                  <a:srgbClr val="C00000"/>
                </a:solidFill>
              </a:rPr>
              <a:t>………………………</a:t>
            </a:r>
            <a:r>
              <a:rPr lang="de-DE" dirty="0"/>
              <a:t> von falschen Daten.</a:t>
            </a:r>
          </a:p>
        </p:txBody>
      </p:sp>
    </p:spTree>
    <p:extLst>
      <p:ext uri="{BB962C8B-B14F-4D97-AF65-F5344CB8AC3E}">
        <p14:creationId xmlns:p14="http://schemas.microsoft.com/office/powerpoint/2010/main" val="1852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Strategien zur Datensicherheit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Regelmäßige </a:t>
            </a:r>
            <a:r>
              <a:rPr lang="de-DE" dirty="0">
                <a:solidFill>
                  <a:srgbClr val="C00000"/>
                </a:solidFill>
              </a:rPr>
              <a:t>………………..</a:t>
            </a:r>
          </a:p>
          <a:p>
            <a:r>
              <a:rPr lang="de-DE" dirty="0">
                <a:solidFill>
                  <a:srgbClr val="C00000"/>
                </a:solidFill>
              </a:rPr>
              <a:t>……………………..</a:t>
            </a:r>
            <a:r>
              <a:rPr lang="de-DE" dirty="0"/>
              <a:t> der Datensicherung: Je nach Betrieb verschieden.</a:t>
            </a:r>
          </a:p>
          <a:p>
            <a:r>
              <a:rPr lang="de-DE" dirty="0"/>
              <a:t>Aufbewahrung:</a:t>
            </a:r>
          </a:p>
          <a:p>
            <a:pPr lvl="1"/>
            <a:r>
              <a:rPr lang="de-DE" dirty="0"/>
              <a:t>Sicher vor </a:t>
            </a:r>
            <a:r>
              <a:rPr lang="de-DE" dirty="0">
                <a:solidFill>
                  <a:srgbClr val="C00000"/>
                </a:solidFill>
              </a:rPr>
              <a:t>…………..</a:t>
            </a:r>
          </a:p>
          <a:p>
            <a:pPr lvl="1"/>
            <a:r>
              <a:rPr lang="de-DE" dirty="0"/>
              <a:t>Sicher vor </a:t>
            </a:r>
            <a:r>
              <a:rPr lang="de-DE" dirty="0">
                <a:solidFill>
                  <a:srgbClr val="C00000"/>
                </a:solidFill>
              </a:rPr>
              <a:t>………………..</a:t>
            </a:r>
          </a:p>
          <a:p>
            <a:pPr lvl="1"/>
            <a:r>
              <a:rPr lang="de-DE" dirty="0"/>
              <a:t>Begrenzte </a:t>
            </a:r>
            <a:r>
              <a:rPr lang="de-DE" dirty="0">
                <a:solidFill>
                  <a:srgbClr val="C00000"/>
                </a:solidFill>
              </a:rPr>
              <a:t>……………………….</a:t>
            </a:r>
            <a:r>
              <a:rPr lang="de-DE" dirty="0"/>
              <a:t> von Datenträger (Festplatte, DVD…)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5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 Daten werden Informationen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05445"/>
              </p:ext>
            </p:extLst>
          </p:nvPr>
        </p:nvGraphicFramePr>
        <p:xfrm>
          <a:off x="1437289" y="1690688"/>
          <a:ext cx="6855372" cy="306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3D914D1-31DB-45EE-B524-C7CA68184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0036"/>
              </p:ext>
            </p:extLst>
          </p:nvPr>
        </p:nvGraphicFramePr>
        <p:xfrm>
          <a:off x="1003414" y="4927601"/>
          <a:ext cx="784200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9449">
                  <a:extLst>
                    <a:ext uri="{9D8B030D-6E8A-4147-A177-3AD203B41FA5}">
                      <a16:colId xmlns:a16="http://schemas.microsoft.com/office/drawing/2014/main" val="2675678006"/>
                    </a:ext>
                  </a:extLst>
                </a:gridCol>
                <a:gridCol w="4502556">
                  <a:extLst>
                    <a:ext uri="{9D8B030D-6E8A-4147-A177-3AD203B41FA5}">
                      <a16:colId xmlns:a16="http://schemas.microsoft.com/office/drawing/2014/main" val="1103120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Aus den Daten gewonnene Informationen:</a:t>
                      </a:r>
                      <a:endParaRPr lang="de-AT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2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Durchschnittlicher Niederschlag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600" dirty="0"/>
                    </a:p>
                  </a:txBody>
                  <a:tcPr>
                    <a:solidFill>
                      <a:srgbClr val="FFE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7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dirty="0"/>
                        <a:t>Der höchste Niederschlag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600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9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Cybercrime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Computerkriminalität bzw. Internetkriminalität</a:t>
            </a:r>
          </a:p>
          <a:p>
            <a:r>
              <a:rPr lang="de-AT" dirty="0"/>
              <a:t>Beispiele: </a:t>
            </a:r>
          </a:p>
          <a:p>
            <a:pPr lvl="1"/>
            <a:r>
              <a:rPr lang="de-AT" dirty="0"/>
              <a:t> </a:t>
            </a:r>
          </a:p>
          <a:p>
            <a:pPr lvl="1"/>
            <a:r>
              <a:rPr lang="de-AT" dirty="0"/>
              <a:t>Information </a:t>
            </a:r>
            <a:r>
              <a:rPr lang="de-AT" dirty="0" err="1"/>
              <a:t>Diving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2137C1-345F-7582-7E2F-93308136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7210">
            <a:off x="6749639" y="-260390"/>
            <a:ext cx="6159691" cy="77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können verloren gehen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 Feuer, Hochwasser…</a:t>
            </a:r>
          </a:p>
          <a:p>
            <a:r>
              <a:rPr lang="de-DE" dirty="0"/>
              <a:t>durch Malware</a:t>
            </a:r>
          </a:p>
          <a:p>
            <a:r>
              <a:rPr lang="de-DE" dirty="0"/>
              <a:t>durch Unachtsamkeit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8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78458" cy="737652"/>
          </a:xfrm>
        </p:spPr>
        <p:txBody>
          <a:bodyPr/>
          <a:lstStyle/>
          <a:p>
            <a:r>
              <a:rPr lang="de-DE" dirty="0"/>
              <a:t>Bedrohung der Datensicherheit von innen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USB-Sticks </a:t>
            </a:r>
            <a:r>
              <a:rPr lang="de-DE" dirty="0"/>
              <a:t>und Notebooks gehen verloren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90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Personenbezogenen Daten sind: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Geburtsdatum </a:t>
            </a:r>
          </a:p>
          <a:p>
            <a:r>
              <a:rPr lang="de-DE" dirty="0"/>
              <a:t>Wohnadresse </a:t>
            </a:r>
          </a:p>
          <a:p>
            <a:r>
              <a:rPr lang="de-DE" dirty="0"/>
              <a:t>E-Mailadresse, Telefonnummer</a:t>
            </a:r>
          </a:p>
          <a:p>
            <a:endParaRPr lang="de-DE" dirty="0"/>
          </a:p>
          <a:p>
            <a:r>
              <a:rPr lang="de-DE" dirty="0"/>
              <a:t>Sei sparsam mit der Weitergabe persönlicher Daten!</a:t>
            </a:r>
          </a:p>
        </p:txBody>
      </p:sp>
    </p:spTree>
    <p:extLst>
      <p:ext uri="{BB962C8B-B14F-4D97-AF65-F5344CB8AC3E}">
        <p14:creationId xmlns:p14="http://schemas.microsoft.com/office/powerpoint/2010/main" val="16885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Weitergabe von personenbezogenen Daten – </a:t>
            </a:r>
            <a:r>
              <a:rPr lang="de-DE" dirty="0">
                <a:solidFill>
                  <a:srgbClr val="C00000"/>
                </a:solidFill>
              </a:rPr>
              <a:t>negative Folgen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Veröffentlichte Daten können wo anders auftauchen – keine Kontrolle mehr möglich.</a:t>
            </a:r>
          </a:p>
        </p:txBody>
      </p:sp>
    </p:spTree>
    <p:extLst>
      <p:ext uri="{BB962C8B-B14F-4D97-AF65-F5344CB8AC3E}">
        <p14:creationId xmlns:p14="http://schemas.microsoft.com/office/powerpoint/2010/main" val="25981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kann ich tun, um meine Daten zu schützen?</a:t>
            </a:r>
            <a:br>
              <a:rPr lang="de-DE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Sichere Passwörter mit Buchstaben, Zahlen, </a:t>
            </a:r>
            <a:r>
              <a:rPr lang="de-AT" dirty="0">
                <a:solidFill>
                  <a:srgbClr val="C00000"/>
                </a:solidFill>
              </a:rPr>
              <a:t>……………….</a:t>
            </a:r>
            <a:r>
              <a:rPr lang="de-AT" dirty="0"/>
              <a:t> verwenden</a:t>
            </a:r>
            <a:endParaRPr lang="de-DE" dirty="0"/>
          </a:p>
          <a:p>
            <a:r>
              <a:rPr lang="de-DE" dirty="0"/>
              <a:t>Passwortmanager verwenden (zum Beispiel </a:t>
            </a:r>
            <a:r>
              <a:rPr lang="de-DE" dirty="0" err="1"/>
              <a:t>Keypass</a:t>
            </a:r>
            <a:r>
              <a:rPr lang="de-DE" dirty="0"/>
              <a:t>)</a:t>
            </a:r>
          </a:p>
          <a:p>
            <a:pPr lvl="1"/>
            <a:r>
              <a:rPr lang="de-AT" dirty="0"/>
              <a:t>Speichert verschiedene Benutzernamen und Passwörter an </a:t>
            </a:r>
            <a:r>
              <a:rPr lang="de-AT" dirty="0">
                <a:solidFill>
                  <a:srgbClr val="C00000"/>
                </a:solidFill>
              </a:rPr>
              <a:t>……….</a:t>
            </a:r>
          </a:p>
          <a:p>
            <a:pPr lvl="1"/>
            <a:r>
              <a:rPr lang="de-AT" dirty="0"/>
              <a:t>Benutzer muss sich nur </a:t>
            </a:r>
            <a:r>
              <a:rPr lang="de-AT" dirty="0">
                <a:solidFill>
                  <a:srgbClr val="C00000"/>
                </a:solidFill>
              </a:rPr>
              <a:t>…….</a:t>
            </a:r>
            <a:r>
              <a:rPr lang="de-AT" dirty="0"/>
              <a:t> Passwort merken.</a:t>
            </a:r>
            <a:endParaRPr lang="de-DE" dirty="0"/>
          </a:p>
          <a:p>
            <a:r>
              <a:rPr lang="de-DE" dirty="0"/>
              <a:t>Gefahren bei Cloud-Computing kennen:</a:t>
            </a:r>
          </a:p>
          <a:p>
            <a:pPr lvl="1"/>
            <a:r>
              <a:rPr lang="de-DE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de-DE" dirty="0"/>
              <a:t>Dem Cloud-Anbieter muss man vertrauen können.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Integrität von Daten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840592"/>
            <a:ext cx="8596668" cy="3200770"/>
          </a:xfrm>
        </p:spPr>
        <p:txBody>
          <a:bodyPr/>
          <a:lstStyle/>
          <a:p>
            <a:r>
              <a:rPr lang="de-DE" dirty="0"/>
              <a:t>Daten sollen </a:t>
            </a:r>
            <a:r>
              <a:rPr lang="de-DE" dirty="0">
                <a:solidFill>
                  <a:srgbClr val="C00000"/>
                </a:solidFill>
              </a:rPr>
              <a:t>……………..</a:t>
            </a:r>
            <a:r>
              <a:rPr lang="de-DE" dirty="0"/>
              <a:t> und </a:t>
            </a:r>
            <a:r>
              <a:rPr lang="de-DE" dirty="0">
                <a:solidFill>
                  <a:srgbClr val="C00000"/>
                </a:solidFill>
              </a:rPr>
              <a:t>……………</a:t>
            </a:r>
            <a:r>
              <a:rPr lang="de-DE" dirty="0"/>
              <a:t> sein.</a:t>
            </a:r>
          </a:p>
        </p:txBody>
      </p:sp>
    </p:spTree>
    <p:extLst>
      <p:ext uri="{BB962C8B-B14F-4D97-AF65-F5344CB8AC3E}">
        <p14:creationId xmlns:p14="http://schemas.microsoft.com/office/powerpoint/2010/main" val="1607714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5" ma:contentTypeDescription="Ein neues Dokument erstellen." ma:contentTypeScope="" ma:versionID="98628442dcb1697c969dcee7ce9550f8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c2dab443bb08fcee64ad4d0e83d73c58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dcfa79-2d89-47ef-bc80-866a5b3e3183" xsi:nil="true"/>
  </documentManagement>
</p:properties>
</file>

<file path=customXml/itemProps1.xml><?xml version="1.0" encoding="utf-8"?>
<ds:datastoreItem xmlns:ds="http://schemas.openxmlformats.org/officeDocument/2006/customXml" ds:itemID="{FA4CD1C8-D20E-4491-927C-E47FBA32AD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2EABD-B3D5-4FCD-BE10-79D05FB69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6825E-67D9-4053-B39B-56A3DB934553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315</Words>
  <Application>Microsoft Office PowerPoint</Application>
  <PresentationFormat>Breitbild</PresentationFormat>
  <Paragraphs>58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Facette</vt:lpstr>
      <vt:lpstr>IT-Security</vt:lpstr>
      <vt:lpstr>Aus Daten werden Informationen</vt:lpstr>
      <vt:lpstr>Cybercrime</vt:lpstr>
      <vt:lpstr>Daten können verloren gehen </vt:lpstr>
      <vt:lpstr>Bedrohung der Datensicherheit von innen</vt:lpstr>
      <vt:lpstr>Personenbezogenen Daten sind:</vt:lpstr>
      <vt:lpstr>Weitergabe von personenbezogenen Daten – negative Folgen</vt:lpstr>
      <vt:lpstr>Was kann ich tun, um meine Daten zu schützen? </vt:lpstr>
      <vt:lpstr>Integrität von Daten</vt:lpstr>
      <vt:lpstr>Datenschutzgrundverordnung (DSGVO) </vt:lpstr>
      <vt:lpstr>Strategien zur Datensicherheit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IT-Security</dc:title>
  <dc:creator>Lehrer</dc:creator>
  <cp:lastModifiedBy>Easy4me</cp:lastModifiedBy>
  <cp:revision>21</cp:revision>
  <dcterms:created xsi:type="dcterms:W3CDTF">2017-01-31T19:54:16Z</dcterms:created>
  <dcterms:modified xsi:type="dcterms:W3CDTF">2023-05-24T19:52:49Z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