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86" y="195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A0321-CC9D-45FE-94BA-22C1CAB64DD2}" type="datetimeFigureOut">
              <a:rPr lang="de-AT" smtClean="0"/>
              <a:t>17.08.2022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D2134-5F44-4904-8C8E-9CFD7DBEE99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19853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A0321-CC9D-45FE-94BA-22C1CAB64DD2}" type="datetimeFigureOut">
              <a:rPr lang="de-AT" smtClean="0"/>
              <a:t>17.08.2022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D2134-5F44-4904-8C8E-9CFD7DBEE99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78570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A0321-CC9D-45FE-94BA-22C1CAB64DD2}" type="datetimeFigureOut">
              <a:rPr lang="de-AT" smtClean="0"/>
              <a:t>17.08.2022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D2134-5F44-4904-8C8E-9CFD7DBEE99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60786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A0321-CC9D-45FE-94BA-22C1CAB64DD2}" type="datetimeFigureOut">
              <a:rPr lang="de-AT" smtClean="0"/>
              <a:t>17.08.2022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D2134-5F44-4904-8C8E-9CFD7DBEE99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279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A0321-CC9D-45FE-94BA-22C1CAB64DD2}" type="datetimeFigureOut">
              <a:rPr lang="de-AT" smtClean="0"/>
              <a:t>17.08.2022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D2134-5F44-4904-8C8E-9CFD7DBEE99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03275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A0321-CC9D-45FE-94BA-22C1CAB64DD2}" type="datetimeFigureOut">
              <a:rPr lang="de-AT" smtClean="0"/>
              <a:t>17.08.2022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D2134-5F44-4904-8C8E-9CFD7DBEE99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01846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A0321-CC9D-45FE-94BA-22C1CAB64DD2}" type="datetimeFigureOut">
              <a:rPr lang="de-AT" smtClean="0"/>
              <a:t>17.08.2022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D2134-5F44-4904-8C8E-9CFD7DBEE99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52405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A0321-CC9D-45FE-94BA-22C1CAB64DD2}" type="datetimeFigureOut">
              <a:rPr lang="de-AT" smtClean="0"/>
              <a:t>17.08.2022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D2134-5F44-4904-8C8E-9CFD7DBEE99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66914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A0321-CC9D-45FE-94BA-22C1CAB64DD2}" type="datetimeFigureOut">
              <a:rPr lang="de-AT" smtClean="0"/>
              <a:t>17.08.2022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D2134-5F44-4904-8C8E-9CFD7DBEE99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6827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A0321-CC9D-45FE-94BA-22C1CAB64DD2}" type="datetimeFigureOut">
              <a:rPr lang="de-AT" smtClean="0"/>
              <a:t>17.08.2022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D2134-5F44-4904-8C8E-9CFD7DBEE99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23413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A0321-CC9D-45FE-94BA-22C1CAB64DD2}" type="datetimeFigureOut">
              <a:rPr lang="de-AT" smtClean="0"/>
              <a:t>17.08.2022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D2134-5F44-4904-8C8E-9CFD7DBEE99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24133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7A0321-CC9D-45FE-94BA-22C1CAB64DD2}" type="datetimeFigureOut">
              <a:rPr lang="de-AT" smtClean="0"/>
              <a:t>17.08.2022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9D2134-5F44-4904-8C8E-9CFD7DBEE99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41814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/>
              <a:t>Leben im Dorf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2895600" y="3886200"/>
            <a:ext cx="6400800" cy="982960"/>
          </a:xfrm>
        </p:spPr>
        <p:txBody>
          <a:bodyPr/>
          <a:lstStyle/>
          <a:p>
            <a:r>
              <a:rPr lang="de-AT" dirty="0"/>
              <a:t>EASY4ME</a:t>
            </a:r>
          </a:p>
        </p:txBody>
      </p:sp>
    </p:spTree>
    <p:extLst>
      <p:ext uri="{BB962C8B-B14F-4D97-AF65-F5344CB8AC3E}">
        <p14:creationId xmlns:p14="http://schemas.microsoft.com/office/powerpoint/2010/main" val="13268415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Hausbau</a:t>
            </a:r>
          </a:p>
        </p:txBody>
      </p:sp>
    </p:spTree>
    <p:extLst>
      <p:ext uri="{BB962C8B-B14F-4D97-AF65-F5344CB8AC3E}">
        <p14:creationId xmlns:p14="http://schemas.microsoft.com/office/powerpoint/2010/main" val="11267651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Kochen</a:t>
            </a:r>
          </a:p>
        </p:txBody>
      </p:sp>
      <p:pic>
        <p:nvPicPr>
          <p:cNvPr id="2050" name="Picture 2" descr="C:\Users\Christian\Desktop\koche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628900" y="1268760"/>
            <a:ext cx="7267575" cy="510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05124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Musik - Buschmannklavier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8458200" y="-13944600"/>
            <a:ext cx="2700000" cy="36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8458200" y="-13944600"/>
            <a:ext cx="2700000" cy="36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63952" y="1268760"/>
            <a:ext cx="3960440" cy="528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63553" y="4009912"/>
            <a:ext cx="3362325" cy="2524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717050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Kinder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AT" dirty="0"/>
          </a:p>
          <a:p>
            <a:endParaRPr lang="de-AT" dirty="0"/>
          </a:p>
        </p:txBody>
      </p:sp>
      <p:pic>
        <p:nvPicPr>
          <p:cNvPr id="1026" name="Picture 2" descr="C:\Users\Christian\Desktop\kin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670175" y="1412876"/>
            <a:ext cx="6953250" cy="5210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3851474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</Words>
  <Application>Microsoft Office PowerPoint</Application>
  <PresentationFormat>Breitbild</PresentationFormat>
  <Paragraphs>6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8" baseType="lpstr">
      <vt:lpstr>Arial</vt:lpstr>
      <vt:lpstr>Calibri</vt:lpstr>
      <vt:lpstr>Larissa</vt:lpstr>
      <vt:lpstr>Leben im Dorf</vt:lpstr>
      <vt:lpstr>Hausbau</vt:lpstr>
      <vt:lpstr>Kochen</vt:lpstr>
      <vt:lpstr>Musik - Buschmannklavier</vt:lpstr>
      <vt:lpstr>Kinder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Leben im Dorf</dc:title>
  <dc:creator>EASY4ME</dc:creator>
  <cp:lastModifiedBy>Alois Klotz</cp:lastModifiedBy>
  <cp:revision>13</cp:revision>
  <dcterms:created xsi:type="dcterms:W3CDTF">2013-12-23T10:51:31Z</dcterms:created>
  <dcterms:modified xsi:type="dcterms:W3CDTF">2022-08-17T10:47:47Z</dcterms:modified>
</cp:coreProperties>
</file>