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56" r:id="rId3"/>
    <p:sldId id="257" r:id="rId4"/>
    <p:sldId id="262" r:id="rId5"/>
    <p:sldId id="258" r:id="rId6"/>
    <p:sldId id="263" r:id="rId7"/>
    <p:sldId id="259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ShowLst>
    <p:custShow name="Wanderung der Buschmänner" id="0">
      <p:sldLst>
        <p:sld r:id="rId3"/>
        <p:sld r:id="rId4"/>
        <p:sld r:id="rId5"/>
        <p:sld r:id="rId6"/>
        <p:sld r:id="rId7"/>
      </p:sldLst>
    </p:custShow>
    <p:custShow name="Ernährung während der Jagd" id="1">
      <p:sldLst>
        <p:sld r:id="rId3"/>
        <p:sld r:id="rId5"/>
        <p:sld r:id="rId8"/>
        <p:sld r:id="rId9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576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Abgerundetes Rechteck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Abgerundetes Rechteck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Abgerundetes Rechteck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D2678A-C334-4865-958F-EFF7D4231F18}" type="datetimeFigureOut">
              <a:rPr lang="de-AT" smtClean="0"/>
              <a:t>17.08.2022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5A87F6-8994-49D7-ADDC-E375F84284F6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FF0000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Buschmänner </a:t>
            </a:r>
            <a:br>
              <a:rPr lang="de-AT" dirty="0"/>
            </a:br>
            <a:r>
              <a:rPr lang="de-AT" dirty="0"/>
              <a:t>auf der Jagd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1600" i="1" dirty="0"/>
              <a:t>Fotos: Albert Holzner</a:t>
            </a:r>
          </a:p>
        </p:txBody>
      </p:sp>
    </p:spTree>
    <p:extLst>
      <p:ext uri="{BB962C8B-B14F-4D97-AF65-F5344CB8AC3E}">
        <p14:creationId xmlns:p14="http://schemas.microsoft.com/office/powerpoint/2010/main" val="127036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Multitool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871" y="2204864"/>
            <a:ext cx="6046154" cy="25922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79576" y="472514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Wird verwendet zum: </a:t>
            </a:r>
            <a:br>
              <a:rPr lang="de-AT" dirty="0"/>
            </a:br>
            <a:r>
              <a:rPr lang="de-AT" dirty="0"/>
              <a:t>Wurzeln ausgraben, als Hacke, zum Abmessen der Jagdbeute, </a:t>
            </a:r>
            <a:br>
              <a:rPr lang="de-AT" dirty="0"/>
            </a:br>
            <a:r>
              <a:rPr lang="de-AT" dirty="0"/>
              <a:t>als Pfeife gefüllt mit Buschtabak</a:t>
            </a:r>
          </a:p>
        </p:txBody>
      </p:sp>
    </p:spTree>
    <p:extLst>
      <p:ext uri="{BB962C8B-B14F-4D97-AF65-F5344CB8AC3E}">
        <p14:creationId xmlns:p14="http://schemas.microsoft.com/office/powerpoint/2010/main" val="24117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Es wird noch weitergeforscht!</a:t>
            </a:r>
          </a:p>
        </p:txBody>
      </p:sp>
    </p:spTree>
    <p:extLst>
      <p:ext uri="{BB962C8B-B14F-4D97-AF65-F5344CB8AC3E}">
        <p14:creationId xmlns:p14="http://schemas.microsoft.com/office/powerpoint/2010/main" val="92638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Spurenlesen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797050"/>
            <a:ext cx="3553048" cy="43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5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Vogelfalle stellen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1844824"/>
            <a:ext cx="5211937" cy="393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8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Jagen mit Giftpfeilen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420888"/>
            <a:ext cx="6466784" cy="32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9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Verfolgen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060848"/>
            <a:ext cx="4362028" cy="37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Ernährung während der Jagd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9576" y="1484785"/>
            <a:ext cx="2592288" cy="20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4005064"/>
            <a:ext cx="2592288" cy="17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992" y="1844824"/>
            <a:ext cx="324668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09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777" y="1628800"/>
            <a:ext cx="3681260" cy="47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Tau aus einer Baumhöhle</a:t>
            </a:r>
          </a:p>
        </p:txBody>
      </p:sp>
    </p:spTree>
    <p:extLst>
      <p:ext uri="{BB962C8B-B14F-4D97-AF65-F5344CB8AC3E}">
        <p14:creationId xmlns:p14="http://schemas.microsoft.com/office/powerpoint/2010/main" val="184668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Pfeile, Bogen, Feuerholz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137" y="1268760"/>
            <a:ext cx="4849254" cy="3249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7239">
            <a:off x="6584711" y="4037776"/>
            <a:ext cx="3568371" cy="767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580" y="4077072"/>
            <a:ext cx="3688428" cy="24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Vogelfalle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8" y="2204865"/>
            <a:ext cx="2438405" cy="33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9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58</Words>
  <Application>Microsoft Office PowerPoint</Application>
  <PresentationFormat>Breitbild</PresentationFormat>
  <Paragraphs>13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  <vt:variant>
        <vt:lpstr>Zielgruppenorientierte Präsentationen</vt:lpstr>
      </vt:variant>
      <vt:variant>
        <vt:i4>2</vt:i4>
      </vt:variant>
    </vt:vector>
  </HeadingPairs>
  <TitlesOfParts>
    <vt:vector size="21" baseType="lpstr">
      <vt:lpstr>Arial</vt:lpstr>
      <vt:lpstr>Century Gothic</vt:lpstr>
      <vt:lpstr>Courier New</vt:lpstr>
      <vt:lpstr>Palatino Linotype</vt:lpstr>
      <vt:lpstr>Verdana</vt:lpstr>
      <vt:lpstr>Wingdings 2</vt:lpstr>
      <vt:lpstr>Executive</vt:lpstr>
      <vt:lpstr>Ganymed</vt:lpstr>
      <vt:lpstr>Buschmänner  auf der Jagd</vt:lpstr>
      <vt:lpstr>Spurenlesen</vt:lpstr>
      <vt:lpstr>Vogelfalle stellen</vt:lpstr>
      <vt:lpstr>Jagen mit Giftpfeilen</vt:lpstr>
      <vt:lpstr>Verfolgen</vt:lpstr>
      <vt:lpstr>Ernährung während der Jagd</vt:lpstr>
      <vt:lpstr>Tau aus einer Baumhöhle</vt:lpstr>
      <vt:lpstr>Pfeile, Bogen, Feuerholz</vt:lpstr>
      <vt:lpstr>Vogelfalle</vt:lpstr>
      <vt:lpstr>Multitool</vt:lpstr>
      <vt:lpstr>Es wird noch weitergeforscht!</vt:lpstr>
      <vt:lpstr>Wanderung der Buschmänner</vt:lpstr>
      <vt:lpstr>Ernährung während der Jagd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Buschmänner auf der Jagd</dc:title>
  <dc:creator>EASY4ME</dc:creator>
  <cp:lastModifiedBy>Alois Klotz</cp:lastModifiedBy>
  <cp:revision>27</cp:revision>
  <dcterms:created xsi:type="dcterms:W3CDTF">2013-12-23T10:46:47Z</dcterms:created>
  <dcterms:modified xsi:type="dcterms:W3CDTF">2022-08-17T11:01:36Z</dcterms:modified>
</cp:coreProperties>
</file>