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5" r:id="rId7"/>
    <p:sldId id="264" r:id="rId8"/>
    <p:sldId id="263" r:id="rId9"/>
    <p:sldId id="261" r:id="rId10"/>
    <p:sldId id="262" r:id="rId11"/>
    <p:sldId id="266" r:id="rId12"/>
  </p:sldIdLst>
  <p:sldSz cx="12192000" cy="6858000"/>
  <p:notesSz cx="6858000" cy="9144000"/>
  <p:custShowLst>
    <p:custShow name="Feuermachen" id="0">
      <p:sldLst>
        <p:sld r:id="rId3"/>
        <p:sld r:id="rId6"/>
        <p:sld r:id="rId10"/>
        <p:sld r:id="rId6"/>
        <p:sld r:id="rId11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6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56" autoAdjust="0"/>
  </p:normalViewPr>
  <p:slideViewPr>
    <p:cSldViewPr>
      <p:cViewPr varScale="1">
        <p:scale>
          <a:sx n="102" d="100"/>
          <a:sy n="102" d="100"/>
        </p:scale>
        <p:origin x="1029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6EA2F-A7FE-4A36-A0BF-9AC7E9D9947C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4FBA-2EB7-41E5-B1BE-6426050EF75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593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0" i="1" baseline="0" dirty="0"/>
          </a:p>
          <a:p>
            <a:endParaRPr lang="de-AT" b="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16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948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424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63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196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731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395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9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Positioniere das Bild auf der Folie: Von der linken oberen Ecke,</a:t>
            </a:r>
            <a:r>
              <a:rPr lang="de-AT" baseline="0" dirty="0"/>
              <a:t> </a:t>
            </a:r>
            <a:r>
              <a:rPr lang="de-AT" dirty="0"/>
              <a:t>Horizontal: 7,5</a:t>
            </a:r>
            <a:r>
              <a:rPr lang="de-AT" baseline="0" dirty="0"/>
              <a:t> cm, </a:t>
            </a:r>
            <a:r>
              <a:rPr lang="de-AT" dirty="0"/>
              <a:t>Vertikal: 4,1 cm</a:t>
            </a:r>
          </a:p>
          <a:p>
            <a:r>
              <a:rPr lang="de-AT" b="0" i="1" dirty="0"/>
              <a:t>Rechte Maustaste auf</a:t>
            </a:r>
            <a:r>
              <a:rPr lang="de-AT" b="0" i="1" baseline="0" dirty="0"/>
              <a:t> das Bild, Größe und Position, Position</a:t>
            </a:r>
            <a:endParaRPr lang="de-AT" b="0" i="1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47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4FBA-2EB7-41E5-B1BE-6426050EF753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542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9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76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0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142584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98568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C5F14EE-B879-CA3A-3846-594A875BE596}"/>
              </a:ext>
            </a:extLst>
          </p:cNvPr>
          <p:cNvSpPr/>
          <p:nvPr userDrawn="1"/>
        </p:nvSpPr>
        <p:spPr>
          <a:xfrm>
            <a:off x="7849937" y="0"/>
            <a:ext cx="43420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>
              <a:spcAft>
                <a:spcPts val="1800"/>
              </a:spcAft>
            </a:pPr>
            <a:b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DE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August 16,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August 16,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44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95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70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99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88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60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61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C91A-52FD-4327-9AB1-68CCA4A0710A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09FAB-114C-4F0D-9C08-1509F069A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83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EA6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August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908720"/>
            <a:ext cx="10363200" cy="1470025"/>
          </a:xfrm>
        </p:spPr>
        <p:txBody>
          <a:bodyPr/>
          <a:lstStyle/>
          <a:p>
            <a:r>
              <a:rPr lang="de-AT" dirty="0"/>
              <a:t>Werkzeuge und Geräte der Buschmänner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0909" y="3793512"/>
            <a:ext cx="5976664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de-AT" dirty="0"/>
              <a:t>Arbeitshinweise finden sich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3F9F15-43A6-1438-CD66-9F953C1E3EED}"/>
              </a:ext>
            </a:extLst>
          </p:cNvPr>
          <p:cNvSpPr txBox="1"/>
          <p:nvPr/>
        </p:nvSpPr>
        <p:spPr>
          <a:xfrm>
            <a:off x="8735615" y="2697993"/>
            <a:ext cx="3456385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b="1" dirty="0"/>
              <a:t>Positioniere den Blockpfeil: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Horizontale Position:</a:t>
            </a:r>
            <a:r>
              <a:rPr lang="de-AT" baseline="0" dirty="0"/>
              <a:t> </a:t>
            </a:r>
            <a:r>
              <a:rPr lang="de-AT" b="1" baseline="0" dirty="0"/>
              <a:t>18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Vertikale Position: </a:t>
            </a:r>
            <a:r>
              <a:rPr lang="de-AT" b="1" dirty="0"/>
              <a:t>10 cm</a:t>
            </a:r>
            <a:br>
              <a:rPr lang="de-AT" baseline="0" dirty="0"/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Rechter Mausklick auf den Pfeil</a:t>
            </a:r>
            <a:b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 Größe und Position</a:t>
            </a: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AT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6EA9F5-9DC6-FD44-700D-19ADAAA7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4293096"/>
            <a:ext cx="2665412" cy="151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DCF00022-D969-AF89-F169-C468589D1E4B}"/>
              </a:ext>
            </a:extLst>
          </p:cNvPr>
          <p:cNvSpPr/>
          <p:nvPr/>
        </p:nvSpPr>
        <p:spPr>
          <a:xfrm>
            <a:off x="5519936" y="2276872"/>
            <a:ext cx="1464120" cy="974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21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Kurze Pause ….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1CC6D3-C0D8-2C4B-E54C-50765805D542}"/>
              </a:ext>
            </a:extLst>
          </p:cNvPr>
          <p:cNvSpPr txBox="1"/>
          <p:nvPr/>
        </p:nvSpPr>
        <p:spPr>
          <a:xfrm>
            <a:off x="8184232" y="980728"/>
            <a:ext cx="381642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dirty="0"/>
              <a:t>Ändere für diese Folie das Layout auf </a:t>
            </a:r>
            <a:r>
              <a:rPr lang="de-AT" b="1" dirty="0"/>
              <a:t>Elementar, nur Titel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Rechte Maustaste auf Folie &gt; </a:t>
            </a:r>
          </a:p>
          <a:p>
            <a:pPr>
              <a:spcAft>
                <a:spcPts val="600"/>
              </a:spcAft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Layout &gt; Folienlayout </a:t>
            </a:r>
            <a:r>
              <a:rPr lang="de-DE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Elementar, nur Titel</a:t>
            </a:r>
          </a:p>
        </p:txBody>
      </p:sp>
    </p:spTree>
    <p:extLst>
      <p:ext uri="{BB962C8B-B14F-4D97-AF65-F5344CB8AC3E}">
        <p14:creationId xmlns:p14="http://schemas.microsoft.com/office/powerpoint/2010/main" val="35729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Bogen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05944">
            <a:off x="951362" y="2864282"/>
            <a:ext cx="5253178" cy="11294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A2526E9-0728-837B-28D5-B21521ED5E71}"/>
              </a:ext>
            </a:extLst>
          </p:cNvPr>
          <p:cNvSpPr txBox="1"/>
          <p:nvPr/>
        </p:nvSpPr>
        <p:spPr>
          <a:xfrm>
            <a:off x="8148229" y="476672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AT" dirty="0">
                <a:solidFill>
                  <a:schemeClr val="tx1"/>
                </a:solidFill>
              </a:rPr>
              <a:t>Entferne den Rahmen um das Bild!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Doppelklick auf das Bild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Bildformatvorlagen &gt; Bildrahmen &gt; </a:t>
            </a:r>
            <a:b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keine Kontur</a:t>
            </a:r>
          </a:p>
          <a:p>
            <a:pPr>
              <a:spcAft>
                <a:spcPts val="600"/>
              </a:spcAft>
            </a:pPr>
            <a:endParaRPr lang="de-AT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</a:rPr>
              <a:t>Drehe das Bild um 330 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Doppelklick auf das Bild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Anordnen &gt; </a:t>
            </a:r>
            <a:b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Drehen &gt; </a:t>
            </a:r>
            <a:b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Weitere Drehungsoptionen …</a:t>
            </a:r>
          </a:p>
        </p:txBody>
      </p:sp>
    </p:spTree>
    <p:extLst>
      <p:ext uri="{BB962C8B-B14F-4D97-AF65-F5344CB8AC3E}">
        <p14:creationId xmlns:p14="http://schemas.microsoft.com/office/powerpoint/2010/main" val="28312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Köcher für Pfeile</a:t>
            </a:r>
          </a:p>
        </p:txBody>
      </p:sp>
      <p:pic>
        <p:nvPicPr>
          <p:cNvPr id="1026" name="Picture 2" descr="C:\Users\Christian\Documents\My Dropbox\Easy4me (1)\_FTP_Easy4Me_Neu\workfiles\m6_advanced\Material\namibia_Material\koech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16832"/>
            <a:ext cx="5842334" cy="39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2090218-EF4C-F3AA-C748-E91F4777D5EC}"/>
              </a:ext>
            </a:extLst>
          </p:cNvPr>
          <p:cNvSpPr txBox="1"/>
          <p:nvPr/>
        </p:nvSpPr>
        <p:spPr>
          <a:xfrm>
            <a:off x="8040216" y="764704"/>
            <a:ext cx="403244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dirty="0">
                <a:solidFill>
                  <a:schemeClr val="tx1"/>
                </a:solidFill>
              </a:rPr>
              <a:t>Schneide das Bild so zu, dass die eingefärbten Bereiche verschwinden.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Doppelklick auf das Bild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Größe &gt; Zuschneiden</a:t>
            </a:r>
          </a:p>
          <a:p>
            <a:pPr>
              <a:spcAft>
                <a:spcPts val="600"/>
              </a:spcAft>
            </a:pPr>
            <a:endParaRPr lang="de-AT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</a:rPr>
              <a:t>Setze die Bildkorrektur zurück.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Doppelklick auf das Bild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Anpassen &gt; Bild zurücksetzen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Pfeil und Werkzeug für Feuer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79" b="8926"/>
          <a:stretch/>
        </p:blipFill>
        <p:spPr>
          <a:xfrm>
            <a:off x="839416" y="1988840"/>
            <a:ext cx="6352856" cy="3368843"/>
          </a:xfrm>
          <a:prstGeom prst="rect">
            <a:avLst/>
          </a:prstGeom>
          <a:effectLst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67C86F-0F08-F08F-BFE3-A7B9F356E2B5}"/>
              </a:ext>
            </a:extLst>
          </p:cNvPr>
          <p:cNvSpPr txBox="1"/>
          <p:nvPr/>
        </p:nvSpPr>
        <p:spPr>
          <a:xfrm>
            <a:off x="8040216" y="548680"/>
            <a:ext cx="41044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>
                <a:solidFill>
                  <a:schemeClr val="tx1"/>
                </a:solidFill>
              </a:rPr>
              <a:t>Füge unten eine interaktive Schaltfläche </a:t>
            </a:r>
            <a:r>
              <a:rPr lang="de-DE" b="1" dirty="0">
                <a:solidFill>
                  <a:schemeClr val="tx1"/>
                </a:solidFill>
              </a:rPr>
              <a:t>Nächste(r) oder Weiter </a:t>
            </a:r>
            <a:r>
              <a:rPr lang="de-DE" dirty="0">
                <a:solidFill>
                  <a:schemeClr val="tx1"/>
                </a:solidFill>
              </a:rPr>
              <a:t>auf der Folie ein!</a:t>
            </a:r>
            <a:endParaRPr lang="de-AT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Einfügen &gt; Formen &gt; Interaktive Schaltflächen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Wähle </a:t>
            </a:r>
            <a:r>
              <a:rPr lang="de-AT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Nächste(r) oder Weiter</a:t>
            </a:r>
          </a:p>
          <a:p>
            <a:pPr>
              <a:spcAft>
                <a:spcPts val="600"/>
              </a:spcAft>
            </a:pPr>
            <a:endParaRPr lang="de-AT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de-AT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de-AT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br>
              <a:rPr lang="de-AT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AT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Wähle in den Aktionseinstellungen: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Bei Mausklick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Hyperlink zur </a:t>
            </a:r>
            <a:r>
              <a:rPr lang="de-DE" sz="1600" b="1" dirty="0">
                <a:solidFill>
                  <a:schemeClr val="tx1"/>
                </a:solidFill>
              </a:rPr>
              <a:t>Folie 8, Feuermachen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11355C-6C84-3EA5-ECBB-39E6ED12A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4293096"/>
            <a:ext cx="3478659" cy="20162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80D951-1213-7D43-3F86-34EC2AC9D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48" y="1988840"/>
            <a:ext cx="2807395" cy="10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A772A71-9952-47A6-63B4-3E1388CE3201}"/>
              </a:ext>
            </a:extLst>
          </p:cNvPr>
          <p:cNvSpPr txBox="1"/>
          <p:nvPr/>
        </p:nvSpPr>
        <p:spPr>
          <a:xfrm>
            <a:off x="7968208" y="274638"/>
            <a:ext cx="381642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AT" b="1" dirty="0">
                <a:solidFill>
                  <a:schemeClr val="tx1"/>
                </a:solidFill>
              </a:rPr>
              <a:t>Erstelle für die Aufzählung eine Animation: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AT" sz="1800" dirty="0">
                <a:solidFill>
                  <a:schemeClr val="tx1"/>
                </a:solidFill>
              </a:rPr>
              <a:t>Effekt:</a:t>
            </a:r>
            <a:r>
              <a:rPr lang="de-AT" sz="1800" baseline="0" dirty="0">
                <a:solidFill>
                  <a:schemeClr val="tx1"/>
                </a:solidFill>
              </a:rPr>
              <a:t> </a:t>
            </a:r>
            <a:r>
              <a:rPr lang="de-AT" sz="1800" b="1" baseline="0" dirty="0">
                <a:solidFill>
                  <a:schemeClr val="tx1"/>
                </a:solidFill>
              </a:rPr>
              <a:t>Zoom</a:t>
            </a:r>
            <a:br>
              <a:rPr lang="de-AT" sz="1800" baseline="0" dirty="0"/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Animationen &gt; Zoom </a:t>
            </a:r>
            <a:endParaRPr lang="de-AT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1800" baseline="0" dirty="0">
                <a:solidFill>
                  <a:schemeClr val="tx1"/>
                </a:solidFill>
              </a:rPr>
              <a:t>Effektoption: </a:t>
            </a:r>
            <a:r>
              <a:rPr lang="de-AT" sz="1800" b="1" baseline="0" dirty="0">
                <a:solidFill>
                  <a:schemeClr val="tx1"/>
                </a:solidFill>
              </a:rPr>
              <a:t>Foliencenter</a:t>
            </a:r>
            <a:br>
              <a:rPr lang="de-AT" sz="1800" b="1" baseline="0" dirty="0"/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wähle in den </a:t>
            </a:r>
            <a:r>
              <a:rPr lang="de-AT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Effektoptionen</a:t>
            </a: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AT" sz="1800" baseline="0" dirty="0">
                <a:solidFill>
                  <a:schemeClr val="tx1"/>
                </a:solidFill>
              </a:rPr>
              <a:t>Start: </a:t>
            </a:r>
            <a:r>
              <a:rPr lang="de-AT" sz="1800" b="1" baseline="0" dirty="0">
                <a:solidFill>
                  <a:schemeClr val="tx1"/>
                </a:solidFill>
              </a:rPr>
              <a:t>beim Klicken</a:t>
            </a:r>
            <a:r>
              <a:rPr lang="de-AT" sz="1800" baseline="0" dirty="0">
                <a:solidFill>
                  <a:schemeClr val="tx1"/>
                </a:solidFill>
              </a:rPr>
              <a:t> </a:t>
            </a:r>
            <a:br>
              <a:rPr lang="de-AT" sz="1800" baseline="0" dirty="0">
                <a:solidFill>
                  <a:schemeClr val="tx1"/>
                </a:solidFill>
              </a:rPr>
            </a:br>
            <a:r>
              <a:rPr lang="de-AT" sz="1800" baseline="0" dirty="0">
                <a:solidFill>
                  <a:schemeClr val="tx1"/>
                </a:solidFill>
              </a:rPr>
              <a:t>Dauer: </a:t>
            </a:r>
            <a:r>
              <a:rPr lang="de-AT" sz="1800" b="1" baseline="0" dirty="0">
                <a:solidFill>
                  <a:schemeClr val="tx1"/>
                </a:solidFill>
              </a:rPr>
              <a:t>0,5 Sekunden</a:t>
            </a:r>
            <a:br>
              <a:rPr lang="de-AT" sz="1800" baseline="0" dirty="0"/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Wähle bei Anzeigedauer!</a:t>
            </a: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AT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AT" sz="1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Der Aufzählungspunkt Feuerholz 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soll zuerst erscheinen. </a:t>
            </a:r>
            <a:br>
              <a:rPr lang="de-AT" sz="1800" baseline="0" dirty="0"/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Markiere die Zahl </a:t>
            </a:r>
            <a:r>
              <a:rPr lang="de-AT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vor </a:t>
            </a:r>
            <a:r>
              <a:rPr lang="de-AT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Feuerholz</a:t>
            </a: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b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bei Anzeigedauer klicke zwei Mal auf Früher bis aus der Zahl </a:t>
            </a:r>
            <a:r>
              <a:rPr lang="de-AT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</a:t>
            </a: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eine </a:t>
            </a:r>
            <a:r>
              <a:rPr lang="de-AT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wird</a:t>
            </a:r>
            <a: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de-AT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Werkzeuge und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08" y="1556792"/>
            <a:ext cx="6624736" cy="4525963"/>
          </a:xfrm>
        </p:spPr>
        <p:txBody>
          <a:bodyPr>
            <a:normAutofit/>
          </a:bodyPr>
          <a:lstStyle/>
          <a:p>
            <a:r>
              <a:rPr lang="de-AT" dirty="0"/>
              <a:t>Bogen</a:t>
            </a:r>
          </a:p>
          <a:p>
            <a:r>
              <a:rPr lang="de-AT" dirty="0"/>
              <a:t>Köcher und Pfeile</a:t>
            </a:r>
          </a:p>
          <a:p>
            <a:r>
              <a:rPr lang="de-AT" dirty="0"/>
              <a:t>Feuerholz</a:t>
            </a:r>
          </a:p>
          <a:p>
            <a:r>
              <a:rPr lang="de-AT" dirty="0"/>
              <a:t>Harke, wird verwendet als</a:t>
            </a:r>
          </a:p>
          <a:p>
            <a:pPr lvl="1"/>
            <a:r>
              <a:rPr lang="de-AT" dirty="0"/>
              <a:t>Beil</a:t>
            </a:r>
          </a:p>
          <a:p>
            <a:pPr lvl="1"/>
            <a:r>
              <a:rPr lang="de-AT" dirty="0"/>
              <a:t>Grabstock</a:t>
            </a:r>
          </a:p>
          <a:p>
            <a:pPr lvl="1"/>
            <a:r>
              <a:rPr lang="de-AT" dirty="0"/>
              <a:t>Pfeife</a:t>
            </a:r>
          </a:p>
          <a:p>
            <a:pPr lvl="1"/>
            <a:r>
              <a:rPr lang="de-AT" dirty="0"/>
              <a:t>Messgerät zum Messen von Längen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0C40529-1664-37D9-BDBD-E43A5121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150" y="3356992"/>
            <a:ext cx="1954337" cy="840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60659D-2340-C6EA-B08C-B7A862D41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052" y="980728"/>
            <a:ext cx="476735" cy="343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CEACC54-6019-AEF3-580E-02E032C4D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50" y="5668709"/>
            <a:ext cx="2808312" cy="828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0E7B54A-2C73-A077-4CF2-82462F3499D8}"/>
              </a:ext>
            </a:extLst>
          </p:cNvPr>
          <p:cNvSpPr txBox="1"/>
          <p:nvPr/>
        </p:nvSpPr>
        <p:spPr>
          <a:xfrm>
            <a:off x="7968208" y="188640"/>
            <a:ext cx="42237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Erstelle eine zielgruppenorientierte Präsentation mit dem Namen </a:t>
            </a:r>
            <a:r>
              <a:rPr lang="de-DE" b="1" i="1" dirty="0">
                <a:solidFill>
                  <a:schemeClr val="tx1"/>
                </a:solidFill>
              </a:rPr>
              <a:t>Fotos</a:t>
            </a:r>
            <a:r>
              <a:rPr lang="de-AT" dirty="0">
                <a:solidFill>
                  <a:schemeClr val="tx1"/>
                </a:solidFill>
              </a:rPr>
              <a:t>. Verwende dafür die Folien </a:t>
            </a:r>
            <a:r>
              <a:rPr lang="de-DE" dirty="0">
                <a:solidFill>
                  <a:schemeClr val="tx1"/>
                </a:solidFill>
              </a:rPr>
              <a:t>1, 6, 7, 8, und 9.</a:t>
            </a:r>
            <a:endParaRPr lang="de-AT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Bildschirmpräsentation &gt; </a:t>
            </a:r>
            <a:b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Bildschirmpräsentation starten &gt; </a:t>
            </a:r>
            <a:b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Benutzerdefinierte Bildschirmpräsentation &gt; </a:t>
            </a: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Zielgruppenorientierte Präsentation </a:t>
            </a: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Neu &gt; Folien auswählen</a:t>
            </a:r>
            <a:endParaRPr lang="de-AT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Grabstock als Beil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28800"/>
            <a:ext cx="5383381" cy="384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496D5DB-3B55-8165-37AE-266C9571F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403" y="2481243"/>
            <a:ext cx="2728342" cy="1424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DA6EA7-6C62-1D44-325F-6FE21E2F5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403" y="4645980"/>
            <a:ext cx="361847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Grabstock als Pfeife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132856"/>
            <a:ext cx="39031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032250"/>
            <a:ext cx="2874350" cy="184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772816"/>
            <a:ext cx="2874350" cy="198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11FE36F-5923-B292-12A7-634D287C54CA}"/>
              </a:ext>
            </a:extLst>
          </p:cNvPr>
          <p:cNvSpPr txBox="1"/>
          <p:nvPr/>
        </p:nvSpPr>
        <p:spPr>
          <a:xfrm>
            <a:off x="8112224" y="332656"/>
            <a:ext cx="3816424" cy="406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>
                <a:solidFill>
                  <a:schemeClr val="tx1"/>
                </a:solidFill>
              </a:rPr>
              <a:t>Entferne aus der zielgruppenorientierte Präsentation </a:t>
            </a:r>
            <a:r>
              <a:rPr lang="de-DE" b="1" i="1" dirty="0">
                <a:solidFill>
                  <a:schemeClr val="tx1"/>
                </a:solidFill>
              </a:rPr>
              <a:t>Feuermachen</a:t>
            </a:r>
            <a:r>
              <a:rPr lang="de-DE" dirty="0">
                <a:solidFill>
                  <a:schemeClr val="tx1"/>
                </a:solidFill>
              </a:rPr>
              <a:t> die Folie 4.</a:t>
            </a:r>
            <a:endParaRPr lang="de-AT" dirty="0">
              <a:solidFill>
                <a:schemeClr val="tx1"/>
              </a:solidFill>
            </a:endParaRPr>
          </a:p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Bildschirmpräsentation &gt; </a:t>
            </a:r>
            <a:b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Bildschirmpräsentation starten &gt; </a:t>
            </a:r>
            <a:b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Benutzerdefinierte Bildschirmpräsentation &gt; </a:t>
            </a: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Zielgruppenorientierte Präsentation &gt; </a:t>
            </a:r>
          </a:p>
          <a:p>
            <a:pPr>
              <a:lnSpc>
                <a:spcPts val="2100"/>
              </a:lnSpc>
              <a:spcAft>
                <a:spcPts val="600"/>
              </a:spcAft>
            </a:pPr>
            <a:endParaRPr lang="de-DE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2100"/>
              </a:lnSpc>
              <a:spcAft>
                <a:spcPts val="600"/>
              </a:spcAft>
            </a:pPr>
            <a:endParaRPr lang="de-DE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2100"/>
              </a:lnSpc>
              <a:spcAft>
                <a:spcPts val="600"/>
              </a:spcAft>
            </a:pPr>
            <a:endParaRPr lang="de-DE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2100"/>
              </a:lnSpc>
              <a:spcAft>
                <a:spcPts val="600"/>
              </a:spcAft>
            </a:pPr>
            <a:b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Feuermachen</a:t>
            </a: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auswählen und bearbeiten</a:t>
            </a:r>
            <a:br>
              <a:rPr lang="de-DE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AT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174985-4130-FAC6-FA42-41D38A38A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2492896"/>
            <a:ext cx="2574032" cy="1356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Feuer machen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74217" cy="56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FA7C809-E501-B5A2-E0CC-EA275D7C0502}"/>
              </a:ext>
            </a:extLst>
          </p:cNvPr>
          <p:cNvSpPr txBox="1"/>
          <p:nvPr/>
        </p:nvSpPr>
        <p:spPr>
          <a:xfrm>
            <a:off x="8040216" y="13895"/>
            <a:ext cx="4151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endParaRPr lang="de-AT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e-DE" dirty="0">
                <a:solidFill>
                  <a:schemeClr val="tx1"/>
                </a:solidFill>
              </a:rPr>
              <a:t>Positioniere das Bild auf der Folie!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Von der linken oberen Ecke: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Horizontal: </a:t>
            </a:r>
            <a:r>
              <a:rPr lang="de-DE" b="1" dirty="0">
                <a:solidFill>
                  <a:schemeClr val="tx1"/>
                </a:solidFill>
              </a:rPr>
              <a:t>9 cm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Vertikal: </a:t>
            </a:r>
            <a:r>
              <a:rPr lang="de-DE" b="1" dirty="0">
                <a:solidFill>
                  <a:schemeClr val="tx1"/>
                </a:solidFill>
              </a:rPr>
              <a:t>3 cm</a:t>
            </a:r>
            <a:endParaRPr lang="de-AT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Rechte Maustaste auf das Bild &gt; </a:t>
            </a:r>
            <a:b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Größe und Position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39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 wenigen Minuten ….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4067"/>
            <a:ext cx="6600056" cy="550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ADDB50D-E9AB-95E9-1E14-EF3932959CC2}"/>
              </a:ext>
            </a:extLst>
          </p:cNvPr>
          <p:cNvSpPr txBox="1"/>
          <p:nvPr/>
        </p:nvSpPr>
        <p:spPr>
          <a:xfrm>
            <a:off x="8112224" y="692696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>
                <a:solidFill>
                  <a:schemeClr val="tx1"/>
                </a:solidFill>
              </a:rPr>
              <a:t>Ändere den Folienübergang: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Wähle den Übergang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</a:rPr>
              <a:t>Drehen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Effektoptionen: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von rechts,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Dauer 3 Sekunden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Übernimm diesen Folienübergang für alle Folien.</a:t>
            </a:r>
          </a:p>
          <a:p>
            <a:pPr>
              <a:spcAft>
                <a:spcPts val="600"/>
              </a:spcAft>
            </a:pP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Übergänge &gt; Dynamischer Inhalt &gt; Drehen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6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Breitbild</PresentationFormat>
  <Paragraphs>82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  <vt:variant>
        <vt:lpstr>Zielgruppenorientierte Präsentationen</vt:lpstr>
      </vt:variant>
      <vt:variant>
        <vt:i4>1</vt:i4>
      </vt:variant>
    </vt:vector>
  </HeadingPairs>
  <TitlesOfParts>
    <vt:vector size="17" baseType="lpstr">
      <vt:lpstr>Arial</vt:lpstr>
      <vt:lpstr>Calibri</vt:lpstr>
      <vt:lpstr>Palatino Linotype</vt:lpstr>
      <vt:lpstr>Wingdings</vt:lpstr>
      <vt:lpstr>Larissa</vt:lpstr>
      <vt:lpstr>Elementar</vt:lpstr>
      <vt:lpstr>Werkzeuge und Geräte der Buschmänner</vt:lpstr>
      <vt:lpstr>Bogen</vt:lpstr>
      <vt:lpstr>Köcher für Pfeile</vt:lpstr>
      <vt:lpstr>Pfeil und Werkzeug für Feuer</vt:lpstr>
      <vt:lpstr>Werkzeuge und Geräte</vt:lpstr>
      <vt:lpstr>Grabstock als Beil</vt:lpstr>
      <vt:lpstr>Grabstock als Pfeife</vt:lpstr>
      <vt:lpstr>Feuer machen</vt:lpstr>
      <vt:lpstr>In wenigen Minuten ….</vt:lpstr>
      <vt:lpstr>Kurze Pause ….</vt:lpstr>
      <vt:lpstr>Feuermachen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Werkzeuge der Buschmänner</dc:title>
  <dc:creator>EASY4ME</dc:creator>
  <cp:lastModifiedBy>Alois Klotz</cp:lastModifiedBy>
  <cp:revision>40</cp:revision>
  <dcterms:created xsi:type="dcterms:W3CDTF">2013-12-23T10:49:30Z</dcterms:created>
  <dcterms:modified xsi:type="dcterms:W3CDTF">2022-08-16T07:42:13Z</dcterms:modified>
</cp:coreProperties>
</file>