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4"/>
    <p:sldMasterId id="2147483649" r:id="rId5"/>
    <p:sldMasterId id="2147483668" r:id="rId6"/>
  </p:sldMasterIdLst>
  <p:notesMasterIdLst>
    <p:notesMasterId r:id="rId35"/>
  </p:notesMasterIdLst>
  <p:sldIdLst>
    <p:sldId id="256" r:id="rId7"/>
    <p:sldId id="257" r:id="rId8"/>
    <p:sldId id="294" r:id="rId9"/>
    <p:sldId id="295" r:id="rId10"/>
    <p:sldId id="290" r:id="rId11"/>
    <p:sldId id="291" r:id="rId12"/>
    <p:sldId id="258" r:id="rId13"/>
    <p:sldId id="259" r:id="rId14"/>
    <p:sldId id="285" r:id="rId15"/>
    <p:sldId id="260" r:id="rId16"/>
    <p:sldId id="261" r:id="rId17"/>
    <p:sldId id="262" r:id="rId18"/>
    <p:sldId id="281" r:id="rId19"/>
    <p:sldId id="280" r:id="rId20"/>
    <p:sldId id="273" r:id="rId21"/>
    <p:sldId id="288" r:id="rId22"/>
    <p:sldId id="289" r:id="rId23"/>
    <p:sldId id="296" r:id="rId24"/>
    <p:sldId id="278" r:id="rId25"/>
    <p:sldId id="274" r:id="rId26"/>
    <p:sldId id="282" r:id="rId27"/>
    <p:sldId id="283" r:id="rId28"/>
    <p:sldId id="284" r:id="rId29"/>
    <p:sldId id="287" r:id="rId30"/>
    <p:sldId id="292" r:id="rId31"/>
    <p:sldId id="293" r:id="rId32"/>
    <p:sldId id="279" r:id="rId33"/>
    <p:sldId id="286" r:id="rId34"/>
  </p:sldIdLst>
  <p:sldSz cx="9144000" cy="6858000" type="screen4x3"/>
  <p:notesSz cx="6858000" cy="9144000"/>
  <p:defaultTextStyle>
    <a:defPPr>
      <a:defRPr lang="de-A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B5B"/>
    <a:srgbClr val="336699"/>
    <a:srgbClr val="0099CC"/>
    <a:srgbClr val="93F1BE"/>
    <a:srgbClr val="E6BA00"/>
    <a:srgbClr val="FFFFCC"/>
    <a:srgbClr val="B4F8A6"/>
    <a:srgbClr val="008000"/>
    <a:srgbClr val="33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992" autoAdjust="0"/>
    <p:restoredTop sz="90466" autoAdjust="0"/>
  </p:normalViewPr>
  <p:slideViewPr>
    <p:cSldViewPr>
      <p:cViewPr varScale="1">
        <p:scale>
          <a:sx n="146" d="100"/>
          <a:sy n="146" d="100"/>
        </p:scale>
        <p:origin x="2112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tableStyles" Target="tableStyles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2.xml"/><Relationship Id="rId3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AT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de-AT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AT"/>
              <a:t>Textmasterformate durch Klicken bearbeiten</a:t>
            </a:r>
          </a:p>
          <a:p>
            <a:pPr lvl="1"/>
            <a:r>
              <a:rPr lang="de-AT"/>
              <a:t>Zweite Ebene</a:t>
            </a:r>
          </a:p>
          <a:p>
            <a:pPr lvl="2"/>
            <a:r>
              <a:rPr lang="de-AT"/>
              <a:t>Dritte Ebene</a:t>
            </a:r>
          </a:p>
          <a:p>
            <a:pPr lvl="3"/>
            <a:r>
              <a:rPr lang="de-AT"/>
              <a:t>Vierte Ebene</a:t>
            </a:r>
          </a:p>
          <a:p>
            <a:pPr lvl="4"/>
            <a:r>
              <a:rPr lang="de-AT"/>
              <a:t>Fünfte Ebene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AT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2DB99F1-7899-4A2A-A979-09ACE98E312C}" type="slidenum">
              <a:rPr lang="de-AT"/>
              <a:pPr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0917276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7D52ED7-FE4A-4B96-9818-E6B0DD64CE5B}" type="slidenum">
              <a:rPr lang="de-AT"/>
              <a:pPr/>
              <a:t>1</a:t>
            </a:fld>
            <a:endParaRPr lang="de-AT"/>
          </a:p>
        </p:txBody>
      </p:sp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49F2A7A-DA4F-427F-94F7-8378E1DA1D9F}" type="slidenum">
              <a:rPr lang="de-AT"/>
              <a:pPr/>
              <a:t>11</a:t>
            </a:fld>
            <a:endParaRPr lang="de-AT"/>
          </a:p>
        </p:txBody>
      </p:sp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44D696D-D9BF-4E17-B2E5-0CD758153C54}" type="slidenum">
              <a:rPr lang="de-AT"/>
              <a:pPr/>
              <a:t>12</a:t>
            </a:fld>
            <a:endParaRPr lang="de-AT"/>
          </a:p>
        </p:txBody>
      </p:sp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46634C4-743F-4126-A28E-0A294E2C6ED0}" type="slidenum">
              <a:rPr lang="de-AT"/>
              <a:pPr/>
              <a:t>13</a:t>
            </a:fld>
            <a:endParaRPr lang="de-AT"/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AT" dirty="0"/>
              <a:t>Tipp: Halte beim Drehen die Umschalttaste gedrückt!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7C4C6AC-90FE-447B-AAE4-F2FD6553DEEB}" type="slidenum">
              <a:rPr lang="de-AT"/>
              <a:pPr/>
              <a:t>14</a:t>
            </a:fld>
            <a:endParaRPr lang="de-AT"/>
          </a:p>
        </p:txBody>
      </p:sp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de-AT" b="1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275F6AC-A148-4FA9-B1B8-8A75A21FCA90}" type="slidenum">
              <a:rPr lang="de-AT"/>
              <a:pPr/>
              <a:t>15</a:t>
            </a:fld>
            <a:endParaRPr lang="de-AT"/>
          </a:p>
        </p:txBody>
      </p:sp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AT" dirty="0"/>
              <a:t>Alle Texte </a:t>
            </a:r>
            <a:r>
              <a:rPr lang="de-DE" sz="1200" b="0" i="0" u="none" strike="noStrike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sollen in der Mitte genau untereinander stehen – sie sollen alle den gleichen Abstand voneinander haben.</a:t>
            </a:r>
          </a:p>
          <a:p>
            <a:pPr marL="171450" indent="-171450" rtl="0">
              <a:buFont typeface="Arial" panose="020B0604020202020204" pitchFamily="34" charset="0"/>
              <a:buChar char="•"/>
            </a:pPr>
            <a:r>
              <a:rPr lang="de-AT" sz="1200" b="0" i="1" u="none" strike="noStrike" kern="1200" dirty="0">
                <a:solidFill>
                  <a:srgbClr val="0099CC"/>
                </a:solidFill>
                <a:latin typeface="+mn-lt"/>
                <a:ea typeface="+mn-ea"/>
                <a:cs typeface="+mn-cs"/>
              </a:rPr>
              <a:t>Markiere alle Objekte mit Text </a:t>
            </a:r>
            <a:endParaRPr lang="de-AT" sz="1200" b="0" i="0" u="none" strike="noStrike" kern="1200" dirty="0">
              <a:solidFill>
                <a:srgbClr val="0099CC"/>
              </a:solidFill>
              <a:latin typeface="+mn-lt"/>
              <a:ea typeface="+mn-ea"/>
              <a:cs typeface="+mn-cs"/>
            </a:endParaRPr>
          </a:p>
          <a:p>
            <a:pPr marL="171450" indent="-171450" rtl="0">
              <a:buFont typeface="Arial" panose="020B0604020202020204" pitchFamily="34" charset="0"/>
              <a:buChar char="•"/>
            </a:pPr>
            <a:r>
              <a:rPr lang="de-AT" sz="1200" b="0" i="1" u="none" strike="noStrike" kern="1200" baseline="0" dirty="0">
                <a:solidFill>
                  <a:srgbClr val="0099CC"/>
                </a:solidFill>
                <a:latin typeface="+mn-lt"/>
                <a:ea typeface="+mn-ea"/>
                <a:cs typeface="+mn-cs"/>
              </a:rPr>
              <a:t>Formformat&gt; Anordnen &gt; Ausrichten &gt; Horizontal zentrieren</a:t>
            </a:r>
            <a:endParaRPr lang="de-AT" sz="1200" b="0" i="0" u="none" strike="noStrike" kern="1200" baseline="0" dirty="0">
              <a:solidFill>
                <a:srgbClr val="0099CC"/>
              </a:solidFill>
              <a:latin typeface="+mn-lt"/>
              <a:ea typeface="+mn-ea"/>
              <a:cs typeface="+mn-cs"/>
            </a:endParaRPr>
          </a:p>
          <a:p>
            <a:pPr marL="171450" indent="-171450" rtl="0">
              <a:buFont typeface="Arial" panose="020B0604020202020204" pitchFamily="34" charset="0"/>
              <a:buChar char="•"/>
            </a:pPr>
            <a:r>
              <a:rPr lang="de-AT" sz="1200" b="0" i="1" u="none" strike="noStrike" kern="1200" baseline="0" dirty="0">
                <a:solidFill>
                  <a:srgbClr val="0099CC"/>
                </a:solidFill>
                <a:latin typeface="+mn-lt"/>
                <a:ea typeface="+mn-ea"/>
                <a:cs typeface="+mn-cs"/>
              </a:rPr>
              <a:t>Formformat </a:t>
            </a:r>
            <a:r>
              <a:rPr lang="de-AT" sz="1200" b="0" i="1" u="none" strike="noStrike" kern="1200" baseline="0" dirty="0">
                <a:solidFill>
                  <a:srgbClr val="0099CC"/>
                </a:solidFill>
                <a:latin typeface="Arial" charset="0"/>
                <a:ea typeface="+mn-ea"/>
                <a:cs typeface="+mn-cs"/>
              </a:rPr>
              <a:t>&gt; Anordnen &gt; Ausrichten &gt; Vertikal verteilen</a:t>
            </a:r>
            <a:endParaRPr lang="de-DE" sz="1200" b="0" i="0" u="none" strike="noStrike" kern="1200" dirty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DB99F1-7899-4A2A-A979-09ACE98E312C}" type="slidenum">
              <a:rPr lang="de-AT" smtClean="0"/>
              <a:pPr/>
              <a:t>16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87477155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0D720D4-A7F4-4E0B-B9C9-AF152990CBB2}" type="slidenum">
              <a:rPr lang="de-AT"/>
              <a:pPr/>
              <a:t>17</a:t>
            </a:fld>
            <a:endParaRPr lang="de-AT"/>
          </a:p>
        </p:txBody>
      </p:sp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10865918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0D720D4-A7F4-4E0B-B9C9-AF152990CBB2}" type="slidenum">
              <a:rPr lang="de-AT"/>
              <a:pPr/>
              <a:t>18</a:t>
            </a:fld>
            <a:endParaRPr lang="de-AT"/>
          </a:p>
        </p:txBody>
      </p:sp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15735539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0D720D4-A7F4-4E0B-B9C9-AF152990CBB2}" type="slidenum">
              <a:rPr lang="de-AT"/>
              <a:pPr/>
              <a:t>19</a:t>
            </a:fld>
            <a:endParaRPr lang="de-AT"/>
          </a:p>
        </p:txBody>
      </p:sp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de-AT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A17C8A5-E471-4BAE-916C-080BC49C33E3}" type="slidenum">
              <a:rPr lang="de-AT"/>
              <a:pPr/>
              <a:t>20</a:t>
            </a:fld>
            <a:endParaRPr lang="de-AT"/>
          </a:p>
        </p:txBody>
      </p:sp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de-AT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F50B088-4C24-4077-A572-8A5B0DBBF95A}" type="slidenum">
              <a:rPr lang="de-AT"/>
              <a:pPr/>
              <a:t>2</a:t>
            </a:fld>
            <a:endParaRPr lang="de-AT"/>
          </a:p>
        </p:txBody>
      </p:sp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35E6863-165D-4407-A0E1-D789E4376513}" type="slidenum">
              <a:rPr lang="de-AT"/>
              <a:pPr/>
              <a:t>21</a:t>
            </a:fld>
            <a:endParaRPr lang="de-AT"/>
          </a:p>
        </p:txBody>
      </p:sp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de-AT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17A9483-5FF7-43DE-A3AD-E3D1B4354569}" type="slidenum">
              <a:rPr lang="de-AT"/>
              <a:pPr/>
              <a:t>22</a:t>
            </a:fld>
            <a:endParaRPr lang="de-AT"/>
          </a:p>
        </p:txBody>
      </p:sp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AT" dirty="0"/>
              <a:t>Auf der vorigen Folie ist die Anleitung!</a:t>
            </a: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BDBBFA5-3685-4798-B0E9-F2C2DEA8A37E}" type="slidenum">
              <a:rPr lang="de-AT"/>
              <a:pPr/>
              <a:t>23</a:t>
            </a:fld>
            <a:endParaRPr lang="de-AT"/>
          </a:p>
        </p:txBody>
      </p:sp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de-AT" dirty="0"/>
              <a:t>Es gibt zwei Möglichkeiten: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AT" dirty="0"/>
              <a:t>Rechtsklick auf Grafik &gt; Grafik formatieren &gt; rechts auf Füllung (Eimer) klicken &gt; </a:t>
            </a:r>
            <a:r>
              <a:rPr lang="de-AT" b="1" dirty="0"/>
              <a:t>keine Füllung </a:t>
            </a:r>
            <a:r>
              <a:rPr lang="de-AT" b="0" dirty="0"/>
              <a:t>oder</a:t>
            </a:r>
            <a:endParaRPr lang="de-AT" b="0" i="1" dirty="0">
              <a:solidFill>
                <a:schemeClr val="accent5">
                  <a:lumMod val="25000"/>
                </a:schemeClr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AT" dirty="0"/>
              <a:t>hebe die Gruppierung der Grafik auf und das lösche das Rechteck im Hintergrund.</a:t>
            </a: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9F97DC-EB65-4C4A-8DEC-74B0C896B6AF}" type="slidenum">
              <a:rPr lang="de-AT"/>
              <a:pPr/>
              <a:t>24</a:t>
            </a:fld>
            <a:endParaRPr lang="de-AT"/>
          </a:p>
        </p:txBody>
      </p:sp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i="1" dirty="0">
              <a:solidFill>
                <a:srgbClr val="336699"/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DB99F1-7899-4A2A-A979-09ACE98E312C}" type="slidenum">
              <a:rPr lang="de-AT" smtClean="0"/>
              <a:pPr/>
              <a:t>25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62562839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AC5DB27-769D-4A3F-8BAF-C8727378BC21}" type="slidenum">
              <a:rPr lang="de-AT"/>
              <a:pPr/>
              <a:t>27</a:t>
            </a:fld>
            <a:endParaRPr lang="de-AT"/>
          </a:p>
        </p:txBody>
      </p:sp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de-AT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2282D7F-894E-4EA1-B272-EF09CC0A3DCF}" type="slidenum">
              <a:rPr lang="de-AT"/>
              <a:pPr/>
              <a:t>28</a:t>
            </a:fld>
            <a:endParaRPr lang="de-AT"/>
          </a:p>
        </p:txBody>
      </p:sp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AT" b="1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F50B088-4C24-4077-A572-8A5B0DBBF95A}" type="slidenum">
              <a:rPr lang="de-AT"/>
              <a:pPr/>
              <a:t>3</a:t>
            </a:fld>
            <a:endParaRPr lang="de-AT"/>
          </a:p>
        </p:txBody>
      </p:sp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5782077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F50B088-4C24-4077-A572-8A5B0DBBF95A}" type="slidenum">
              <a:rPr lang="de-AT"/>
              <a:pPr/>
              <a:t>5</a:t>
            </a:fld>
            <a:endParaRPr lang="de-AT"/>
          </a:p>
        </p:txBody>
      </p:sp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0621491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F50B088-4C24-4077-A572-8A5B0DBBF95A}" type="slidenum">
              <a:rPr lang="de-AT"/>
              <a:pPr/>
              <a:t>6</a:t>
            </a:fld>
            <a:endParaRPr lang="de-AT"/>
          </a:p>
        </p:txBody>
      </p:sp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de-AT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56049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4754003-07A7-45FC-A82E-BE7AA2157793}" type="slidenum">
              <a:rPr lang="de-AT"/>
              <a:pPr/>
              <a:t>7</a:t>
            </a:fld>
            <a:endParaRPr lang="de-AT"/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DFF7D50-06CA-4180-B04C-4E65EF168B7B}" type="slidenum">
              <a:rPr lang="de-AT"/>
              <a:pPr/>
              <a:t>8</a:t>
            </a:fld>
            <a:endParaRPr lang="de-AT"/>
          </a:p>
        </p:txBody>
      </p:sp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93115B7-4C97-4635-AE8F-3EE022D108F7}" type="slidenum">
              <a:rPr lang="de-AT"/>
              <a:pPr/>
              <a:t>9</a:t>
            </a:fld>
            <a:endParaRPr lang="de-AT"/>
          </a:p>
        </p:txBody>
      </p:sp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pPr marL="0" indent="0">
              <a:buFontTx/>
              <a:buNone/>
            </a:pPr>
            <a:endParaRPr lang="de-AT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BD27CDF-50AD-4155-84F4-B1224CF1C1CF}" type="slidenum">
              <a:rPr lang="de-AT"/>
              <a:pPr/>
              <a:t>10</a:t>
            </a:fld>
            <a:endParaRPr lang="de-AT"/>
          </a:p>
        </p:txBody>
      </p:sp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  <a:endParaRPr lang="de-AT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dirty="0"/>
              <a:t>Formatvorlage des Untertitelmasters durch Klicken bearbeiten</a:t>
            </a:r>
            <a:endParaRPr lang="de-AT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9A82A8-BD1E-499A-8E46-BB21EBA0358D}" type="slidenum">
              <a:rPr lang="de-AT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5A361D-FE83-4178-A8B4-1B3646563EA1}" type="slidenum">
              <a:rPr lang="de-AT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15B181-ADF3-4B9F-9D29-88320EFB3AED}" type="slidenum">
              <a:rPr lang="de-AT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Formatvorlage des Untertitelmasters durch Klicken bearbeiten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338497-555D-44BC-8885-6B3FF5D3D781}" type="slidenum">
              <a:rPr lang="de-AT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AT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B0A304-EBA2-4687-A7FC-DFAEDC54221D}" type="slidenum">
              <a:rPr lang="de-AT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AT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300787-7BEC-430A-9C80-9AFBB6855588}" type="slidenum">
              <a:rPr lang="de-AT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AT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DC2126-1A38-475C-9580-C77F2360765D}" type="slidenum">
              <a:rPr lang="de-AT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509A82A8-BD1E-499A-8E46-BB21EBA0358D}" type="slidenum">
              <a:rPr lang="de-AT" smtClean="0"/>
              <a:pPr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8006306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01793-4B29-4864-A863-4B8F8AB6022A}" type="slidenum">
              <a:rPr lang="de-AT" smtClean="0"/>
              <a:pPr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8451627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64CAEDA4-C58C-42D8-A3D9-920622FFFFD9}" type="slidenum">
              <a:rPr lang="de-AT" smtClean="0"/>
              <a:pPr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0317822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9582540C-FF72-453B-A9EE-6296384A39F2}" type="slidenum">
              <a:rPr lang="de-AT" smtClean="0"/>
              <a:pPr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1244651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C01793-4B29-4864-A863-4B8F8AB6022A}" type="slidenum">
              <a:rPr lang="de-AT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903D7153-4938-4E85-A666-7F78DC6B4486}" type="slidenum">
              <a:rPr lang="de-AT" smtClean="0"/>
              <a:pPr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3642994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8D597-6B50-4A64-A68E-FDF40FAFAEFD}" type="slidenum">
              <a:rPr lang="de-AT" smtClean="0"/>
              <a:pPr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16472403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02C89-6787-4E0C-8AC1-3640B893B544}" type="slidenum">
              <a:rPr lang="de-AT" smtClean="0"/>
              <a:pPr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87969950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AD663-DE29-46C3-9E79-F179E78129E0}" type="slidenum">
              <a:rPr lang="de-AT" smtClean="0"/>
              <a:pPr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15899072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932DC8E0-B505-4C92-A771-549AD032DE5F}" type="slidenum">
              <a:rPr lang="de-AT" smtClean="0"/>
              <a:pPr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97203296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64CAEDA4-C58C-42D8-A3D9-920622FFFFD9}" type="slidenum">
              <a:rPr lang="de-AT" smtClean="0"/>
              <a:pPr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6350359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ita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64CAEDA4-C58C-42D8-A3D9-920622FFFFD9}" type="slidenum">
              <a:rPr lang="de-AT" smtClean="0"/>
              <a:pPr/>
              <a:t>‹Nr.›</a:t>
            </a:fld>
            <a:endParaRPr lang="de-AT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1773320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64CAEDA4-C58C-42D8-A3D9-920622FFFFD9}" type="slidenum">
              <a:rPr lang="de-AT" smtClean="0"/>
              <a:pPr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10513093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 für Z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64CAEDA4-C58C-42D8-A3D9-920622FFFFD9}" type="slidenum">
              <a:rPr lang="de-AT" smtClean="0"/>
              <a:pPr/>
              <a:t>‹Nr.›</a:t>
            </a:fld>
            <a:endParaRPr lang="de-AT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436359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hr oder Fals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64CAEDA4-C58C-42D8-A3D9-920622FFFFD9}" type="slidenum">
              <a:rPr lang="de-AT" smtClean="0"/>
              <a:pPr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5709189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0265" y="836712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  <a:endParaRPr lang="de-AT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AF3F9B-4A82-4374-9DD8-B8FBE25D73CE}" type="slidenum">
              <a:rPr lang="de-AT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A361D-FE83-4178-A8B4-1B3646563EA1}" type="slidenum">
              <a:rPr lang="de-AT" smtClean="0"/>
              <a:pPr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67115609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5B181-ADF3-4B9F-9D29-88320EFB3AED}" type="slidenum">
              <a:rPr lang="de-AT" smtClean="0"/>
              <a:pPr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5682250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82540C-FF72-453B-A9EE-6296384A39F2}" type="slidenum">
              <a:rPr lang="de-AT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AT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AT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3D7153-4938-4E85-A666-7F78DC6B4486}" type="slidenum">
              <a:rPr lang="de-AT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  <a:endParaRPr lang="de-AT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AT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F8D597-6B50-4A64-A68E-FDF40FAFAEFD}" type="slidenum">
              <a:rPr lang="de-AT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AT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C02C89-6787-4E0C-8AC1-3640B893B544}" type="slidenum">
              <a:rPr lang="de-AT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4AD663-DE29-46C3-9E79-F179E78129E0}" type="slidenum">
              <a:rPr lang="de-AT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2DC8E0-B505-4C92-A771-549AD032DE5F}" type="slidenum">
              <a:rPr lang="de-AT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31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AT"/>
              <a:t>Titelmasterformat durch Klicken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AT"/>
              <a:t>Textmasterformate durch Klicken bearbeiten</a:t>
            </a:r>
          </a:p>
          <a:p>
            <a:pPr lvl="1"/>
            <a:r>
              <a:rPr lang="de-AT"/>
              <a:t>Zweite Ebene</a:t>
            </a:r>
          </a:p>
          <a:p>
            <a:pPr lvl="2"/>
            <a:r>
              <a:rPr lang="de-AT"/>
              <a:t>Dritte Ebene</a:t>
            </a:r>
          </a:p>
          <a:p>
            <a:pPr lvl="3"/>
            <a:r>
              <a:rPr lang="de-AT"/>
              <a:t>Vierte Ebene</a:t>
            </a:r>
          </a:p>
          <a:p>
            <a:pPr lvl="4"/>
            <a:r>
              <a:rPr lang="de-AT"/>
              <a:t>Fünfte Ebene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de-AT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de-AT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64CAEDA4-C58C-42D8-A3D9-920622FFFFD9}" type="slidenum">
              <a:rPr lang="de-AT"/>
              <a:pPr/>
              <a:t>‹Nr.›</a:t>
            </a:fld>
            <a:endParaRPr lang="de-A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AT" dirty="0"/>
              <a:t>Titelmasterformat durch Klicken bearbeiten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de-AT"/>
          </a:p>
        </p:txBody>
      </p:sp>
      <p:sp>
        <p:nvSpPr>
          <p:cNvPr id="34820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de-AT"/>
          </a:p>
        </p:txBody>
      </p:sp>
      <p:sp>
        <p:nvSpPr>
          <p:cNvPr id="34821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628C33B-22EE-4E66-ADC7-252B16614045}" type="slidenum">
              <a:rPr lang="de-AT"/>
              <a:pPr/>
              <a:t>‹Nr.›</a:t>
            </a:fld>
            <a:endParaRPr lang="de-AT"/>
          </a:p>
        </p:txBody>
      </p:sp>
      <p:grpSp>
        <p:nvGrpSpPr>
          <p:cNvPr id="34836" name="Group 20"/>
          <p:cNvGrpSpPr>
            <a:grpSpLocks/>
          </p:cNvGrpSpPr>
          <p:nvPr userDrawn="1"/>
        </p:nvGrpSpPr>
        <p:grpSpPr bwMode="auto">
          <a:xfrm>
            <a:off x="0" y="981075"/>
            <a:ext cx="1296988" cy="4681538"/>
            <a:chOff x="0" y="618"/>
            <a:chExt cx="817" cy="2949"/>
          </a:xfrm>
        </p:grpSpPr>
        <p:grpSp>
          <p:nvGrpSpPr>
            <p:cNvPr id="34835" name="Group 19"/>
            <p:cNvGrpSpPr>
              <a:grpSpLocks/>
            </p:cNvGrpSpPr>
            <p:nvPr userDrawn="1"/>
          </p:nvGrpSpPr>
          <p:grpSpPr bwMode="auto">
            <a:xfrm>
              <a:off x="204" y="618"/>
              <a:ext cx="408" cy="2949"/>
              <a:chOff x="249" y="572"/>
              <a:chExt cx="408" cy="2949"/>
            </a:xfrm>
          </p:grpSpPr>
          <p:sp>
            <p:nvSpPr>
              <p:cNvPr id="34822" name="AutoShape 6"/>
              <p:cNvSpPr>
                <a:spLocks noChangeArrowheads="1"/>
              </p:cNvSpPr>
              <p:nvPr userDrawn="1"/>
            </p:nvSpPr>
            <p:spPr bwMode="auto">
              <a:xfrm>
                <a:off x="340" y="572"/>
                <a:ext cx="220" cy="1452"/>
              </a:xfrm>
              <a:prstGeom prst="triangle">
                <a:avLst>
                  <a:gd name="adj" fmla="val 5000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AT"/>
              </a:p>
            </p:txBody>
          </p:sp>
          <p:sp>
            <p:nvSpPr>
              <p:cNvPr id="34823" name="AutoShape 7"/>
              <p:cNvSpPr>
                <a:spLocks noChangeArrowheads="1"/>
              </p:cNvSpPr>
              <p:nvPr userDrawn="1"/>
            </p:nvSpPr>
            <p:spPr bwMode="auto">
              <a:xfrm flipV="1">
                <a:off x="340" y="2069"/>
                <a:ext cx="220" cy="1452"/>
              </a:xfrm>
              <a:prstGeom prst="triangle">
                <a:avLst>
                  <a:gd name="adj" fmla="val 50000"/>
                </a:avLst>
              </a:prstGeom>
              <a:solidFill>
                <a:srgbClr val="FFCC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AT"/>
              </a:p>
            </p:txBody>
          </p:sp>
          <p:sp>
            <p:nvSpPr>
              <p:cNvPr id="34824" name="AutoShape 8"/>
              <p:cNvSpPr>
                <a:spLocks noChangeArrowheads="1"/>
              </p:cNvSpPr>
              <p:nvPr userDrawn="1"/>
            </p:nvSpPr>
            <p:spPr bwMode="auto">
              <a:xfrm>
                <a:off x="249" y="1842"/>
                <a:ext cx="408" cy="317"/>
              </a:xfrm>
              <a:prstGeom prst="smileyFace">
                <a:avLst>
                  <a:gd name="adj" fmla="val 4653"/>
                </a:avLst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AT"/>
              </a:p>
            </p:txBody>
          </p:sp>
        </p:grpSp>
        <p:sp>
          <p:nvSpPr>
            <p:cNvPr id="34834" name="AutoShape 18"/>
            <p:cNvSpPr>
              <a:spLocks noChangeArrowheads="1"/>
            </p:cNvSpPr>
            <p:nvPr userDrawn="1"/>
          </p:nvSpPr>
          <p:spPr bwMode="auto">
            <a:xfrm>
              <a:off x="0" y="1706"/>
              <a:ext cx="817" cy="635"/>
            </a:xfrm>
            <a:prstGeom prst="flowChartDecision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AT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6" r:id="rId3"/>
    <p:sldLayoutId id="2147483667" r:id="rId4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bg1">
              <a:lumMod val="50000"/>
            </a:schemeClr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64CAEDA4-C58C-42D8-A3D9-920622FFFFD9}" type="slidenum">
              <a:rPr lang="de-AT" smtClean="0"/>
              <a:pPr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6485814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  <p:sldLayoutId id="2147483681" r:id="rId13"/>
    <p:sldLayoutId id="2147483682" r:id="rId14"/>
    <p:sldLayoutId id="2147483683" r:id="rId15"/>
    <p:sldLayoutId id="214748368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Relationship Id="rId6" Type="http://schemas.openxmlformats.org/officeDocument/2006/relationships/hyperlink" Target="http://pixabay.com/en/dino-dinosaur-dragon-flower-tale-154909/" TargetMode="Externa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2.wmf"/><Relationship Id="rId5" Type="http://schemas.openxmlformats.org/officeDocument/2006/relationships/image" Target="../media/image31.wmf"/><Relationship Id="rId4" Type="http://schemas.openxmlformats.org/officeDocument/2006/relationships/image" Target="../media/image30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3568" y="1412776"/>
            <a:ext cx="7772400" cy="1470025"/>
          </a:xfrm>
        </p:spPr>
        <p:txBody>
          <a:bodyPr/>
          <a:lstStyle/>
          <a:p>
            <a:r>
              <a:rPr lang="de-AT" sz="6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Textfelder, Grafiken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1520" y="3429000"/>
            <a:ext cx="8424936" cy="1919064"/>
          </a:xfrm>
        </p:spPr>
        <p:txBody>
          <a:bodyPr/>
          <a:lstStyle/>
          <a:p>
            <a:r>
              <a:rPr lang="de-DE" dirty="0"/>
              <a:t>Übungen</a:t>
            </a:r>
          </a:p>
          <a:p>
            <a:r>
              <a:rPr lang="de-DE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Anweisungen</a:t>
            </a:r>
            <a:r>
              <a:rPr lang="de-DE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und Anleitungen findest du auch in den </a:t>
            </a:r>
            <a:r>
              <a:rPr lang="de-DE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Notizen</a:t>
            </a:r>
            <a:r>
              <a:rPr lang="de-DE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unter der Folie</a:t>
            </a:r>
            <a:endParaRPr lang="de-DE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341841AB-8DBF-473C-9414-4BC935B21B2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6237312"/>
            <a:ext cx="2339752" cy="382191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AT"/>
              <a:t>Zeichnungsobjekte animieren</a:t>
            </a:r>
          </a:p>
        </p:txBody>
      </p:sp>
      <p:sp>
        <p:nvSpPr>
          <p:cNvPr id="10243" name="AutoShape 3"/>
          <p:cNvSpPr>
            <a:spLocks noChangeArrowheads="1"/>
          </p:cNvSpPr>
          <p:nvPr/>
        </p:nvSpPr>
        <p:spPr bwMode="auto">
          <a:xfrm>
            <a:off x="1186657" y="1628775"/>
            <a:ext cx="1081087" cy="1584325"/>
          </a:xfrm>
          <a:prstGeom prst="downArrow">
            <a:avLst>
              <a:gd name="adj1" fmla="val 50000"/>
              <a:gd name="adj2" fmla="val 36637"/>
            </a:avLst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  <a:ln w="3175">
            <a:solidFill>
              <a:schemeClr val="bg2">
                <a:lumMod val="7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de-AT"/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3275856" y="2133600"/>
            <a:ext cx="541094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de-AT" dirty="0">
                <a:latin typeface="Calibri" panose="020F0502020204030204" pitchFamily="34" charset="0"/>
                <a:cs typeface="Calibri" panose="020F0502020204030204" pitchFamily="34" charset="0"/>
              </a:rPr>
              <a:t>Animiere den grünen Pfeil mit dem Effekt </a:t>
            </a:r>
            <a:r>
              <a:rPr lang="de-AT" b="1" dirty="0">
                <a:latin typeface="Calibri" panose="020F0502020204030204" pitchFamily="34" charset="0"/>
                <a:cs typeface="Calibri" panose="020F0502020204030204" pitchFamily="34" charset="0"/>
              </a:rPr>
              <a:t>Verblassen</a:t>
            </a:r>
          </a:p>
        </p:txBody>
      </p:sp>
      <p:sp>
        <p:nvSpPr>
          <p:cNvPr id="10245" name="AutoShape 5"/>
          <p:cNvSpPr>
            <a:spLocks noChangeArrowheads="1"/>
          </p:cNvSpPr>
          <p:nvPr/>
        </p:nvSpPr>
        <p:spPr bwMode="auto">
          <a:xfrm>
            <a:off x="395288" y="3500438"/>
            <a:ext cx="2808287" cy="1296987"/>
          </a:xfrm>
          <a:prstGeom prst="curvedDownArrow">
            <a:avLst>
              <a:gd name="adj1" fmla="val 47074"/>
              <a:gd name="adj2" fmla="val 86610"/>
              <a:gd name="adj3" fmla="val 33333"/>
            </a:avLst>
          </a:prstGeom>
          <a:gradFill flip="none" rotWithShape="1">
            <a:gsLst>
              <a:gs pos="0">
                <a:schemeClr val="accent5">
                  <a:lumMod val="40000"/>
                  <a:lumOff val="60000"/>
                </a:schemeClr>
              </a:gs>
              <a:gs pos="46000">
                <a:schemeClr val="accent5">
                  <a:lumMod val="95000"/>
                  <a:lumOff val="5000"/>
                </a:schemeClr>
              </a:gs>
              <a:gs pos="100000">
                <a:schemeClr val="accent5">
                  <a:lumMod val="60000"/>
                </a:schemeClr>
              </a:gs>
            </a:gsLst>
            <a:lin ang="2700000" scaled="1"/>
            <a:tileRect/>
          </a:gradFill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 wrap="none" anchor="ctr"/>
          <a:lstStyle/>
          <a:p>
            <a:endParaRPr lang="de-AT"/>
          </a:p>
        </p:txBody>
      </p:sp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3270820" y="3559831"/>
            <a:ext cx="541094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de-AT" dirty="0">
                <a:latin typeface="Calibri" panose="020F0502020204030204" pitchFamily="34" charset="0"/>
                <a:cs typeface="Calibri" panose="020F0502020204030204" pitchFamily="34" charset="0"/>
              </a:rPr>
              <a:t>Animiere den Pfeil mit dem Effekt </a:t>
            </a:r>
            <a:r>
              <a:rPr lang="de-AT" b="1" dirty="0">
                <a:latin typeface="Calibri" panose="020F0502020204030204" pitchFamily="34" charset="0"/>
                <a:cs typeface="Calibri" panose="020F0502020204030204" pitchFamily="34" charset="0"/>
              </a:rPr>
              <a:t>Drehen</a:t>
            </a:r>
            <a:r>
              <a:rPr lang="de-AT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10249" name="AutoShape 9"/>
          <p:cNvSpPr>
            <a:spLocks noChangeArrowheads="1"/>
          </p:cNvSpPr>
          <p:nvPr/>
        </p:nvSpPr>
        <p:spPr bwMode="auto">
          <a:xfrm>
            <a:off x="467544" y="5445125"/>
            <a:ext cx="2303463" cy="792163"/>
          </a:xfrm>
          <a:prstGeom prst="rightArrow">
            <a:avLst>
              <a:gd name="adj1" fmla="val 50000"/>
              <a:gd name="adj2" fmla="val 72695"/>
            </a:avLst>
          </a:prstGeom>
          <a:solidFill>
            <a:srgbClr val="E6BA00"/>
          </a:solidFill>
          <a:ln w="9525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de-AT"/>
          </a:p>
        </p:txBody>
      </p:sp>
      <p:sp>
        <p:nvSpPr>
          <p:cNvPr id="10250" name="Text Box 10"/>
          <p:cNvSpPr txBox="1">
            <a:spLocks noChangeArrowheads="1"/>
          </p:cNvSpPr>
          <p:nvPr/>
        </p:nvSpPr>
        <p:spPr bwMode="auto">
          <a:xfrm>
            <a:off x="3131840" y="5595938"/>
            <a:ext cx="5688905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noAutofit/>
          </a:bodyPr>
          <a:lstStyle/>
          <a:p>
            <a:pPr>
              <a:spcBef>
                <a:spcPct val="50000"/>
              </a:spcBef>
            </a:pPr>
            <a:r>
              <a:rPr lang="de-AT" dirty="0">
                <a:latin typeface="Calibri" panose="020F0502020204030204" pitchFamily="34" charset="0"/>
                <a:cs typeface="Calibri" panose="020F0502020204030204" pitchFamily="34" charset="0"/>
              </a:rPr>
              <a:t>Verwende einen beliebigen Effekt für den gelben Pfeil.</a:t>
            </a:r>
          </a:p>
        </p:txBody>
      </p:sp>
      <p:sp>
        <p:nvSpPr>
          <p:cNvPr id="9" name="Text Box 4">
            <a:extLst>
              <a:ext uri="{FF2B5EF4-FFF2-40B4-BE49-F238E27FC236}">
                <a16:creationId xmlns:a16="http://schemas.microsoft.com/office/drawing/2014/main" id="{BACB11F0-0177-4B86-A280-42C72B4E45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7864" y="2562644"/>
            <a:ext cx="475319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de-AT" sz="1400" i="1" dirty="0">
                <a:solidFill>
                  <a:srgbClr val="3366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&gt; Animationen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AT"/>
              <a:t>Zeichnungsobjekte verändern</a:t>
            </a:r>
          </a:p>
        </p:txBody>
      </p:sp>
      <p:sp>
        <p:nvSpPr>
          <p:cNvPr id="11269" name="Line 5"/>
          <p:cNvSpPr>
            <a:spLocks noChangeShapeType="1"/>
          </p:cNvSpPr>
          <p:nvPr/>
        </p:nvSpPr>
        <p:spPr bwMode="auto">
          <a:xfrm>
            <a:off x="4859338" y="1700213"/>
            <a:ext cx="2449512" cy="0"/>
          </a:xfrm>
          <a:prstGeom prst="line">
            <a:avLst/>
          </a:prstGeom>
          <a:noFill/>
          <a:ln w="57150">
            <a:solidFill>
              <a:srgbClr val="C00000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de-AT" dirty="0"/>
          </a:p>
        </p:txBody>
      </p:sp>
      <p:sp>
        <p:nvSpPr>
          <p:cNvPr id="11272" name="Text Box 8"/>
          <p:cNvSpPr txBox="1">
            <a:spLocks noChangeArrowheads="1"/>
          </p:cNvSpPr>
          <p:nvPr/>
        </p:nvSpPr>
        <p:spPr bwMode="auto">
          <a:xfrm>
            <a:off x="755650" y="1916113"/>
            <a:ext cx="777716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AT" dirty="0">
                <a:latin typeface="Calibri" panose="020F0502020204030204" pitchFamily="34" charset="0"/>
                <a:cs typeface="Calibri" panose="020F0502020204030204" pitchFamily="34" charset="0"/>
              </a:rPr>
              <a:t>Verändere die Form des obigen Pfeils auf offenen Pfeil </a:t>
            </a:r>
            <a:r>
              <a:rPr lang="de-AT" dirty="0">
                <a:sym typeface="Wingdings" pitchFamily="2" charset="2"/>
              </a:rPr>
              <a:t></a:t>
            </a:r>
            <a:br>
              <a:rPr lang="de-AT" dirty="0">
                <a:sym typeface="Wingdings" pitchFamily="2" charset="2"/>
              </a:rPr>
            </a:br>
            <a:r>
              <a:rPr lang="de-AT" sz="1400" i="1" dirty="0">
                <a:solidFill>
                  <a:srgbClr val="336699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Wähle den Pfeil aus, Formformat &gt; Formkontur &gt; Pfeile &gt; Pfeilart 2</a:t>
            </a:r>
          </a:p>
        </p:txBody>
      </p:sp>
      <p:sp>
        <p:nvSpPr>
          <p:cNvPr id="11273" name="Text Box 9"/>
          <p:cNvSpPr txBox="1">
            <a:spLocks noChangeArrowheads="1"/>
          </p:cNvSpPr>
          <p:nvPr/>
        </p:nvSpPr>
        <p:spPr bwMode="auto">
          <a:xfrm>
            <a:off x="827088" y="3573463"/>
            <a:ext cx="55451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AT" dirty="0">
                <a:latin typeface="Calibri" panose="020F0502020204030204" pitchFamily="34" charset="0"/>
                <a:cs typeface="Calibri" panose="020F0502020204030204" pitchFamily="34" charset="0"/>
              </a:rPr>
              <a:t>Verändere beide Seiten des Pfeils auf </a:t>
            </a:r>
            <a:endParaRPr lang="de-AT" dirty="0">
              <a:latin typeface="Calibri" panose="020F0502020204030204" pitchFamily="34" charset="0"/>
              <a:cs typeface="Calibri" panose="020F0502020204030204" pitchFamily="34" charset="0"/>
              <a:sym typeface="Wingdings" pitchFamily="2" charset="2"/>
            </a:endParaRPr>
          </a:p>
        </p:txBody>
      </p:sp>
      <p:pic>
        <p:nvPicPr>
          <p:cNvPr id="11278" name="Picture 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3716338"/>
            <a:ext cx="285750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280" name="Text Box 16"/>
          <p:cNvSpPr txBox="1">
            <a:spLocks noChangeArrowheads="1"/>
          </p:cNvSpPr>
          <p:nvPr/>
        </p:nvSpPr>
        <p:spPr bwMode="auto">
          <a:xfrm>
            <a:off x="900111" y="4293096"/>
            <a:ext cx="554513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de-AT" dirty="0">
                <a:latin typeface="Calibri" panose="020F0502020204030204" pitchFamily="34" charset="0"/>
                <a:cs typeface="Calibri" panose="020F0502020204030204" pitchFamily="34" charset="0"/>
              </a:rPr>
              <a:t>Füge hier fünf Pfeile ein.</a:t>
            </a:r>
            <a:br>
              <a:rPr lang="de-AT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AT" dirty="0">
                <a:latin typeface="Calibri" panose="020F0502020204030204" pitchFamily="34" charset="0"/>
                <a:cs typeface="Calibri" panose="020F0502020204030204" pitchFamily="34" charset="0"/>
              </a:rPr>
              <a:t>Verändere sie beliebig (Art, Farbe, Strichstärke,....)</a:t>
            </a:r>
            <a:endParaRPr lang="de-AT" dirty="0">
              <a:latin typeface="Calibri" panose="020F0502020204030204" pitchFamily="34" charset="0"/>
              <a:cs typeface="Calibri" panose="020F0502020204030204" pitchFamily="34" charset="0"/>
              <a:sym typeface="Wingdings" pitchFamily="2" charset="2"/>
            </a:endParaRPr>
          </a:p>
        </p:txBody>
      </p:sp>
      <p:cxnSp>
        <p:nvCxnSpPr>
          <p:cNvPr id="9" name="Gerade Verbindung mit Pfeil 8">
            <a:extLst>
              <a:ext uri="{FF2B5EF4-FFF2-40B4-BE49-F238E27FC236}">
                <a16:creationId xmlns:a16="http://schemas.microsoft.com/office/drawing/2014/main" id="{A6DCBC93-D318-43F7-91EA-EC22F3C5AD3E}"/>
              </a:ext>
            </a:extLst>
          </p:cNvPr>
          <p:cNvCxnSpPr>
            <a:cxnSpLocks/>
          </p:cNvCxnSpPr>
          <p:nvPr/>
        </p:nvCxnSpPr>
        <p:spPr>
          <a:xfrm>
            <a:off x="4932040" y="3212976"/>
            <a:ext cx="2448272" cy="0"/>
          </a:xfrm>
          <a:prstGeom prst="straightConnector1">
            <a:avLst/>
          </a:prstGeom>
          <a:ln w="76200">
            <a:solidFill>
              <a:srgbClr val="C0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AT" sz="3600" b="0" i="0" u="none" strike="noStrike" kern="0" cap="none" spc="0" normalizeH="0" baseline="0" noProof="0" dirty="0">
                <a:ln>
                  <a:noFill/>
                </a:ln>
                <a:solidFill>
                  <a:srgbClr val="808080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Zeichnungsobjekte drehen und spiegeln</a:t>
            </a:r>
            <a:endParaRPr lang="de-AT" dirty="0"/>
          </a:p>
        </p:txBody>
      </p:sp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754535" y="3301951"/>
            <a:ext cx="280935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de-AT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Drehe den Bus um!</a:t>
            </a:r>
          </a:p>
        </p:txBody>
      </p:sp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4857949" y="2202354"/>
            <a:ext cx="367327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defPPr>
              <a:defRPr lang="de-AT"/>
            </a:defPPr>
            <a:lvl1pPr>
              <a:spcBef>
                <a:spcPct val="50000"/>
              </a:spcBef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de-AT" dirty="0"/>
              <a:t>Drehe den roten Pfeil um 90° nach rechts!</a:t>
            </a:r>
          </a:p>
        </p:txBody>
      </p:sp>
      <p:sp>
        <p:nvSpPr>
          <p:cNvPr id="13321" name="AutoShape 9"/>
          <p:cNvSpPr>
            <a:spLocks noChangeArrowheads="1"/>
          </p:cNvSpPr>
          <p:nvPr/>
        </p:nvSpPr>
        <p:spPr bwMode="auto">
          <a:xfrm>
            <a:off x="4357290" y="3939630"/>
            <a:ext cx="935038" cy="1728788"/>
          </a:xfrm>
          <a:prstGeom prst="upArrow">
            <a:avLst>
              <a:gd name="adj1" fmla="val 50000"/>
              <a:gd name="adj2" fmla="val 46222"/>
            </a:avLst>
          </a:prstGeom>
          <a:solidFill>
            <a:srgbClr val="007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AT" dirty="0"/>
          </a:p>
        </p:txBody>
      </p:sp>
      <p:sp>
        <p:nvSpPr>
          <p:cNvPr id="13322" name="Text Box 10"/>
          <p:cNvSpPr txBox="1">
            <a:spLocks noChangeArrowheads="1"/>
          </p:cNvSpPr>
          <p:nvPr/>
        </p:nvSpPr>
        <p:spPr bwMode="auto">
          <a:xfrm>
            <a:off x="5795963" y="4437063"/>
            <a:ext cx="273526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defPPr>
              <a:defRPr lang="de-AT"/>
            </a:defPPr>
            <a:lvl1pPr>
              <a:spcBef>
                <a:spcPct val="50000"/>
              </a:spcBef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de-AT" dirty="0"/>
              <a:t>Drehe den blauen Pfeil so wie hier gezeigt: 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63D29F01-1643-41F0-8C3A-36FC9D2E067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225574" y="2221719"/>
            <a:ext cx="1618234" cy="1015443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A27FEB5D-0DB9-4259-A826-307490C8BB8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995" y="3964895"/>
            <a:ext cx="1917392" cy="1203164"/>
          </a:xfrm>
          <a:prstGeom prst="rect">
            <a:avLst/>
          </a:prstGeom>
        </p:spPr>
      </p:pic>
      <p:sp>
        <p:nvSpPr>
          <p:cNvPr id="20" name="Text Box 8">
            <a:extLst>
              <a:ext uri="{FF2B5EF4-FFF2-40B4-BE49-F238E27FC236}">
                <a16:creationId xmlns:a16="http://schemas.microsoft.com/office/drawing/2014/main" id="{13711F50-4E0A-4631-8BAB-B965A39226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30491" y="5060335"/>
            <a:ext cx="1728191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de-AT" sz="1400" i="1" dirty="0">
                <a:solidFill>
                  <a:srgbClr val="3366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Klicke auf den Pfeil und drehe ihn mit </a:t>
            </a:r>
            <a:br>
              <a:rPr lang="de-AT" sz="1400" i="1" dirty="0">
                <a:solidFill>
                  <a:srgbClr val="336699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AT" sz="1400" i="1" dirty="0">
                <a:solidFill>
                  <a:srgbClr val="3366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der Maus!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2B708CAF-0113-4373-BC32-F969B9B813A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0594" y="4817097"/>
            <a:ext cx="1233854" cy="1415303"/>
          </a:xfrm>
          <a:prstGeom prst="rect">
            <a:avLst/>
          </a:prstGeom>
        </p:spPr>
      </p:pic>
      <p:sp>
        <p:nvSpPr>
          <p:cNvPr id="10" name="Pfeil: nach links und rechts 9">
            <a:extLst>
              <a:ext uri="{FF2B5EF4-FFF2-40B4-BE49-F238E27FC236}">
                <a16:creationId xmlns:a16="http://schemas.microsoft.com/office/drawing/2014/main" id="{EAB8D6CF-0EA7-4403-9C16-228017BF1742}"/>
              </a:ext>
            </a:extLst>
          </p:cNvPr>
          <p:cNvSpPr/>
          <p:nvPr/>
        </p:nvSpPr>
        <p:spPr>
          <a:xfrm rot="16200000">
            <a:off x="5726534" y="2994547"/>
            <a:ext cx="2018743" cy="1015443"/>
          </a:xfrm>
          <a:prstGeom prst="leftRightArrow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de-AT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So ist es richtig!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6BAFB2E1-E441-4478-8059-F3A255A4FF48}"/>
              </a:ext>
            </a:extLst>
          </p:cNvPr>
          <p:cNvSpPr txBox="1"/>
          <p:nvPr/>
        </p:nvSpPr>
        <p:spPr>
          <a:xfrm>
            <a:off x="971600" y="1189582"/>
            <a:ext cx="54181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400" i="1" dirty="0">
                <a:solidFill>
                  <a:srgbClr val="336699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Drehe das Objekt mit der Maus oder</a:t>
            </a:r>
            <a:br>
              <a:rPr lang="de-AT" sz="1400" i="1" dirty="0">
                <a:solidFill>
                  <a:srgbClr val="336699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</a:br>
            <a:r>
              <a:rPr lang="de-AT" sz="1400" i="1" dirty="0">
                <a:solidFill>
                  <a:srgbClr val="336699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Klick auf die Grafik: </a:t>
            </a:r>
            <a:r>
              <a:rPr lang="de-AT" sz="1400" i="1" dirty="0">
                <a:solidFill>
                  <a:srgbClr val="3366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Formformat </a:t>
            </a:r>
            <a:r>
              <a:rPr lang="de-AT" sz="1400" i="1" dirty="0">
                <a:solidFill>
                  <a:srgbClr val="336699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&gt; Anordnen &gt; Drehen …</a:t>
            </a:r>
            <a:endParaRPr lang="de-AT" sz="1400" i="1" dirty="0">
              <a:solidFill>
                <a:srgbClr val="33669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1BCE6230-1280-44C0-B839-C80CB07D246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31105" y="1241455"/>
            <a:ext cx="609600" cy="466725"/>
          </a:xfrm>
          <a:prstGeom prst="rect">
            <a:avLst/>
          </a:prstGeom>
        </p:spPr>
      </p:pic>
      <p:sp>
        <p:nvSpPr>
          <p:cNvPr id="15" name="Text Box 8">
            <a:extLst>
              <a:ext uri="{FF2B5EF4-FFF2-40B4-BE49-F238E27FC236}">
                <a16:creationId xmlns:a16="http://schemas.microsoft.com/office/drawing/2014/main" id="{252AC52A-99EE-4FD9-9AD3-44D47770CE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520" y="5251266"/>
            <a:ext cx="3888432" cy="98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defPPr>
              <a:defRPr lang="de-AT"/>
            </a:defPPr>
            <a:lvl1pPr>
              <a:spcBef>
                <a:spcPct val="50000"/>
              </a:spcBef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de-AT" dirty="0"/>
              <a:t>Spiegle den Bus horizontal!</a:t>
            </a:r>
            <a:br>
              <a:rPr lang="de-AT" dirty="0"/>
            </a:br>
            <a:r>
              <a:rPr lang="de-AT" sz="1400" i="1" dirty="0">
                <a:solidFill>
                  <a:srgbClr val="336699"/>
                </a:solidFill>
              </a:rPr>
              <a:t>Der Bus soll nach rechts gerichtet sein!</a:t>
            </a:r>
            <a:br>
              <a:rPr lang="de-AT" sz="1400" i="1" dirty="0">
                <a:solidFill>
                  <a:srgbClr val="336699"/>
                </a:solidFill>
              </a:rPr>
            </a:br>
            <a:r>
              <a:rPr lang="de-AT" sz="1400" i="1" dirty="0">
                <a:solidFill>
                  <a:srgbClr val="3366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Formformat </a:t>
            </a:r>
            <a:r>
              <a:rPr lang="de-AT" sz="1400" i="1" dirty="0">
                <a:solidFill>
                  <a:srgbClr val="336699"/>
                </a:solidFill>
              </a:rPr>
              <a:t>&gt; Anordnen &gt; Drehen &gt; Horizontal spiegeln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20" name="Text Box 4"/>
          <p:cNvSpPr txBox="1">
            <a:spLocks noChangeArrowheads="1"/>
          </p:cNvSpPr>
          <p:nvPr/>
        </p:nvSpPr>
        <p:spPr bwMode="auto">
          <a:xfrm rot="-5400000">
            <a:off x="-256426" y="4141272"/>
            <a:ext cx="3397340" cy="369332"/>
          </a:xfrm>
          <a:prstGeom prst="rect">
            <a:avLst/>
          </a:prstGeom>
          <a:noFill/>
          <a:ln w="76200" cmpd="tri">
            <a:solidFill>
              <a:srgbClr val="339966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AT" b="1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Ich will wieder waagrecht stehen!</a:t>
            </a:r>
          </a:p>
        </p:txBody>
      </p:sp>
      <p:sp>
        <p:nvSpPr>
          <p:cNvPr id="187" name="Rectangle 2">
            <a:extLst>
              <a:ext uri="{FF2B5EF4-FFF2-40B4-BE49-F238E27FC236}">
                <a16:creationId xmlns:a16="http://schemas.microsoft.com/office/drawing/2014/main" id="{43FE5943-EC95-4D7F-8EAF-4DF92C6A6F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13554" y="6151454"/>
            <a:ext cx="378558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ts val="600"/>
              </a:spcBef>
              <a:buFontTx/>
              <a:buNone/>
            </a:pPr>
            <a:r>
              <a:rPr lang="de-AT" sz="14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Drehe alle Grafiken so, dass sie richtig stehen!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20A6344C-08B1-4CE0-B198-22A49BFFE7C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930991">
            <a:off x="5733337" y="801076"/>
            <a:ext cx="2380456" cy="23804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1B66EF96-0FF3-4341-96B6-D182E0B821C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401520">
            <a:off x="2962317" y="3028455"/>
            <a:ext cx="3038601" cy="2594966"/>
          </a:xfrm>
          <a:prstGeom prst="rect">
            <a:avLst/>
          </a:prstGeom>
        </p:spPr>
      </p:pic>
      <p:sp>
        <p:nvSpPr>
          <p:cNvPr id="7" name="WordArt 3">
            <a:extLst>
              <a:ext uri="{FF2B5EF4-FFF2-40B4-BE49-F238E27FC236}">
                <a16:creationId xmlns:a16="http://schemas.microsoft.com/office/drawing/2014/main" id="{6E78FC4A-702B-4120-83FF-13F5E53929D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 rot="11775402">
            <a:off x="1062038" y="1124744"/>
            <a:ext cx="3127375" cy="78184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de-AT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10776124" scaled="1"/>
                </a:gradFill>
                <a:effectLst>
                  <a:outerShdw dist="35921" dir="2700000" sy="50000" kx="2115830" algn="bl" rotWithShape="0">
                    <a:srgbClr val="C0C0C0"/>
                  </a:outerShdw>
                </a:effectLst>
                <a:latin typeface="Arial Black"/>
              </a:rPr>
              <a:t>Easy4Me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8" name="Rectangle 6"/>
          <p:cNvSpPr>
            <a:spLocks noChangeArrowheads="1"/>
          </p:cNvSpPr>
          <p:nvPr/>
        </p:nvSpPr>
        <p:spPr bwMode="auto">
          <a:xfrm>
            <a:off x="1185131" y="6202534"/>
            <a:ext cx="770396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>
              <a:spcBef>
                <a:spcPts val="600"/>
              </a:spcBef>
            </a:pPr>
            <a:r>
              <a:rPr lang="de-AT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Weise den Grafiken einen Schatten zu! </a:t>
            </a:r>
            <a:r>
              <a:rPr lang="de-AT" sz="1200" i="1" dirty="0">
                <a:solidFill>
                  <a:srgbClr val="3366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(Formformat &gt; Bildformatvorlagen &gt; Bildeffekte &gt; Schatten)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EB03ABE0-4A89-471E-887D-46A93949E90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89377">
            <a:off x="4046909" y="964575"/>
            <a:ext cx="4557094" cy="2278547"/>
          </a:xfrm>
          <a:prstGeom prst="rect">
            <a:avLst/>
          </a:prstGeom>
          <a:ln>
            <a:noFill/>
          </a:ln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351FE312-5F2F-4C78-B85D-DCBDE0D7D08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39" y="4012956"/>
            <a:ext cx="7410949" cy="1864316"/>
          </a:xfrm>
          <a:prstGeom prst="rect">
            <a:avLst/>
          </a:prstGeom>
          <a:ln>
            <a:noFill/>
          </a:ln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5EB161B9-D43F-4440-A8E0-8BDD1B50489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 flipH="1">
            <a:off x="1547664" y="1638890"/>
            <a:ext cx="1807960" cy="2159873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de-AT" sz="4800" dirty="0">
                <a:solidFill>
                  <a:schemeClr val="accent1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Arbeiten mit Grafiken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AT" sz="2800" dirty="0">
                <a:solidFill>
                  <a:schemeClr val="bg2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Übungen für Fortgeschrittene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4000" r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bgerundetes Rechteck 2"/>
          <p:cNvSpPr/>
          <p:nvPr/>
        </p:nvSpPr>
        <p:spPr>
          <a:xfrm>
            <a:off x="3779912" y="3645024"/>
            <a:ext cx="2592288" cy="576064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de-AT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Afrika</a:t>
            </a:r>
          </a:p>
        </p:txBody>
      </p:sp>
      <p:sp>
        <p:nvSpPr>
          <p:cNvPr id="4" name="Abgerundetes Rechteck 3"/>
          <p:cNvSpPr/>
          <p:nvPr/>
        </p:nvSpPr>
        <p:spPr>
          <a:xfrm>
            <a:off x="462253" y="4603995"/>
            <a:ext cx="2592288" cy="576064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de-AT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Südamerika</a:t>
            </a:r>
            <a:endParaRPr lang="de-AT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Abgerundetes Rechteck 4"/>
          <p:cNvSpPr/>
          <p:nvPr/>
        </p:nvSpPr>
        <p:spPr>
          <a:xfrm>
            <a:off x="251520" y="1268760"/>
            <a:ext cx="2592288" cy="576064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de-AT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Nordamerika</a:t>
            </a:r>
            <a:endParaRPr lang="de-AT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Abgerundetes Rechteck 5"/>
          <p:cNvSpPr/>
          <p:nvPr/>
        </p:nvSpPr>
        <p:spPr>
          <a:xfrm>
            <a:off x="6283488" y="5373216"/>
            <a:ext cx="2592288" cy="576064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de-AT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Australien</a:t>
            </a:r>
            <a:endParaRPr lang="de-AT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Abgerundetes Rechteck 6"/>
          <p:cNvSpPr/>
          <p:nvPr/>
        </p:nvSpPr>
        <p:spPr>
          <a:xfrm>
            <a:off x="3025649" y="2068180"/>
            <a:ext cx="2592288" cy="576064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de-AT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Europa</a:t>
            </a:r>
            <a:endParaRPr lang="de-AT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Abgerundetes Rechteck 7"/>
          <p:cNvSpPr/>
          <p:nvPr/>
        </p:nvSpPr>
        <p:spPr>
          <a:xfrm>
            <a:off x="6228184" y="2780928"/>
            <a:ext cx="2592288" cy="576064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de-AT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Asien</a:t>
            </a:r>
            <a:endParaRPr lang="de-AT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Abgerundetes Rechteck 8"/>
          <p:cNvSpPr/>
          <p:nvPr/>
        </p:nvSpPr>
        <p:spPr>
          <a:xfrm>
            <a:off x="2267744" y="5809300"/>
            <a:ext cx="2592288" cy="576064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de-AT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Antarktika</a:t>
            </a:r>
          </a:p>
        </p:txBody>
      </p:sp>
      <p:sp>
        <p:nvSpPr>
          <p:cNvPr id="11" name="Titel 10"/>
          <p:cNvSpPr>
            <a:spLocks noGrp="1"/>
          </p:cNvSpPr>
          <p:nvPr>
            <p:ph type="title"/>
          </p:nvPr>
        </p:nvSpPr>
        <p:spPr>
          <a:xfrm>
            <a:off x="433120" y="423941"/>
            <a:ext cx="3888673" cy="700803"/>
          </a:xfrm>
        </p:spPr>
        <p:txBody>
          <a:bodyPr/>
          <a:lstStyle/>
          <a:p>
            <a:r>
              <a:rPr lang="de-AT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Erdteile</a:t>
            </a:r>
          </a:p>
        </p:txBody>
      </p:sp>
    </p:spTree>
    <p:extLst>
      <p:ext uri="{BB962C8B-B14F-4D97-AF65-F5344CB8AC3E}">
        <p14:creationId xmlns:p14="http://schemas.microsoft.com/office/powerpoint/2010/main" val="27689800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idx="1"/>
          </p:nvPr>
        </p:nvSpPr>
        <p:spPr bwMode="auto">
          <a:xfrm>
            <a:off x="3275856" y="2564903"/>
            <a:ext cx="5372793" cy="307777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de-AT" sz="14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Ordne die Autos so an, dass sie linksbündig untereinander stehen!</a:t>
            </a:r>
          </a:p>
        </p:txBody>
      </p:sp>
      <p:pic>
        <p:nvPicPr>
          <p:cNvPr id="45061" name="Picture 5" descr="j0212957"/>
          <p:cNvPicPr preferRelativeResize="0"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620688"/>
            <a:ext cx="1144588" cy="719138"/>
          </a:xfrm>
          <a:prstGeom prst="rect">
            <a:avLst/>
          </a:prstGeom>
          <a:noFill/>
        </p:spPr>
      </p:pic>
      <p:pic>
        <p:nvPicPr>
          <p:cNvPr id="45063" name="Picture 7" descr="j0212957"/>
          <p:cNvPicPr preferRelativeResize="0"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069431"/>
            <a:ext cx="1144587" cy="719137"/>
          </a:xfrm>
          <a:prstGeom prst="rect">
            <a:avLst/>
          </a:prstGeom>
          <a:noFill/>
        </p:spPr>
      </p:pic>
      <p:pic>
        <p:nvPicPr>
          <p:cNvPr id="45064" name="Picture 8" descr="j0212957"/>
          <p:cNvPicPr preferRelativeResize="0"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4077072"/>
            <a:ext cx="1144588" cy="719137"/>
          </a:xfrm>
          <a:prstGeom prst="rect">
            <a:avLst/>
          </a:prstGeom>
          <a:noFill/>
        </p:spPr>
      </p:pic>
      <p:sp>
        <p:nvSpPr>
          <p:cNvPr id="8" name="Text Box 8">
            <a:extLst>
              <a:ext uri="{FF2B5EF4-FFF2-40B4-BE49-F238E27FC236}">
                <a16:creationId xmlns:a16="http://schemas.microsoft.com/office/drawing/2014/main" id="{2391EA35-74BB-44A3-8612-01082F9163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9030" y="2996952"/>
            <a:ext cx="5048100" cy="846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de-AT" sz="1400" i="1" dirty="0">
                <a:solidFill>
                  <a:srgbClr val="3366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Autos auswählen: ein Rechteck mit der Maus über die Autos aufziehen ( oder STRG-Taste und die Autos anklicken), </a:t>
            </a:r>
          </a:p>
          <a:p>
            <a:pPr marL="285750" indent="-28575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de-AT" sz="1400" i="1" dirty="0">
                <a:solidFill>
                  <a:srgbClr val="3366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Formformat &gt; Anordnen, &gt; Ausrichten, Linksbündig</a:t>
            </a:r>
          </a:p>
        </p:txBody>
      </p:sp>
      <p:pic>
        <p:nvPicPr>
          <p:cNvPr id="15" name="Picture 5" descr="j0212957">
            <a:extLst>
              <a:ext uri="{FF2B5EF4-FFF2-40B4-BE49-F238E27FC236}">
                <a16:creationId xmlns:a16="http://schemas.microsoft.com/office/drawing/2014/main" id="{8083F719-0DEE-42C6-A0BB-7849F7D90FA9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0123" y="2061789"/>
            <a:ext cx="1144588" cy="719138"/>
          </a:xfrm>
          <a:prstGeom prst="rect">
            <a:avLst/>
          </a:prstGeom>
          <a:noFill/>
        </p:spPr>
      </p:pic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40C58668-5EAF-478A-99E7-03A38125D7D2}"/>
              </a:ext>
            </a:extLst>
          </p:cNvPr>
          <p:cNvGrpSpPr/>
          <p:nvPr/>
        </p:nvGrpSpPr>
        <p:grpSpPr>
          <a:xfrm>
            <a:off x="5352871" y="4149080"/>
            <a:ext cx="1218761" cy="2200853"/>
            <a:chOff x="5009423" y="4108467"/>
            <a:chExt cx="1521876" cy="2651159"/>
          </a:xfrm>
        </p:grpSpPr>
        <p:pic>
          <p:nvPicPr>
            <p:cNvPr id="4" name="Grafik 3">
              <a:extLst>
                <a:ext uri="{FF2B5EF4-FFF2-40B4-BE49-F238E27FC236}">
                  <a16:creationId xmlns:a16="http://schemas.microsoft.com/office/drawing/2014/main" id="{BE3B128B-B0FD-4E5B-8BF0-1887B878CAB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009423" y="4108467"/>
              <a:ext cx="1365987" cy="2483612"/>
            </a:xfrm>
            <a:prstGeom prst="rect">
              <a:avLst/>
            </a:prstGeom>
          </p:spPr>
        </p:pic>
        <p:pic>
          <p:nvPicPr>
            <p:cNvPr id="5" name="Grafik 4">
              <a:extLst>
                <a:ext uri="{FF2B5EF4-FFF2-40B4-BE49-F238E27FC236}">
                  <a16:creationId xmlns:a16="http://schemas.microsoft.com/office/drawing/2014/main" id="{B70F1F24-AD85-4B1E-BC48-9F3DD804FF6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156176" y="6424532"/>
              <a:ext cx="375123" cy="335094"/>
            </a:xfrm>
            <a:prstGeom prst="rect">
              <a:avLst/>
            </a:prstGeom>
          </p:spPr>
        </p:pic>
      </p:grpSp>
      <p:pic>
        <p:nvPicPr>
          <p:cNvPr id="7" name="Grafik 6">
            <a:extLst>
              <a:ext uri="{FF2B5EF4-FFF2-40B4-BE49-F238E27FC236}">
                <a16:creationId xmlns:a16="http://schemas.microsoft.com/office/drawing/2014/main" id="{C0DF62BF-5E5E-4032-9186-83767D17555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48264" y="4042782"/>
            <a:ext cx="1159101" cy="2061764"/>
          </a:xfrm>
          <a:prstGeom prst="rect">
            <a:avLst/>
          </a:prstGeom>
        </p:spPr>
      </p:pic>
      <p:sp>
        <p:nvSpPr>
          <p:cNvPr id="9" name="Pfeil: nach rechts 8">
            <a:extLst>
              <a:ext uri="{FF2B5EF4-FFF2-40B4-BE49-F238E27FC236}">
                <a16:creationId xmlns:a16="http://schemas.microsoft.com/office/drawing/2014/main" id="{BBFD62DE-F881-42AD-A68F-64AA09BB9A3A}"/>
              </a:ext>
            </a:extLst>
          </p:cNvPr>
          <p:cNvSpPr/>
          <p:nvPr/>
        </p:nvSpPr>
        <p:spPr>
          <a:xfrm>
            <a:off x="6446792" y="4941168"/>
            <a:ext cx="501472" cy="216024"/>
          </a:xfrm>
          <a:prstGeom prst="rightArrow">
            <a:avLst/>
          </a:prstGeom>
          <a:noFill/>
          <a:ln>
            <a:solidFill>
              <a:srgbClr val="FF5B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8242E1AE-7DD5-4938-A4BF-40092F213CCA}"/>
              </a:ext>
            </a:extLst>
          </p:cNvPr>
          <p:cNvSpPr txBox="1"/>
          <p:nvPr/>
        </p:nvSpPr>
        <p:spPr>
          <a:xfrm>
            <a:off x="5365894" y="6351711"/>
            <a:ext cx="3168352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de-AT" sz="1200" i="1" dirty="0">
                <a:solidFill>
                  <a:srgbClr val="3366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Ein Rechteck über die Autos aufziehen, die Autos sind markiert!</a:t>
            </a:r>
            <a:endParaRPr lang="de-AT" sz="1200" dirty="0"/>
          </a:p>
        </p:txBody>
      </p:sp>
    </p:spTree>
    <p:extLst>
      <p:ext uri="{BB962C8B-B14F-4D97-AF65-F5344CB8AC3E}">
        <p14:creationId xmlns:p14="http://schemas.microsoft.com/office/powerpoint/2010/main" val="28295043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idx="1"/>
          </p:nvPr>
        </p:nvSpPr>
        <p:spPr bwMode="auto">
          <a:xfrm>
            <a:off x="287622" y="2473917"/>
            <a:ext cx="8361027" cy="892552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de-AT" sz="14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Ordne alle Grafiken so an, dass sie horizontal gleichmäßig verteilt sind. 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de-AT" sz="14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Das Auto links und das Auto ganz rechts soll jeweils vom linken und rechten Seitenrand </a:t>
            </a:r>
            <a:r>
              <a:rPr lang="de-AT" sz="1400" b="1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gleich weit </a:t>
            </a:r>
            <a:r>
              <a:rPr lang="de-AT" sz="14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entfernt sein!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de-AT" sz="14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Alle Autos sollen </a:t>
            </a:r>
            <a:r>
              <a:rPr lang="de-AT" sz="1400" b="1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der gleichen Höhe, wie das unterste Auto </a:t>
            </a:r>
            <a:r>
              <a:rPr lang="de-AT" sz="14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stehen.</a:t>
            </a:r>
          </a:p>
        </p:txBody>
      </p:sp>
      <p:pic>
        <p:nvPicPr>
          <p:cNvPr id="45060" name="Picture 4" descr="j0212957"/>
          <p:cNvPicPr preferRelativeResize="0"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404664"/>
            <a:ext cx="1144587" cy="719138"/>
          </a:xfrm>
          <a:prstGeom prst="rect">
            <a:avLst/>
          </a:prstGeom>
          <a:noFill/>
        </p:spPr>
      </p:pic>
      <p:pic>
        <p:nvPicPr>
          <p:cNvPr id="45061" name="Picture 5" descr="j0212957"/>
          <p:cNvPicPr preferRelativeResize="0"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1069756"/>
            <a:ext cx="1144588" cy="719138"/>
          </a:xfrm>
          <a:prstGeom prst="rect">
            <a:avLst/>
          </a:prstGeom>
          <a:noFill/>
        </p:spPr>
      </p:pic>
      <p:pic>
        <p:nvPicPr>
          <p:cNvPr id="45063" name="Picture 7" descr="j0212957"/>
          <p:cNvPicPr preferRelativeResize="0"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755919"/>
            <a:ext cx="1144587" cy="719137"/>
          </a:xfrm>
          <a:prstGeom prst="rect">
            <a:avLst/>
          </a:prstGeom>
          <a:noFill/>
        </p:spPr>
      </p:pic>
      <p:pic>
        <p:nvPicPr>
          <p:cNvPr id="45064" name="Picture 8" descr="j0212957"/>
          <p:cNvPicPr preferRelativeResize="0"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416933"/>
            <a:ext cx="1144588" cy="719137"/>
          </a:xfrm>
          <a:prstGeom prst="rect">
            <a:avLst/>
          </a:prstGeom>
          <a:noFill/>
        </p:spPr>
      </p:pic>
      <p:sp>
        <p:nvSpPr>
          <p:cNvPr id="8" name="Text Box 8">
            <a:extLst>
              <a:ext uri="{FF2B5EF4-FFF2-40B4-BE49-F238E27FC236}">
                <a16:creationId xmlns:a16="http://schemas.microsoft.com/office/drawing/2014/main" id="{2391EA35-74BB-44A3-8612-01082F9163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520" y="3715194"/>
            <a:ext cx="8136904" cy="1061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de-AT" sz="1400" i="1" dirty="0">
                <a:solidFill>
                  <a:srgbClr val="3366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Damit die Objekte sich nach dem Seitenrand der Folie ausrichten, muss das aktiviert werden:</a:t>
            </a:r>
            <a:br>
              <a:rPr lang="de-AT" sz="1400" i="1" dirty="0">
                <a:solidFill>
                  <a:srgbClr val="336699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AT" sz="1400" i="1" dirty="0">
                <a:solidFill>
                  <a:srgbClr val="3366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Alle Autos auswählen: Anordnen &gt; Anordnen &gt; Ausrichten: </a:t>
            </a:r>
            <a:r>
              <a:rPr lang="de-AT" sz="1400" b="1" i="1" dirty="0">
                <a:solidFill>
                  <a:srgbClr val="3366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 Folie ausrichten</a:t>
            </a:r>
          </a:p>
          <a:p>
            <a:pPr marL="285750" indent="-28575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de-AT" sz="1400" i="1" dirty="0">
                <a:solidFill>
                  <a:srgbClr val="3366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Jetzt die Autos horizontal verteilen: </a:t>
            </a:r>
            <a:br>
              <a:rPr lang="de-AT" sz="1400" i="1" dirty="0">
                <a:solidFill>
                  <a:srgbClr val="336699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AT" sz="1400" i="1" dirty="0">
                <a:solidFill>
                  <a:srgbClr val="3366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Ausrichten &gt; Horizontal verteilen</a:t>
            </a:r>
          </a:p>
        </p:txBody>
      </p:sp>
      <p:sp>
        <p:nvSpPr>
          <p:cNvPr id="11" name="Text Box 8">
            <a:extLst>
              <a:ext uri="{FF2B5EF4-FFF2-40B4-BE49-F238E27FC236}">
                <a16:creationId xmlns:a16="http://schemas.microsoft.com/office/drawing/2014/main" id="{27162D5B-DDA5-4CE1-9AA4-2AEF4B5AE5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020" y="4867321"/>
            <a:ext cx="4608512" cy="1487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de-AT" sz="1400" i="1" dirty="0">
                <a:solidFill>
                  <a:srgbClr val="3366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Damit alle Objekte auf einer Linie stehen, muss die Ausrichtung nach dem Seitenrand der Folie deaktiviert werden: </a:t>
            </a:r>
          </a:p>
          <a:p>
            <a:pPr marL="285750" indent="-28575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de-AT" sz="1400" i="1" dirty="0">
                <a:solidFill>
                  <a:srgbClr val="3366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Formformat &gt; Anordnen &gt; Ausrichten: </a:t>
            </a:r>
            <a:r>
              <a:rPr lang="de-AT" sz="1400" b="1" i="1" dirty="0">
                <a:solidFill>
                  <a:srgbClr val="3366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Ausgewählte Objekte ausrichten</a:t>
            </a:r>
          </a:p>
          <a:p>
            <a:pPr marL="285750" indent="-28575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de-AT" sz="1400" i="1" dirty="0">
                <a:solidFill>
                  <a:srgbClr val="3366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Formformat &gt; Anordnen &gt; Ausrichten &gt; </a:t>
            </a:r>
            <a:r>
              <a:rPr lang="de-AT" sz="1400" b="1" i="1" dirty="0">
                <a:solidFill>
                  <a:srgbClr val="3366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Unten ausrichten</a:t>
            </a:r>
          </a:p>
        </p:txBody>
      </p:sp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12070D74-E5B2-4729-BBDF-CDCC4A8FD598}"/>
              </a:ext>
            </a:extLst>
          </p:cNvPr>
          <p:cNvGrpSpPr/>
          <p:nvPr/>
        </p:nvGrpSpPr>
        <p:grpSpPr>
          <a:xfrm>
            <a:off x="5148064" y="4259687"/>
            <a:ext cx="3500585" cy="2121641"/>
            <a:chOff x="5148064" y="4117510"/>
            <a:chExt cx="3500585" cy="2121641"/>
          </a:xfrm>
        </p:grpSpPr>
        <p:pic>
          <p:nvPicPr>
            <p:cNvPr id="4" name="Grafik 3">
              <a:extLst>
                <a:ext uri="{FF2B5EF4-FFF2-40B4-BE49-F238E27FC236}">
                  <a16:creationId xmlns:a16="http://schemas.microsoft.com/office/drawing/2014/main" id="{EEF15150-1DFF-48AC-9139-75F80CBC279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21449" y="4117510"/>
              <a:ext cx="3427200" cy="736750"/>
            </a:xfrm>
            <a:prstGeom prst="rect">
              <a:avLst/>
            </a:prstGeom>
            <a:ln>
              <a:solidFill>
                <a:schemeClr val="bg1">
                  <a:lumMod val="6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3" name="Grafik 2">
              <a:extLst>
                <a:ext uri="{FF2B5EF4-FFF2-40B4-BE49-F238E27FC236}">
                  <a16:creationId xmlns:a16="http://schemas.microsoft.com/office/drawing/2014/main" id="{C308C16C-6398-414E-94E6-4D2192FC3E3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220072" y="5314398"/>
              <a:ext cx="3428577" cy="647754"/>
            </a:xfrm>
            <a:prstGeom prst="rect">
              <a:avLst/>
            </a:prstGeom>
            <a:ln>
              <a:solidFill>
                <a:schemeClr val="bg1">
                  <a:lumMod val="6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5" name="Textfeld 4">
              <a:extLst>
                <a:ext uri="{FF2B5EF4-FFF2-40B4-BE49-F238E27FC236}">
                  <a16:creationId xmlns:a16="http://schemas.microsoft.com/office/drawing/2014/main" id="{BD48763A-141A-4213-92F6-10A1DBF1DEAA}"/>
                </a:ext>
              </a:extLst>
            </p:cNvPr>
            <p:cNvSpPr txBox="1"/>
            <p:nvPr/>
          </p:nvSpPr>
          <p:spPr>
            <a:xfrm>
              <a:off x="5197076" y="5962152"/>
              <a:ext cx="115212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Endergebnis</a:t>
              </a:r>
            </a:p>
          </p:txBody>
        </p:sp>
        <p:sp>
          <p:nvSpPr>
            <p:cNvPr id="13" name="Textfeld 12">
              <a:extLst>
                <a:ext uri="{FF2B5EF4-FFF2-40B4-BE49-F238E27FC236}">
                  <a16:creationId xmlns:a16="http://schemas.microsoft.com/office/drawing/2014/main" id="{BAAC5CF3-6D9C-4CEC-972B-8B9C944BDF64}"/>
                </a:ext>
              </a:extLst>
            </p:cNvPr>
            <p:cNvSpPr txBox="1"/>
            <p:nvPr/>
          </p:nvSpPr>
          <p:spPr>
            <a:xfrm>
              <a:off x="5148064" y="4863704"/>
              <a:ext cx="158417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Zwischenergebnis</a:t>
              </a:r>
            </a:p>
          </p:txBody>
        </p:sp>
      </p:grpSp>
      <p:pic>
        <p:nvPicPr>
          <p:cNvPr id="14" name="Picture 4" descr="j0212957">
            <a:extLst>
              <a:ext uri="{FF2B5EF4-FFF2-40B4-BE49-F238E27FC236}">
                <a16:creationId xmlns:a16="http://schemas.microsoft.com/office/drawing/2014/main" id="{87A5DDF1-3390-4F95-AFCB-C9477586A979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428926"/>
            <a:ext cx="1144587" cy="719138"/>
          </a:xfrm>
          <a:prstGeom prst="rect">
            <a:avLst/>
          </a:prstGeom>
          <a:noFill/>
        </p:spPr>
      </p:pic>
      <p:pic>
        <p:nvPicPr>
          <p:cNvPr id="15" name="Picture 5" descr="j0212957">
            <a:extLst>
              <a:ext uri="{FF2B5EF4-FFF2-40B4-BE49-F238E27FC236}">
                <a16:creationId xmlns:a16="http://schemas.microsoft.com/office/drawing/2014/main" id="{8083F719-0DEE-42C6-A0BB-7849F7D90FA9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1094018"/>
            <a:ext cx="1144588" cy="719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7551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7822" y="5877272"/>
            <a:ext cx="7631956" cy="738664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de-AT" sz="14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Ordne alle Grafiken so an:</a:t>
            </a:r>
            <a:br>
              <a:rPr lang="de-AT" sz="14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AT" sz="14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Alle Autos befinden sich in der gleichen Höhe.</a:t>
            </a:r>
            <a:br>
              <a:rPr lang="de-AT" sz="14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AT" sz="14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Alle Autos sind voneinander gleich weit entfernt.</a:t>
            </a:r>
          </a:p>
        </p:txBody>
      </p:sp>
      <p:pic>
        <p:nvPicPr>
          <p:cNvPr id="45059" name="Picture 3" descr="j0212957"/>
          <p:cNvPicPr preferRelativeResize="0"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6375" y="4365625"/>
            <a:ext cx="1144588" cy="719138"/>
          </a:xfrm>
          <a:prstGeom prst="rect">
            <a:avLst/>
          </a:prstGeom>
          <a:noFill/>
        </p:spPr>
      </p:pic>
      <p:pic>
        <p:nvPicPr>
          <p:cNvPr id="45060" name="Picture 4" descr="j0212957"/>
          <p:cNvPicPr preferRelativeResize="0"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213" y="3860800"/>
            <a:ext cx="1144587" cy="719138"/>
          </a:xfrm>
          <a:prstGeom prst="rect">
            <a:avLst/>
          </a:prstGeom>
          <a:noFill/>
        </p:spPr>
      </p:pic>
      <p:pic>
        <p:nvPicPr>
          <p:cNvPr id="45061" name="Picture 5" descr="j0212957"/>
          <p:cNvPicPr preferRelativeResize="0"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175" y="4292600"/>
            <a:ext cx="1144588" cy="719138"/>
          </a:xfrm>
          <a:prstGeom prst="rect">
            <a:avLst/>
          </a:prstGeom>
          <a:noFill/>
        </p:spPr>
      </p:pic>
      <p:pic>
        <p:nvPicPr>
          <p:cNvPr id="45063" name="Picture 7" descr="j0212957"/>
          <p:cNvPicPr preferRelativeResize="0"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688" y="4437063"/>
            <a:ext cx="1144587" cy="719137"/>
          </a:xfrm>
          <a:prstGeom prst="rect">
            <a:avLst/>
          </a:prstGeom>
          <a:noFill/>
        </p:spPr>
      </p:pic>
      <p:pic>
        <p:nvPicPr>
          <p:cNvPr id="45064" name="Picture 8" descr="j0212957"/>
          <p:cNvPicPr preferRelativeResize="0"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2950" y="3716338"/>
            <a:ext cx="1144588" cy="7191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Formen</a:t>
            </a:r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684213" y="1557338"/>
            <a:ext cx="2592387" cy="1079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AT">
              <a:solidFill>
                <a:schemeClr val="lt1"/>
              </a:solidFill>
              <a:latin typeface="+mn-lt"/>
            </a:endParaRPr>
          </a:p>
        </p:txBody>
      </p:sp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539750" y="3573463"/>
            <a:ext cx="32400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de-DE"/>
          </a:p>
        </p:txBody>
      </p:sp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381000" y="2819400"/>
            <a:ext cx="3686944" cy="1732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30000"/>
              </a:spcBef>
            </a:pPr>
            <a:r>
              <a:rPr lang="de-AT" sz="1400" dirty="0">
                <a:latin typeface="Calibri" panose="020F0502020204030204" pitchFamily="34" charset="0"/>
                <a:cs typeface="Calibri" panose="020F0502020204030204" pitchFamily="34" charset="0"/>
              </a:rPr>
              <a:t>Formatiere das Rechteck: </a:t>
            </a:r>
          </a:p>
          <a:p>
            <a:pPr marL="285750" indent="-285750">
              <a:spcBef>
                <a:spcPct val="30000"/>
              </a:spcBef>
              <a:buFont typeface="Arial" panose="020B0604020202020204" pitchFamily="34" charset="0"/>
              <a:buChar char="•"/>
            </a:pPr>
            <a:r>
              <a:rPr lang="de-AT" sz="1400" dirty="0">
                <a:latin typeface="Calibri" panose="020F0502020204030204" pitchFamily="34" charset="0"/>
                <a:cs typeface="Calibri" panose="020F0502020204030204" pitchFamily="34" charset="0"/>
              </a:rPr>
              <a:t>Füllfarbe: </a:t>
            </a:r>
            <a:r>
              <a:rPr lang="de-AT" sz="1400" b="1" dirty="0">
                <a:latin typeface="Calibri" panose="020F0502020204030204" pitchFamily="34" charset="0"/>
                <a:cs typeface="Calibri" panose="020F0502020204030204" pitchFamily="34" charset="0"/>
              </a:rPr>
              <a:t>gelb</a:t>
            </a:r>
            <a:br>
              <a:rPr lang="de-AT" sz="14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AT" sz="1400" i="1" dirty="0">
                <a:solidFill>
                  <a:srgbClr val="3366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Formformat&gt; Formenarten &gt; Fülleffekt </a:t>
            </a:r>
            <a:endParaRPr lang="de-AT" sz="1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spcBef>
                <a:spcPct val="30000"/>
              </a:spcBef>
              <a:buFont typeface="Arial" panose="020B0604020202020204" pitchFamily="34" charset="0"/>
              <a:buChar char="•"/>
            </a:pPr>
            <a:r>
              <a:rPr lang="de-AT" sz="1400" dirty="0">
                <a:latin typeface="Calibri" panose="020F0502020204030204" pitchFamily="34" charset="0"/>
                <a:cs typeface="Calibri" panose="020F0502020204030204" pitchFamily="34" charset="0"/>
              </a:rPr>
              <a:t>Rote Linie mit der Stärke 3 </a:t>
            </a:r>
            <a:r>
              <a:rPr lang="de-AT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pt</a:t>
            </a:r>
            <a:r>
              <a:rPr lang="de-AT" sz="14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br>
              <a:rPr lang="de-AT" sz="1600" dirty="0"/>
            </a:br>
            <a:r>
              <a:rPr lang="de-AT" sz="1200" i="1" dirty="0">
                <a:solidFill>
                  <a:srgbClr val="3366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… &gt; Formkontur … </a:t>
            </a:r>
          </a:p>
          <a:p>
            <a:pPr marL="285750" indent="-285750">
              <a:spcBef>
                <a:spcPct val="30000"/>
              </a:spcBef>
              <a:buFont typeface="Arial" panose="020B0604020202020204" pitchFamily="34" charset="0"/>
              <a:buChar char="•"/>
            </a:pPr>
            <a:r>
              <a:rPr lang="de-AT" sz="1400" dirty="0">
                <a:latin typeface="Calibri" panose="020F0502020204030204" pitchFamily="34" charset="0"/>
                <a:cs typeface="Calibri" panose="020F0502020204030204" pitchFamily="34" charset="0"/>
              </a:rPr>
              <a:t>Ändere die Breite auf 8 cm</a:t>
            </a:r>
            <a:br>
              <a:rPr lang="de-AT" sz="1600" dirty="0"/>
            </a:br>
            <a:r>
              <a:rPr lang="de-AT" sz="1200" i="1" dirty="0">
                <a:solidFill>
                  <a:srgbClr val="3366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Formformat &gt; Größe</a:t>
            </a:r>
          </a:p>
        </p:txBody>
      </p:sp>
      <p:sp>
        <p:nvSpPr>
          <p:cNvPr id="5128" name="Text Box 8"/>
          <p:cNvSpPr txBox="1">
            <a:spLocks noChangeArrowheads="1"/>
          </p:cNvSpPr>
          <p:nvPr/>
        </p:nvSpPr>
        <p:spPr bwMode="auto">
          <a:xfrm>
            <a:off x="4427984" y="3357563"/>
            <a:ext cx="4258816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de-AT" sz="1400" dirty="0">
                <a:latin typeface="Calibri" panose="020F0502020204030204" pitchFamily="34" charset="0"/>
                <a:cs typeface="Calibri" panose="020F0502020204030204" pitchFamily="34" charset="0"/>
              </a:rPr>
              <a:t>Formatiere das Sechseck: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de-AT" sz="1400" dirty="0">
                <a:latin typeface="Calibri" panose="020F0502020204030204" pitchFamily="34" charset="0"/>
                <a:cs typeface="Calibri" panose="020F0502020204030204" pitchFamily="34" charset="0"/>
              </a:rPr>
              <a:t>Füllfarbe: orange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de-AT" sz="1400" dirty="0">
                <a:latin typeface="Calibri" panose="020F0502020204030204" pitchFamily="34" charset="0"/>
                <a:cs typeface="Calibri" panose="020F0502020204030204" pitchFamily="34" charset="0"/>
              </a:rPr>
              <a:t>Linie: Rot, gestrichelt, 1 </a:t>
            </a:r>
            <a:r>
              <a:rPr lang="de-AT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pt</a:t>
            </a:r>
            <a:r>
              <a:rPr lang="de-AT" sz="1400" dirty="0">
                <a:latin typeface="Calibri" panose="020F0502020204030204" pitchFamily="34" charset="0"/>
                <a:cs typeface="Calibri" panose="020F0502020204030204" pitchFamily="34" charset="0"/>
              </a:rPr>
              <a:t> Stärke. 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de-AT" sz="1400" dirty="0">
                <a:latin typeface="Calibri" panose="020F0502020204030204" pitchFamily="34" charset="0"/>
                <a:cs typeface="Calibri" panose="020F0502020204030204" pitchFamily="34" charset="0"/>
              </a:rPr>
              <a:t>Ändere Breite auf 4,64 cm und die Höhe auf 4 cm.</a:t>
            </a:r>
          </a:p>
        </p:txBody>
      </p:sp>
      <p:sp>
        <p:nvSpPr>
          <p:cNvPr id="5130" name="Text Box 10"/>
          <p:cNvSpPr txBox="1">
            <a:spLocks noChangeArrowheads="1"/>
          </p:cNvSpPr>
          <p:nvPr/>
        </p:nvSpPr>
        <p:spPr bwMode="auto">
          <a:xfrm>
            <a:off x="395288" y="5013325"/>
            <a:ext cx="3240608" cy="123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30000"/>
              </a:spcBef>
            </a:pPr>
            <a:r>
              <a:rPr lang="de-AT" sz="1400" dirty="0">
                <a:latin typeface="Calibri" panose="020F0502020204030204" pitchFamily="34" charset="0"/>
                <a:cs typeface="Calibri" panose="020F0502020204030204" pitchFamily="34" charset="0"/>
              </a:rPr>
              <a:t>Füge einen „Smiley“ (Formen) ein und verändere die Höhe auf 5 cm, färbe das Objekt beliebig!</a:t>
            </a:r>
          </a:p>
          <a:p>
            <a:pPr>
              <a:spcBef>
                <a:spcPct val="30000"/>
              </a:spcBef>
            </a:pPr>
            <a:r>
              <a:rPr lang="de-AT" sz="1400" i="1" dirty="0">
                <a:solidFill>
                  <a:srgbClr val="3366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Einfügen &gt; Illustrationen &gt; Formen &gt; Standardformen</a:t>
            </a:r>
            <a:endParaRPr lang="de-AT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echseck 2">
            <a:extLst>
              <a:ext uri="{FF2B5EF4-FFF2-40B4-BE49-F238E27FC236}">
                <a16:creationId xmlns:a16="http://schemas.microsoft.com/office/drawing/2014/main" id="{F6FF97FE-4A2F-4D13-AB11-0F67DB48D4ED}"/>
              </a:ext>
            </a:extLst>
          </p:cNvPr>
          <p:cNvSpPr/>
          <p:nvPr/>
        </p:nvSpPr>
        <p:spPr>
          <a:xfrm>
            <a:off x="5580112" y="1552446"/>
            <a:ext cx="1252220" cy="10795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AT"/>
          </a:p>
        </p:txBody>
      </p:sp>
      <p:sp>
        <p:nvSpPr>
          <p:cNvPr id="4" name="Pfeil: nach rechts 3">
            <a:extLst>
              <a:ext uri="{FF2B5EF4-FFF2-40B4-BE49-F238E27FC236}">
                <a16:creationId xmlns:a16="http://schemas.microsoft.com/office/drawing/2014/main" id="{F683E63B-88AD-4203-9E6F-2ED7DDEBF96B}"/>
              </a:ext>
            </a:extLst>
          </p:cNvPr>
          <p:cNvSpPr/>
          <p:nvPr/>
        </p:nvSpPr>
        <p:spPr>
          <a:xfrm>
            <a:off x="3635896" y="5373216"/>
            <a:ext cx="648072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908175" y="2852738"/>
            <a:ext cx="6912297" cy="792162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de-AT" sz="14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Lösche das rote Viereck aus allen Folien!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32342690-6D57-4B2C-950C-E065B1F760DD}"/>
              </a:ext>
            </a:extLst>
          </p:cNvPr>
          <p:cNvSpPr txBox="1"/>
          <p:nvPr/>
        </p:nvSpPr>
        <p:spPr>
          <a:xfrm>
            <a:off x="1831752" y="3573016"/>
            <a:ext cx="55485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400" i="1" dirty="0">
                <a:solidFill>
                  <a:srgbClr val="3366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Du musst das Viereck aus dem Folienmaster entfernen: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de-AT" sz="1400" i="1" dirty="0">
                <a:solidFill>
                  <a:srgbClr val="3366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Ansicht &gt; Masteransichten &gt; Folienmaster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de-AT" sz="1400" i="1" dirty="0">
                <a:solidFill>
                  <a:srgbClr val="3366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Suche den passenden Folienmaster (oben!).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de-AT" sz="1400" i="1" dirty="0">
                <a:solidFill>
                  <a:srgbClr val="3366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Hebe die Gruppierung der Grafik auf und lösche das rote Viereck!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2411760" y="5229200"/>
            <a:ext cx="6191920" cy="1138773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de-AT" sz="16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Färbe das Auto in deinen Lieblingsfarben ein!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de-AT" sz="1400" i="1" kern="1200" dirty="0">
                <a:solidFill>
                  <a:srgbClr val="336699"/>
                </a:solidFill>
              </a:rPr>
              <a:t>Klicke 2x auf die Fläche, die du einfärben willst.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de-AT" sz="1400" i="1" kern="1200" dirty="0">
                <a:solidFill>
                  <a:srgbClr val="336699"/>
                </a:solidFill>
              </a:rPr>
              <a:t>Formformat &gt; Formenarten &gt; Formeffekte &gt; Fülleffekt</a:t>
            </a:r>
            <a:br>
              <a:rPr lang="de-AT" sz="1400" i="1" kern="1200" dirty="0">
                <a:solidFill>
                  <a:srgbClr val="336699"/>
                </a:solidFill>
              </a:rPr>
            </a:br>
            <a:r>
              <a:rPr lang="de-AT" sz="1400" i="1" kern="1200" dirty="0">
                <a:solidFill>
                  <a:srgbClr val="336699"/>
                </a:solidFill>
              </a:rPr>
              <a:t>Probiere auch Farbverläufe!</a:t>
            </a:r>
          </a:p>
        </p:txBody>
      </p:sp>
      <p:grpSp>
        <p:nvGrpSpPr>
          <p:cNvPr id="64623" name="Gruppieren 64622">
            <a:extLst>
              <a:ext uri="{FF2B5EF4-FFF2-40B4-BE49-F238E27FC236}">
                <a16:creationId xmlns:a16="http://schemas.microsoft.com/office/drawing/2014/main" id="{00900752-F328-4484-B272-B1CDC9C067B6}"/>
              </a:ext>
            </a:extLst>
          </p:cNvPr>
          <p:cNvGrpSpPr/>
          <p:nvPr/>
        </p:nvGrpSpPr>
        <p:grpSpPr>
          <a:xfrm>
            <a:off x="1929534" y="1295837"/>
            <a:ext cx="5526589" cy="3382971"/>
            <a:chOff x="1929534" y="1295837"/>
            <a:chExt cx="5526589" cy="3382971"/>
          </a:xfrm>
        </p:grpSpPr>
        <p:sp>
          <p:nvSpPr>
            <p:cNvPr id="8" name="Freihandform: Form 7">
              <a:extLst>
                <a:ext uri="{FF2B5EF4-FFF2-40B4-BE49-F238E27FC236}">
                  <a16:creationId xmlns:a16="http://schemas.microsoft.com/office/drawing/2014/main" id="{7B5FD007-63A3-42D9-A768-92EF9FD2ACBA}"/>
                </a:ext>
              </a:extLst>
            </p:cNvPr>
            <p:cNvSpPr/>
            <p:nvPr/>
          </p:nvSpPr>
          <p:spPr>
            <a:xfrm>
              <a:off x="4301486" y="1848018"/>
              <a:ext cx="120141" cy="120195"/>
            </a:xfrm>
            <a:custGeom>
              <a:avLst/>
              <a:gdLst>
                <a:gd name="connsiteX0" fmla="*/ 120142 w 120141"/>
                <a:gd name="connsiteY0" fmla="*/ 60097 h 120195"/>
                <a:gd name="connsiteX1" fmla="*/ 60071 w 120141"/>
                <a:gd name="connsiteY1" fmla="*/ 120195 h 120195"/>
                <a:gd name="connsiteX2" fmla="*/ 0 w 120141"/>
                <a:gd name="connsiteY2" fmla="*/ 60097 h 120195"/>
                <a:gd name="connsiteX3" fmla="*/ 60071 w 120141"/>
                <a:gd name="connsiteY3" fmla="*/ 0 h 120195"/>
                <a:gd name="connsiteX4" fmla="*/ 120142 w 120141"/>
                <a:gd name="connsiteY4" fmla="*/ 60097 h 120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141" h="120195">
                  <a:moveTo>
                    <a:pt x="120142" y="60097"/>
                  </a:moveTo>
                  <a:cubicBezTo>
                    <a:pt x="120156" y="93284"/>
                    <a:pt x="93257" y="120195"/>
                    <a:pt x="60071" y="120195"/>
                  </a:cubicBezTo>
                  <a:cubicBezTo>
                    <a:pt x="26885" y="120195"/>
                    <a:pt x="-14" y="93284"/>
                    <a:pt x="0" y="60097"/>
                  </a:cubicBezTo>
                  <a:cubicBezTo>
                    <a:pt x="-14" y="26911"/>
                    <a:pt x="26885" y="0"/>
                    <a:pt x="60071" y="0"/>
                  </a:cubicBezTo>
                  <a:cubicBezTo>
                    <a:pt x="93257" y="0"/>
                    <a:pt x="120156" y="26911"/>
                    <a:pt x="120142" y="60097"/>
                  </a:cubicBezTo>
                  <a:close/>
                </a:path>
              </a:pathLst>
            </a:custGeom>
            <a:solidFill>
              <a:srgbClr val="3F3F3F"/>
            </a:solidFill>
            <a:ln w="19080" cap="rnd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de-AT"/>
            </a:p>
          </p:txBody>
        </p:sp>
        <p:sp>
          <p:nvSpPr>
            <p:cNvPr id="13" name="Freihandform: Form 12">
              <a:extLst>
                <a:ext uri="{FF2B5EF4-FFF2-40B4-BE49-F238E27FC236}">
                  <a16:creationId xmlns:a16="http://schemas.microsoft.com/office/drawing/2014/main" id="{4CFCE930-D73A-49D4-9D88-379840FA3372}"/>
                </a:ext>
              </a:extLst>
            </p:cNvPr>
            <p:cNvSpPr/>
            <p:nvPr/>
          </p:nvSpPr>
          <p:spPr>
            <a:xfrm>
              <a:off x="1929534" y="1295837"/>
              <a:ext cx="5526589" cy="3382971"/>
            </a:xfrm>
            <a:custGeom>
              <a:avLst/>
              <a:gdLst>
                <a:gd name="connsiteX0" fmla="*/ 2118666 w 5526589"/>
                <a:gd name="connsiteY0" fmla="*/ 71 h 3382971"/>
                <a:gd name="connsiteX1" fmla="*/ 972237 w 5526589"/>
                <a:gd name="connsiteY1" fmla="*/ 121616 h 3382971"/>
                <a:gd name="connsiteX2" fmla="*/ 678473 w 5526589"/>
                <a:gd name="connsiteY2" fmla="*/ 299207 h 3382971"/>
                <a:gd name="connsiteX3" fmla="*/ 640470 w 5526589"/>
                <a:gd name="connsiteY3" fmla="*/ 303903 h 3382971"/>
                <a:gd name="connsiteX4" fmla="*/ 610872 w 5526589"/>
                <a:gd name="connsiteY4" fmla="*/ 312616 h 3382971"/>
                <a:gd name="connsiteX5" fmla="*/ 607288 w 5526589"/>
                <a:gd name="connsiteY5" fmla="*/ 399865 h 3382971"/>
                <a:gd name="connsiteX6" fmla="*/ 356412 w 5526589"/>
                <a:gd name="connsiteY6" fmla="*/ 856817 h 3382971"/>
                <a:gd name="connsiteX7" fmla="*/ 317854 w 5526589"/>
                <a:gd name="connsiteY7" fmla="*/ 767777 h 3382971"/>
                <a:gd name="connsiteX8" fmla="*/ 186358 w 5526589"/>
                <a:gd name="connsiteY8" fmla="*/ 765800 h 3382971"/>
                <a:gd name="connsiteX9" fmla="*/ 144277 w 5526589"/>
                <a:gd name="connsiteY9" fmla="*/ 869115 h 3382971"/>
                <a:gd name="connsiteX10" fmla="*/ 99107 w 5526589"/>
                <a:gd name="connsiteY10" fmla="*/ 944813 h 3382971"/>
                <a:gd name="connsiteX11" fmla="*/ 140441 w 5526589"/>
                <a:gd name="connsiteY11" fmla="*/ 1034278 h 3382971"/>
                <a:gd name="connsiteX12" fmla="*/ 165102 w 5526589"/>
                <a:gd name="connsiteY12" fmla="*/ 1072046 h 3382971"/>
                <a:gd name="connsiteX13" fmla="*/ 167310 w 5526589"/>
                <a:gd name="connsiteY13" fmla="*/ 1160552 h 3382971"/>
                <a:gd name="connsiteX14" fmla="*/ 155030 w 5526589"/>
                <a:gd name="connsiteY14" fmla="*/ 1238454 h 3382971"/>
                <a:gd name="connsiteX15" fmla="*/ 159417 w 5526589"/>
                <a:gd name="connsiteY15" fmla="*/ 1326694 h 3382971"/>
                <a:gd name="connsiteX16" fmla="*/ 201930 w 5526589"/>
                <a:gd name="connsiteY16" fmla="*/ 1365314 h 3382971"/>
                <a:gd name="connsiteX17" fmla="*/ 212867 w 5526589"/>
                <a:gd name="connsiteY17" fmla="*/ 1379465 h 3382971"/>
                <a:gd name="connsiteX18" fmla="*/ 180697 w 5526589"/>
                <a:gd name="connsiteY18" fmla="*/ 1463209 h 3382971"/>
                <a:gd name="connsiteX19" fmla="*/ 135194 w 5526589"/>
                <a:gd name="connsiteY19" fmla="*/ 2167677 h 3382971"/>
                <a:gd name="connsiteX20" fmla="*/ 8086 w 5526589"/>
                <a:gd name="connsiteY20" fmla="*/ 2271735 h 3382971"/>
                <a:gd name="connsiteX21" fmla="*/ 24084 w 5526589"/>
                <a:gd name="connsiteY21" fmla="*/ 2497459 h 3382971"/>
                <a:gd name="connsiteX22" fmla="*/ 591 w 5526589"/>
                <a:gd name="connsiteY22" fmla="*/ 2601891 h 3382971"/>
                <a:gd name="connsiteX23" fmla="*/ 67837 w 5526589"/>
                <a:gd name="connsiteY23" fmla="*/ 2758844 h 3382971"/>
                <a:gd name="connsiteX24" fmla="*/ 82728 w 5526589"/>
                <a:gd name="connsiteY24" fmla="*/ 2838866 h 3382971"/>
                <a:gd name="connsiteX25" fmla="*/ 189447 w 5526589"/>
                <a:gd name="connsiteY25" fmla="*/ 2900844 h 3382971"/>
                <a:gd name="connsiteX26" fmla="*/ 283744 w 5526589"/>
                <a:gd name="connsiteY26" fmla="*/ 2885334 h 3382971"/>
                <a:gd name="connsiteX27" fmla="*/ 322858 w 5526589"/>
                <a:gd name="connsiteY27" fmla="*/ 2886570 h 3382971"/>
                <a:gd name="connsiteX28" fmla="*/ 451509 w 5526589"/>
                <a:gd name="connsiteY28" fmla="*/ 2917034 h 3382971"/>
                <a:gd name="connsiteX29" fmla="*/ 682795 w 5526589"/>
                <a:gd name="connsiteY29" fmla="*/ 3210486 h 3382971"/>
                <a:gd name="connsiteX30" fmla="*/ 1045761 w 5526589"/>
                <a:gd name="connsiteY30" fmla="*/ 3270919 h 3382971"/>
                <a:gd name="connsiteX31" fmla="*/ 1302263 w 5526589"/>
                <a:gd name="connsiteY31" fmla="*/ 3202205 h 3382971"/>
                <a:gd name="connsiteX32" fmla="*/ 1455876 w 5526589"/>
                <a:gd name="connsiteY32" fmla="*/ 3037156 h 3382971"/>
                <a:gd name="connsiteX33" fmla="*/ 2130881 w 5526589"/>
                <a:gd name="connsiteY33" fmla="*/ 3009473 h 3382971"/>
                <a:gd name="connsiteX34" fmla="*/ 2365526 w 5526589"/>
                <a:gd name="connsiteY34" fmla="*/ 3320229 h 3382971"/>
                <a:gd name="connsiteX35" fmla="*/ 2725762 w 5526589"/>
                <a:gd name="connsiteY35" fmla="*/ 3381421 h 3382971"/>
                <a:gd name="connsiteX36" fmla="*/ 2981476 w 5526589"/>
                <a:gd name="connsiteY36" fmla="*/ 3316244 h 3382971"/>
                <a:gd name="connsiteX37" fmla="*/ 3212489 w 5526589"/>
                <a:gd name="connsiteY37" fmla="*/ 2997360 h 3382971"/>
                <a:gd name="connsiteX38" fmla="*/ 3262925 w 5526589"/>
                <a:gd name="connsiteY38" fmla="*/ 2737410 h 3382971"/>
                <a:gd name="connsiteX39" fmla="*/ 3307724 w 5526589"/>
                <a:gd name="connsiteY39" fmla="*/ 2681982 h 3382971"/>
                <a:gd name="connsiteX40" fmla="*/ 4362713 w 5526589"/>
                <a:gd name="connsiteY40" fmla="*/ 2438333 h 3382971"/>
                <a:gd name="connsiteX41" fmla="*/ 4464732 w 5526589"/>
                <a:gd name="connsiteY41" fmla="*/ 2737779 h 3382971"/>
                <a:gd name="connsiteX42" fmla="*/ 4654559 w 5526589"/>
                <a:gd name="connsiteY42" fmla="*/ 2818533 h 3382971"/>
                <a:gd name="connsiteX43" fmla="*/ 4895179 w 5526589"/>
                <a:gd name="connsiteY43" fmla="*/ 2804019 h 3382971"/>
                <a:gd name="connsiteX44" fmla="*/ 5040709 w 5526589"/>
                <a:gd name="connsiteY44" fmla="*/ 2643548 h 3382971"/>
                <a:gd name="connsiteX45" fmla="*/ 5120103 w 5526589"/>
                <a:gd name="connsiteY45" fmla="*/ 2356274 h 3382971"/>
                <a:gd name="connsiteX46" fmla="*/ 5417448 w 5526589"/>
                <a:gd name="connsiteY46" fmla="*/ 2427584 h 3382971"/>
                <a:gd name="connsiteX47" fmla="*/ 5487089 w 5526589"/>
                <a:gd name="connsiteY47" fmla="*/ 2282189 h 3382971"/>
                <a:gd name="connsiteX48" fmla="*/ 5472198 w 5526589"/>
                <a:gd name="connsiteY48" fmla="*/ 2260994 h 3382971"/>
                <a:gd name="connsiteX49" fmla="*/ 5482825 w 5526589"/>
                <a:gd name="connsiteY49" fmla="*/ 2122703 h 3382971"/>
                <a:gd name="connsiteX50" fmla="*/ 5515576 w 5526589"/>
                <a:gd name="connsiteY50" fmla="*/ 2057140 h 3382971"/>
                <a:gd name="connsiteX51" fmla="*/ 5481241 w 5526589"/>
                <a:gd name="connsiteY51" fmla="*/ 1876730 h 3382971"/>
                <a:gd name="connsiteX52" fmla="*/ 5406947 w 5526589"/>
                <a:gd name="connsiteY52" fmla="*/ 1831969 h 3382971"/>
                <a:gd name="connsiteX53" fmla="*/ 5386303 w 5526589"/>
                <a:gd name="connsiteY53" fmla="*/ 1100576 h 3382971"/>
                <a:gd name="connsiteX54" fmla="*/ 5389027 w 5526589"/>
                <a:gd name="connsiteY54" fmla="*/ 1045826 h 3382971"/>
                <a:gd name="connsiteX55" fmla="*/ 5360994 w 5526589"/>
                <a:gd name="connsiteY55" fmla="*/ 933952 h 3382971"/>
                <a:gd name="connsiteX56" fmla="*/ 5227936 w 5526589"/>
                <a:gd name="connsiteY56" fmla="*/ 433152 h 3382971"/>
                <a:gd name="connsiteX57" fmla="*/ 5195927 w 5526589"/>
                <a:gd name="connsiteY57" fmla="*/ 360362 h 3382971"/>
                <a:gd name="connsiteX58" fmla="*/ 5140182 w 5526589"/>
                <a:gd name="connsiteY58" fmla="*/ 329251 h 3382971"/>
                <a:gd name="connsiteX59" fmla="*/ 4854279 w 5526589"/>
                <a:gd name="connsiteY59" fmla="*/ 204334 h 3382971"/>
                <a:gd name="connsiteX60" fmla="*/ 4293238 w 5526589"/>
                <a:gd name="connsiteY60" fmla="*/ 112043 h 3382971"/>
                <a:gd name="connsiteX61" fmla="*/ 3409001 w 5526589"/>
                <a:gd name="connsiteY61" fmla="*/ 44168 h 3382971"/>
                <a:gd name="connsiteX62" fmla="*/ 2118681 w 5526589"/>
                <a:gd name="connsiteY62" fmla="*/ 47 h 33829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5526589" h="3382971">
                  <a:moveTo>
                    <a:pt x="2118666" y="71"/>
                  </a:moveTo>
                  <a:cubicBezTo>
                    <a:pt x="1733926" y="3979"/>
                    <a:pt x="1347712" y="35302"/>
                    <a:pt x="972237" y="121616"/>
                  </a:cubicBezTo>
                  <a:cubicBezTo>
                    <a:pt x="860451" y="151903"/>
                    <a:pt x="753784" y="210021"/>
                    <a:pt x="678473" y="299207"/>
                  </a:cubicBezTo>
                  <a:cubicBezTo>
                    <a:pt x="666113" y="302688"/>
                    <a:pt x="652727" y="299310"/>
                    <a:pt x="640470" y="303903"/>
                  </a:cubicBezTo>
                  <a:cubicBezTo>
                    <a:pt x="630389" y="305974"/>
                    <a:pt x="620540" y="309079"/>
                    <a:pt x="610872" y="312616"/>
                  </a:cubicBezTo>
                  <a:cubicBezTo>
                    <a:pt x="609031" y="341645"/>
                    <a:pt x="604670" y="370743"/>
                    <a:pt x="607288" y="399865"/>
                  </a:cubicBezTo>
                  <a:cubicBezTo>
                    <a:pt x="523125" y="551592"/>
                    <a:pt x="439947" y="706246"/>
                    <a:pt x="356412" y="856817"/>
                  </a:cubicBezTo>
                  <a:cubicBezTo>
                    <a:pt x="351505" y="824939"/>
                    <a:pt x="344721" y="788637"/>
                    <a:pt x="317854" y="767777"/>
                  </a:cubicBezTo>
                  <a:cubicBezTo>
                    <a:pt x="279762" y="740625"/>
                    <a:pt x="226020" y="744390"/>
                    <a:pt x="186358" y="765800"/>
                  </a:cubicBezTo>
                  <a:cubicBezTo>
                    <a:pt x="152183" y="786990"/>
                    <a:pt x="137333" y="830767"/>
                    <a:pt x="144277" y="869115"/>
                  </a:cubicBezTo>
                  <a:cubicBezTo>
                    <a:pt x="117824" y="884208"/>
                    <a:pt x="102386" y="914984"/>
                    <a:pt x="99107" y="944813"/>
                  </a:cubicBezTo>
                  <a:cubicBezTo>
                    <a:pt x="94731" y="979462"/>
                    <a:pt x="110084" y="1016104"/>
                    <a:pt x="140441" y="1034278"/>
                  </a:cubicBezTo>
                  <a:cubicBezTo>
                    <a:pt x="153868" y="1042553"/>
                    <a:pt x="164260" y="1056191"/>
                    <a:pt x="165102" y="1072046"/>
                  </a:cubicBezTo>
                  <a:cubicBezTo>
                    <a:pt x="170193" y="1101111"/>
                    <a:pt x="166844" y="1131312"/>
                    <a:pt x="167310" y="1160552"/>
                  </a:cubicBezTo>
                  <a:cubicBezTo>
                    <a:pt x="158271" y="1185326"/>
                    <a:pt x="149901" y="1211764"/>
                    <a:pt x="155030" y="1238454"/>
                  </a:cubicBezTo>
                  <a:cubicBezTo>
                    <a:pt x="157326" y="1267770"/>
                    <a:pt x="153754" y="1297838"/>
                    <a:pt x="159417" y="1326694"/>
                  </a:cubicBezTo>
                  <a:cubicBezTo>
                    <a:pt x="165734" y="1345849"/>
                    <a:pt x="182715" y="1360388"/>
                    <a:pt x="201930" y="1365314"/>
                  </a:cubicBezTo>
                  <a:cubicBezTo>
                    <a:pt x="207383" y="1368635"/>
                    <a:pt x="216964" y="1371060"/>
                    <a:pt x="212867" y="1379465"/>
                  </a:cubicBezTo>
                  <a:cubicBezTo>
                    <a:pt x="212572" y="1410697"/>
                    <a:pt x="195854" y="1437349"/>
                    <a:pt x="180697" y="1463209"/>
                  </a:cubicBezTo>
                  <a:cubicBezTo>
                    <a:pt x="72194" y="1679286"/>
                    <a:pt x="58237" y="1939319"/>
                    <a:pt x="135194" y="2167677"/>
                  </a:cubicBezTo>
                  <a:cubicBezTo>
                    <a:pt x="73027" y="2153095"/>
                    <a:pt x="4219" y="2207066"/>
                    <a:pt x="8086" y="2271735"/>
                  </a:cubicBezTo>
                  <a:cubicBezTo>
                    <a:pt x="2216" y="2347643"/>
                    <a:pt x="26656" y="2421811"/>
                    <a:pt x="24084" y="2497459"/>
                  </a:cubicBezTo>
                  <a:cubicBezTo>
                    <a:pt x="14361" y="2531777"/>
                    <a:pt x="-3467" y="2565137"/>
                    <a:pt x="591" y="2601891"/>
                  </a:cubicBezTo>
                  <a:cubicBezTo>
                    <a:pt x="2387" y="2660544"/>
                    <a:pt x="32394" y="2713848"/>
                    <a:pt x="67837" y="2758844"/>
                  </a:cubicBezTo>
                  <a:cubicBezTo>
                    <a:pt x="67434" y="2786231"/>
                    <a:pt x="69255" y="2814495"/>
                    <a:pt x="82728" y="2838866"/>
                  </a:cubicBezTo>
                  <a:cubicBezTo>
                    <a:pt x="102439" y="2877683"/>
                    <a:pt x="144944" y="2905859"/>
                    <a:pt x="189447" y="2900844"/>
                  </a:cubicBezTo>
                  <a:cubicBezTo>
                    <a:pt x="221195" y="2898574"/>
                    <a:pt x="252657" y="2891857"/>
                    <a:pt x="283744" y="2885334"/>
                  </a:cubicBezTo>
                  <a:cubicBezTo>
                    <a:pt x="296623" y="2880372"/>
                    <a:pt x="310613" y="2880165"/>
                    <a:pt x="322858" y="2886570"/>
                  </a:cubicBezTo>
                  <a:cubicBezTo>
                    <a:pt x="365001" y="2899661"/>
                    <a:pt x="408685" y="2907085"/>
                    <a:pt x="451509" y="2917034"/>
                  </a:cubicBezTo>
                  <a:cubicBezTo>
                    <a:pt x="488894" y="3038477"/>
                    <a:pt x="568184" y="3151488"/>
                    <a:pt x="682795" y="3210486"/>
                  </a:cubicBezTo>
                  <a:cubicBezTo>
                    <a:pt x="793882" y="3267780"/>
                    <a:pt x="922628" y="3276806"/>
                    <a:pt x="1045761" y="3270919"/>
                  </a:cubicBezTo>
                  <a:cubicBezTo>
                    <a:pt x="1134896" y="3269889"/>
                    <a:pt x="1228933" y="3256109"/>
                    <a:pt x="1302263" y="3202205"/>
                  </a:cubicBezTo>
                  <a:cubicBezTo>
                    <a:pt x="1364505" y="3158845"/>
                    <a:pt x="1416404" y="3101761"/>
                    <a:pt x="1455876" y="3037156"/>
                  </a:cubicBezTo>
                  <a:cubicBezTo>
                    <a:pt x="1681047" y="3040314"/>
                    <a:pt x="1907564" y="3041593"/>
                    <a:pt x="2130881" y="3009473"/>
                  </a:cubicBezTo>
                  <a:cubicBezTo>
                    <a:pt x="2165636" y="3137679"/>
                    <a:pt x="2246496" y="3257586"/>
                    <a:pt x="2365526" y="3320229"/>
                  </a:cubicBezTo>
                  <a:cubicBezTo>
                    <a:pt x="2475527" y="3377930"/>
                    <a:pt x="2603423" y="3387399"/>
                    <a:pt x="2725762" y="3381421"/>
                  </a:cubicBezTo>
                  <a:cubicBezTo>
                    <a:pt x="2814274" y="3380907"/>
                    <a:pt x="2907397" y="3368378"/>
                    <a:pt x="2981476" y="3316244"/>
                  </a:cubicBezTo>
                  <a:cubicBezTo>
                    <a:pt x="3093547" y="3241791"/>
                    <a:pt x="3167887" y="3122392"/>
                    <a:pt x="3212489" y="2997360"/>
                  </a:cubicBezTo>
                  <a:cubicBezTo>
                    <a:pt x="3242597" y="2914042"/>
                    <a:pt x="3254929" y="2825085"/>
                    <a:pt x="3262925" y="2737410"/>
                  </a:cubicBezTo>
                  <a:cubicBezTo>
                    <a:pt x="3282932" y="2723959"/>
                    <a:pt x="3298980" y="2704527"/>
                    <a:pt x="3307724" y="2681982"/>
                  </a:cubicBezTo>
                  <a:cubicBezTo>
                    <a:pt x="3659514" y="2601426"/>
                    <a:pt x="4010732" y="2517606"/>
                    <a:pt x="4362713" y="2438333"/>
                  </a:cubicBezTo>
                  <a:cubicBezTo>
                    <a:pt x="4365788" y="2545019"/>
                    <a:pt x="4393112" y="2656290"/>
                    <a:pt x="4464732" y="2737779"/>
                  </a:cubicBezTo>
                  <a:cubicBezTo>
                    <a:pt x="4512878" y="2790411"/>
                    <a:pt x="4585325" y="2811960"/>
                    <a:pt x="4654559" y="2818533"/>
                  </a:cubicBezTo>
                  <a:cubicBezTo>
                    <a:pt x="4734252" y="2828515"/>
                    <a:pt x="4819608" y="2836739"/>
                    <a:pt x="4895179" y="2804019"/>
                  </a:cubicBezTo>
                  <a:cubicBezTo>
                    <a:pt x="4962877" y="2772640"/>
                    <a:pt x="5007746" y="2708407"/>
                    <a:pt x="5040709" y="2643548"/>
                  </a:cubicBezTo>
                  <a:cubicBezTo>
                    <a:pt x="5085679" y="2554559"/>
                    <a:pt x="5109917" y="2455207"/>
                    <a:pt x="5120103" y="2356274"/>
                  </a:cubicBezTo>
                  <a:cubicBezTo>
                    <a:pt x="5214394" y="2395210"/>
                    <a:pt x="5313911" y="2431071"/>
                    <a:pt x="5417448" y="2427584"/>
                  </a:cubicBezTo>
                  <a:cubicBezTo>
                    <a:pt x="5480694" y="2417777"/>
                    <a:pt x="5517562" y="2337605"/>
                    <a:pt x="5487089" y="2282189"/>
                  </a:cubicBezTo>
                  <a:cubicBezTo>
                    <a:pt x="5483256" y="2274453"/>
                    <a:pt x="5478242" y="2267182"/>
                    <a:pt x="5472198" y="2260994"/>
                  </a:cubicBezTo>
                  <a:cubicBezTo>
                    <a:pt x="5494085" y="2219069"/>
                    <a:pt x="5498341" y="2167623"/>
                    <a:pt x="5482825" y="2122703"/>
                  </a:cubicBezTo>
                  <a:cubicBezTo>
                    <a:pt x="5495504" y="2101676"/>
                    <a:pt x="5508615" y="2080868"/>
                    <a:pt x="5515576" y="2057140"/>
                  </a:cubicBezTo>
                  <a:cubicBezTo>
                    <a:pt x="5536604" y="1996977"/>
                    <a:pt x="5528772" y="1922539"/>
                    <a:pt x="5481241" y="1876730"/>
                  </a:cubicBezTo>
                  <a:cubicBezTo>
                    <a:pt x="5460797" y="1855769"/>
                    <a:pt x="5434963" y="1840299"/>
                    <a:pt x="5406947" y="1831969"/>
                  </a:cubicBezTo>
                  <a:cubicBezTo>
                    <a:pt x="5426893" y="1588091"/>
                    <a:pt x="5399267" y="1344042"/>
                    <a:pt x="5386303" y="1100576"/>
                  </a:cubicBezTo>
                  <a:cubicBezTo>
                    <a:pt x="5384902" y="1082112"/>
                    <a:pt x="5385696" y="1063932"/>
                    <a:pt x="5389027" y="1045826"/>
                  </a:cubicBezTo>
                  <a:cubicBezTo>
                    <a:pt x="5392909" y="1006494"/>
                    <a:pt x="5380528" y="967410"/>
                    <a:pt x="5360994" y="933952"/>
                  </a:cubicBezTo>
                  <a:cubicBezTo>
                    <a:pt x="5330547" y="763962"/>
                    <a:pt x="5302731" y="590372"/>
                    <a:pt x="5227936" y="433152"/>
                  </a:cubicBezTo>
                  <a:cubicBezTo>
                    <a:pt x="5228414" y="405653"/>
                    <a:pt x="5218888" y="376750"/>
                    <a:pt x="5195927" y="360362"/>
                  </a:cubicBezTo>
                  <a:cubicBezTo>
                    <a:pt x="5178524" y="347963"/>
                    <a:pt x="5156182" y="344124"/>
                    <a:pt x="5140182" y="329251"/>
                  </a:cubicBezTo>
                  <a:cubicBezTo>
                    <a:pt x="5054286" y="269301"/>
                    <a:pt x="4953797" y="234878"/>
                    <a:pt x="4854279" y="204334"/>
                  </a:cubicBezTo>
                  <a:cubicBezTo>
                    <a:pt x="4671127" y="153807"/>
                    <a:pt x="4481478" y="133773"/>
                    <a:pt x="4293238" y="112043"/>
                  </a:cubicBezTo>
                  <a:cubicBezTo>
                    <a:pt x="3998979" y="83586"/>
                    <a:pt x="3703882" y="65033"/>
                    <a:pt x="3409001" y="44168"/>
                  </a:cubicBezTo>
                  <a:cubicBezTo>
                    <a:pt x="2979448" y="16895"/>
                    <a:pt x="2549147" y="-1047"/>
                    <a:pt x="2118681" y="47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AT"/>
            </a:p>
          </p:txBody>
        </p:sp>
        <p:grpSp>
          <p:nvGrpSpPr>
            <p:cNvPr id="14" name="Grafik 10">
              <a:extLst>
                <a:ext uri="{FF2B5EF4-FFF2-40B4-BE49-F238E27FC236}">
                  <a16:creationId xmlns:a16="http://schemas.microsoft.com/office/drawing/2014/main" id="{17CDD3EC-89CE-4B4A-B767-5674F922359A}"/>
                </a:ext>
              </a:extLst>
            </p:cNvPr>
            <p:cNvGrpSpPr/>
            <p:nvPr/>
          </p:nvGrpSpPr>
          <p:grpSpPr>
            <a:xfrm>
              <a:off x="2103696" y="2120631"/>
              <a:ext cx="126371" cy="237022"/>
              <a:chOff x="2103696" y="2120631"/>
              <a:chExt cx="126371" cy="237022"/>
            </a:xfrm>
            <a:solidFill>
              <a:srgbClr val="CBCBCB"/>
            </a:solidFill>
          </p:grpSpPr>
          <p:sp>
            <p:nvSpPr>
              <p:cNvPr id="15" name="Freihandform: Form 14">
                <a:extLst>
                  <a:ext uri="{FF2B5EF4-FFF2-40B4-BE49-F238E27FC236}">
                    <a16:creationId xmlns:a16="http://schemas.microsoft.com/office/drawing/2014/main" id="{015C127A-F907-4EAB-8180-8F4B7FBE1C4F}"/>
                  </a:ext>
                </a:extLst>
              </p:cNvPr>
              <p:cNvSpPr/>
              <p:nvPr/>
            </p:nvSpPr>
            <p:spPr>
              <a:xfrm>
                <a:off x="2146977" y="2120631"/>
                <a:ext cx="83090" cy="237022"/>
              </a:xfrm>
              <a:custGeom>
                <a:avLst/>
                <a:gdLst>
                  <a:gd name="connsiteX0" fmla="*/ 667 w 83090"/>
                  <a:gd name="connsiteY0" fmla="*/ 101297 h 237022"/>
                  <a:gd name="connsiteX1" fmla="*/ 1936 w 83090"/>
                  <a:gd name="connsiteY1" fmla="*/ 27554 h 237022"/>
                  <a:gd name="connsiteX2" fmla="*/ 9271 w 83090"/>
                  <a:gd name="connsiteY2" fmla="*/ 3907 h 237022"/>
                  <a:gd name="connsiteX3" fmla="*/ 50510 w 83090"/>
                  <a:gd name="connsiteY3" fmla="*/ 18 h 237022"/>
                  <a:gd name="connsiteX4" fmla="*/ 62135 w 83090"/>
                  <a:gd name="connsiteY4" fmla="*/ 21877 h 237022"/>
                  <a:gd name="connsiteX5" fmla="*/ 82846 w 83090"/>
                  <a:gd name="connsiteY5" fmla="*/ 209964 h 237022"/>
                  <a:gd name="connsiteX6" fmla="*/ 75512 w 83090"/>
                  <a:gd name="connsiteY6" fmla="*/ 233610 h 237022"/>
                  <a:gd name="connsiteX7" fmla="*/ 41891 w 83090"/>
                  <a:gd name="connsiteY7" fmla="*/ 237023 h 237022"/>
                  <a:gd name="connsiteX8" fmla="*/ 0 w 83090"/>
                  <a:gd name="connsiteY8" fmla="*/ 153019 h 237022"/>
                  <a:gd name="connsiteX9" fmla="*/ 667 w 83090"/>
                  <a:gd name="connsiteY9" fmla="*/ 101297 h 2370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3090" h="237022">
                    <a:moveTo>
                      <a:pt x="667" y="101297"/>
                    </a:moveTo>
                    <a:lnTo>
                      <a:pt x="1936" y="27554"/>
                    </a:lnTo>
                    <a:cubicBezTo>
                      <a:pt x="747" y="14950"/>
                      <a:pt x="4018" y="4403"/>
                      <a:pt x="9271" y="3907"/>
                    </a:cubicBezTo>
                    <a:lnTo>
                      <a:pt x="50510" y="18"/>
                    </a:lnTo>
                    <a:cubicBezTo>
                      <a:pt x="55761" y="-477"/>
                      <a:pt x="60947" y="9271"/>
                      <a:pt x="62135" y="21877"/>
                    </a:cubicBezTo>
                    <a:lnTo>
                      <a:pt x="82846" y="209964"/>
                    </a:lnTo>
                    <a:cubicBezTo>
                      <a:pt x="84036" y="222568"/>
                      <a:pt x="80765" y="233115"/>
                      <a:pt x="75512" y="233610"/>
                    </a:cubicBezTo>
                    <a:lnTo>
                      <a:pt x="41891" y="237023"/>
                    </a:lnTo>
                    <a:lnTo>
                      <a:pt x="0" y="153019"/>
                    </a:lnTo>
                    <a:lnTo>
                      <a:pt x="667" y="101297"/>
                    </a:lnTo>
                    <a:close/>
                  </a:path>
                </a:pathLst>
              </a:custGeom>
              <a:solidFill>
                <a:srgbClr val="CBCBCB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/>
              </a:p>
            </p:txBody>
          </p:sp>
          <p:sp>
            <p:nvSpPr>
              <p:cNvPr id="16" name="Freihandform: Form 15">
                <a:extLst>
                  <a:ext uri="{FF2B5EF4-FFF2-40B4-BE49-F238E27FC236}">
                    <a16:creationId xmlns:a16="http://schemas.microsoft.com/office/drawing/2014/main" id="{FF13856E-AC66-4F26-8376-EFE43011BEB8}"/>
                  </a:ext>
                </a:extLst>
              </p:cNvPr>
              <p:cNvSpPr/>
              <p:nvPr/>
            </p:nvSpPr>
            <p:spPr>
              <a:xfrm>
                <a:off x="2103696" y="2222449"/>
                <a:ext cx="70262" cy="53476"/>
              </a:xfrm>
              <a:custGeom>
                <a:avLst/>
                <a:gdLst>
                  <a:gd name="connsiteX0" fmla="*/ 30486 w 70262"/>
                  <a:gd name="connsiteY0" fmla="*/ 53327 h 53476"/>
                  <a:gd name="connsiteX1" fmla="*/ 0 w 70262"/>
                  <a:gd name="connsiteY1" fmla="*/ 30525 h 53476"/>
                  <a:gd name="connsiteX2" fmla="*/ 0 w 70262"/>
                  <a:gd name="connsiteY2" fmla="*/ 22863 h 53476"/>
                  <a:gd name="connsiteX3" fmla="*/ 34295 w 70262"/>
                  <a:gd name="connsiteY3" fmla="*/ 0 h 53476"/>
                  <a:gd name="connsiteX4" fmla="*/ 62155 w 70262"/>
                  <a:gd name="connsiteY4" fmla="*/ 0 h 53476"/>
                  <a:gd name="connsiteX5" fmla="*/ 62155 w 70262"/>
                  <a:gd name="connsiteY5" fmla="*/ 53327 h 53476"/>
                  <a:gd name="connsiteX6" fmla="*/ 51187 w 70262"/>
                  <a:gd name="connsiteY6" fmla="*/ 53476 h 534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0262" h="53476">
                    <a:moveTo>
                      <a:pt x="30486" y="53327"/>
                    </a:moveTo>
                    <a:cubicBezTo>
                      <a:pt x="11495" y="53327"/>
                      <a:pt x="0" y="43186"/>
                      <a:pt x="0" y="30525"/>
                    </a:cubicBezTo>
                    <a:lnTo>
                      <a:pt x="0" y="22863"/>
                    </a:lnTo>
                    <a:cubicBezTo>
                      <a:pt x="0" y="10202"/>
                      <a:pt x="15304" y="0"/>
                      <a:pt x="34295" y="0"/>
                    </a:cubicBezTo>
                    <a:lnTo>
                      <a:pt x="62155" y="0"/>
                    </a:lnTo>
                    <a:cubicBezTo>
                      <a:pt x="76718" y="26342"/>
                      <a:pt x="68448" y="39253"/>
                      <a:pt x="62155" y="53327"/>
                    </a:cubicBezTo>
                    <a:cubicBezTo>
                      <a:pt x="59868" y="53447"/>
                      <a:pt x="55656" y="53481"/>
                      <a:pt x="51187" y="53476"/>
                    </a:cubicBezTo>
                  </a:path>
                </a:pathLst>
              </a:custGeom>
              <a:solidFill>
                <a:srgbClr val="CBCBCB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/>
              </a:p>
            </p:txBody>
          </p:sp>
        </p:grpSp>
        <p:sp>
          <p:nvSpPr>
            <p:cNvPr id="17" name="Freihandform: Form 16">
              <a:extLst>
                <a:ext uri="{FF2B5EF4-FFF2-40B4-BE49-F238E27FC236}">
                  <a16:creationId xmlns:a16="http://schemas.microsoft.com/office/drawing/2014/main" id="{068C894C-8C80-4985-AC08-0AF32DCAD37A}"/>
                </a:ext>
              </a:extLst>
            </p:cNvPr>
            <p:cNvSpPr/>
            <p:nvPr/>
          </p:nvSpPr>
          <p:spPr>
            <a:xfrm>
              <a:off x="2107367" y="2368295"/>
              <a:ext cx="5162377" cy="1833081"/>
            </a:xfrm>
            <a:custGeom>
              <a:avLst/>
              <a:gdLst>
                <a:gd name="connsiteX0" fmla="*/ 5124850 w 5162377"/>
                <a:gd name="connsiteY0" fmla="*/ 0 h 1833081"/>
                <a:gd name="connsiteX1" fmla="*/ 5124169 w 5162377"/>
                <a:gd name="connsiteY1" fmla="*/ 62 h 1833081"/>
                <a:gd name="connsiteX2" fmla="*/ 3143224 w 5162377"/>
                <a:gd name="connsiteY2" fmla="*/ 148734 h 1833081"/>
                <a:gd name="connsiteX3" fmla="*/ 2343441 w 5162377"/>
                <a:gd name="connsiteY3" fmla="*/ 227023 h 1833081"/>
                <a:gd name="connsiteX4" fmla="*/ 1930856 w 5162377"/>
                <a:gd name="connsiteY4" fmla="*/ 316311 h 1833081"/>
                <a:gd name="connsiteX5" fmla="*/ 1910341 w 5162377"/>
                <a:gd name="connsiteY5" fmla="*/ 321934 h 1833081"/>
                <a:gd name="connsiteX6" fmla="*/ 1851329 w 5162377"/>
                <a:gd name="connsiteY6" fmla="*/ 338927 h 1833081"/>
                <a:gd name="connsiteX7" fmla="*/ 1205344 w 5162377"/>
                <a:gd name="connsiteY7" fmla="*/ 671680 h 1833081"/>
                <a:gd name="connsiteX8" fmla="*/ 945260 w 5162377"/>
                <a:gd name="connsiteY8" fmla="*/ 859036 h 1833081"/>
                <a:gd name="connsiteX9" fmla="*/ 944149 w 5162377"/>
                <a:gd name="connsiteY9" fmla="*/ 859407 h 1833081"/>
                <a:gd name="connsiteX10" fmla="*/ 688637 w 5162377"/>
                <a:gd name="connsiteY10" fmla="*/ 1298751 h 1833081"/>
                <a:gd name="connsiteX11" fmla="*/ 932718 w 5162377"/>
                <a:gd name="connsiteY11" fmla="*/ 1392674 h 1833081"/>
                <a:gd name="connsiteX12" fmla="*/ 933213 w 5162377"/>
                <a:gd name="connsiteY12" fmla="*/ 1391994 h 1833081"/>
                <a:gd name="connsiteX13" fmla="*/ 934449 w 5162377"/>
                <a:gd name="connsiteY13" fmla="*/ 1390140 h 1833081"/>
                <a:gd name="connsiteX14" fmla="*/ 934696 w 5162377"/>
                <a:gd name="connsiteY14" fmla="*/ 1389831 h 1833081"/>
                <a:gd name="connsiteX15" fmla="*/ 935932 w 5162377"/>
                <a:gd name="connsiteY15" fmla="*/ 1388286 h 1833081"/>
                <a:gd name="connsiteX16" fmla="*/ 937353 w 5162377"/>
                <a:gd name="connsiteY16" fmla="*/ 1386556 h 1833081"/>
                <a:gd name="connsiteX17" fmla="*/ 939083 w 5162377"/>
                <a:gd name="connsiteY17" fmla="*/ 1384640 h 1833081"/>
                <a:gd name="connsiteX18" fmla="*/ 941431 w 5162377"/>
                <a:gd name="connsiteY18" fmla="*/ 1382231 h 1833081"/>
                <a:gd name="connsiteX19" fmla="*/ 942111 w 5162377"/>
                <a:gd name="connsiteY19" fmla="*/ 1381613 h 1833081"/>
                <a:gd name="connsiteX20" fmla="*/ 944088 w 5162377"/>
                <a:gd name="connsiteY20" fmla="*/ 1379883 h 1833081"/>
                <a:gd name="connsiteX21" fmla="*/ 946869 w 5162377"/>
                <a:gd name="connsiteY21" fmla="*/ 1377658 h 1833081"/>
                <a:gd name="connsiteX22" fmla="*/ 1000319 w 5162377"/>
                <a:gd name="connsiteY22" fmla="*/ 1343796 h 1833081"/>
                <a:gd name="connsiteX23" fmla="*/ 1006684 w 5162377"/>
                <a:gd name="connsiteY23" fmla="*/ 1342313 h 1833081"/>
                <a:gd name="connsiteX24" fmla="*/ 1023801 w 5162377"/>
                <a:gd name="connsiteY24" fmla="*/ 1349357 h 1833081"/>
                <a:gd name="connsiteX25" fmla="*/ 1070948 w 5162377"/>
                <a:gd name="connsiteY25" fmla="*/ 1382230 h 1833081"/>
                <a:gd name="connsiteX26" fmla="*/ 1078301 w 5162377"/>
                <a:gd name="connsiteY26" fmla="*/ 1396566 h 1833081"/>
                <a:gd name="connsiteX27" fmla="*/ 1072678 w 5162377"/>
                <a:gd name="connsiteY27" fmla="*/ 1446185 h 1833081"/>
                <a:gd name="connsiteX28" fmla="*/ 1096097 w 5162377"/>
                <a:gd name="connsiteY28" fmla="*/ 1469233 h 1833081"/>
                <a:gd name="connsiteX29" fmla="*/ 1117478 w 5162377"/>
                <a:gd name="connsiteY29" fmla="*/ 1550367 h 1833081"/>
                <a:gd name="connsiteX30" fmla="*/ 1145408 w 5162377"/>
                <a:gd name="connsiteY30" fmla="*/ 1622357 h 1833081"/>
                <a:gd name="connsiteX31" fmla="*/ 1145346 w 5162377"/>
                <a:gd name="connsiteY31" fmla="*/ 1623037 h 1833081"/>
                <a:gd name="connsiteX32" fmla="*/ 1146088 w 5162377"/>
                <a:gd name="connsiteY32" fmla="*/ 1622357 h 1833081"/>
                <a:gd name="connsiteX33" fmla="*/ 1688625 w 5162377"/>
                <a:gd name="connsiteY33" fmla="*/ 1625137 h 1833081"/>
                <a:gd name="connsiteX34" fmla="*/ 1758514 w 5162377"/>
                <a:gd name="connsiteY34" fmla="*/ 1619577 h 1833081"/>
                <a:gd name="connsiteX35" fmla="*/ 2112272 w 5162377"/>
                <a:gd name="connsiteY35" fmla="*/ 1586703 h 1833081"/>
                <a:gd name="connsiteX36" fmla="*/ 2121108 w 5162377"/>
                <a:gd name="connsiteY36" fmla="*/ 1585529 h 1833081"/>
                <a:gd name="connsiteX37" fmla="*/ 2122715 w 5162377"/>
                <a:gd name="connsiteY37" fmla="*/ 1585343 h 1833081"/>
                <a:gd name="connsiteX38" fmla="*/ 2129697 w 5162377"/>
                <a:gd name="connsiteY38" fmla="*/ 1584355 h 1833081"/>
                <a:gd name="connsiteX39" fmla="*/ 2132848 w 5162377"/>
                <a:gd name="connsiteY39" fmla="*/ 1583861 h 1833081"/>
                <a:gd name="connsiteX40" fmla="*/ 2146072 w 5162377"/>
                <a:gd name="connsiteY40" fmla="*/ 1581760 h 1833081"/>
                <a:gd name="connsiteX41" fmla="*/ 2152004 w 5162377"/>
                <a:gd name="connsiteY41" fmla="*/ 1580771 h 1833081"/>
                <a:gd name="connsiteX42" fmla="*/ 2153425 w 5162377"/>
                <a:gd name="connsiteY42" fmla="*/ 1580524 h 1833081"/>
                <a:gd name="connsiteX43" fmla="*/ 2169800 w 5162377"/>
                <a:gd name="connsiteY43" fmla="*/ 1577681 h 1833081"/>
                <a:gd name="connsiteX44" fmla="*/ 2176042 w 5162377"/>
                <a:gd name="connsiteY44" fmla="*/ 1576570 h 1833081"/>
                <a:gd name="connsiteX45" fmla="*/ 2186299 w 5162377"/>
                <a:gd name="connsiteY45" fmla="*/ 1574715 h 1833081"/>
                <a:gd name="connsiteX46" fmla="*/ 2199090 w 5162377"/>
                <a:gd name="connsiteY46" fmla="*/ 1572491 h 1833081"/>
                <a:gd name="connsiteX47" fmla="*/ 2202488 w 5162377"/>
                <a:gd name="connsiteY47" fmla="*/ 1571935 h 1833081"/>
                <a:gd name="connsiteX48" fmla="*/ 2202736 w 5162377"/>
                <a:gd name="connsiteY48" fmla="*/ 1571873 h 1833081"/>
                <a:gd name="connsiteX49" fmla="*/ 2212314 w 5162377"/>
                <a:gd name="connsiteY49" fmla="*/ 1570452 h 1833081"/>
                <a:gd name="connsiteX50" fmla="*/ 2215217 w 5162377"/>
                <a:gd name="connsiteY50" fmla="*/ 1570081 h 1833081"/>
                <a:gd name="connsiteX51" fmla="*/ 2220285 w 5162377"/>
                <a:gd name="connsiteY51" fmla="*/ 1569463 h 1833081"/>
                <a:gd name="connsiteX52" fmla="*/ 2225846 w 5162377"/>
                <a:gd name="connsiteY52" fmla="*/ 1568908 h 1833081"/>
                <a:gd name="connsiteX53" fmla="*/ 2231099 w 5162377"/>
                <a:gd name="connsiteY53" fmla="*/ 1568474 h 1833081"/>
                <a:gd name="connsiteX54" fmla="*/ 2231593 w 5162377"/>
                <a:gd name="connsiteY54" fmla="*/ 1568474 h 1833081"/>
                <a:gd name="connsiteX55" fmla="*/ 2236536 w 5162377"/>
                <a:gd name="connsiteY55" fmla="*/ 1568227 h 1833081"/>
                <a:gd name="connsiteX56" fmla="*/ 2241665 w 5162377"/>
                <a:gd name="connsiteY56" fmla="*/ 1568166 h 1833081"/>
                <a:gd name="connsiteX57" fmla="*/ 2245743 w 5162377"/>
                <a:gd name="connsiteY57" fmla="*/ 1568289 h 1833081"/>
                <a:gd name="connsiteX58" fmla="*/ 2249697 w 5162377"/>
                <a:gd name="connsiteY58" fmla="*/ 1568537 h 1833081"/>
                <a:gd name="connsiteX59" fmla="*/ 2252911 w 5162377"/>
                <a:gd name="connsiteY59" fmla="*/ 1568845 h 1833081"/>
                <a:gd name="connsiteX60" fmla="*/ 2256186 w 5162377"/>
                <a:gd name="connsiteY60" fmla="*/ 1569278 h 1833081"/>
                <a:gd name="connsiteX61" fmla="*/ 2256680 w 5162377"/>
                <a:gd name="connsiteY61" fmla="*/ 1569340 h 1833081"/>
                <a:gd name="connsiteX62" fmla="*/ 2257361 w 5162377"/>
                <a:gd name="connsiteY62" fmla="*/ 1569463 h 1833081"/>
                <a:gd name="connsiteX63" fmla="*/ 2260820 w 5162377"/>
                <a:gd name="connsiteY63" fmla="*/ 1570081 h 1833081"/>
                <a:gd name="connsiteX64" fmla="*/ 2261067 w 5162377"/>
                <a:gd name="connsiteY64" fmla="*/ 1570143 h 1833081"/>
                <a:gd name="connsiteX65" fmla="*/ 2265208 w 5162377"/>
                <a:gd name="connsiteY65" fmla="*/ 1571193 h 1833081"/>
                <a:gd name="connsiteX66" fmla="*/ 2269595 w 5162377"/>
                <a:gd name="connsiteY66" fmla="*/ 1572553 h 1833081"/>
                <a:gd name="connsiteX67" fmla="*/ 2272685 w 5162377"/>
                <a:gd name="connsiteY67" fmla="*/ 1573727 h 1833081"/>
                <a:gd name="connsiteX68" fmla="*/ 2275095 w 5162377"/>
                <a:gd name="connsiteY68" fmla="*/ 1574777 h 1833081"/>
                <a:gd name="connsiteX69" fmla="*/ 2275156 w 5162377"/>
                <a:gd name="connsiteY69" fmla="*/ 1574777 h 1833081"/>
                <a:gd name="connsiteX70" fmla="*/ 2277999 w 5162377"/>
                <a:gd name="connsiteY70" fmla="*/ 1576137 h 1833081"/>
                <a:gd name="connsiteX71" fmla="*/ 2281768 w 5162377"/>
                <a:gd name="connsiteY71" fmla="*/ 1578238 h 1833081"/>
                <a:gd name="connsiteX72" fmla="*/ 2282077 w 5162377"/>
                <a:gd name="connsiteY72" fmla="*/ 1578423 h 1833081"/>
                <a:gd name="connsiteX73" fmla="*/ 2285043 w 5162377"/>
                <a:gd name="connsiteY73" fmla="*/ 1580339 h 1833081"/>
                <a:gd name="connsiteX74" fmla="*/ 2286032 w 5162377"/>
                <a:gd name="connsiteY74" fmla="*/ 1581018 h 1833081"/>
                <a:gd name="connsiteX75" fmla="*/ 2288256 w 5162377"/>
                <a:gd name="connsiteY75" fmla="*/ 1582625 h 1833081"/>
                <a:gd name="connsiteX76" fmla="*/ 2289245 w 5162377"/>
                <a:gd name="connsiteY76" fmla="*/ 1583428 h 1833081"/>
                <a:gd name="connsiteX77" fmla="*/ 2290419 w 5162377"/>
                <a:gd name="connsiteY77" fmla="*/ 1584355 h 1833081"/>
                <a:gd name="connsiteX78" fmla="*/ 2293756 w 5162377"/>
                <a:gd name="connsiteY78" fmla="*/ 1587260 h 1833081"/>
                <a:gd name="connsiteX79" fmla="*/ 2297525 w 5162377"/>
                <a:gd name="connsiteY79" fmla="*/ 1590905 h 1833081"/>
                <a:gd name="connsiteX80" fmla="*/ 2298452 w 5162377"/>
                <a:gd name="connsiteY80" fmla="*/ 1591956 h 1833081"/>
                <a:gd name="connsiteX81" fmla="*/ 2298514 w 5162377"/>
                <a:gd name="connsiteY81" fmla="*/ 1592017 h 1833081"/>
                <a:gd name="connsiteX82" fmla="*/ 2299503 w 5162377"/>
                <a:gd name="connsiteY82" fmla="*/ 1593377 h 1833081"/>
                <a:gd name="connsiteX83" fmla="*/ 2299565 w 5162377"/>
                <a:gd name="connsiteY83" fmla="*/ 1593439 h 1833081"/>
                <a:gd name="connsiteX84" fmla="*/ 2301727 w 5162377"/>
                <a:gd name="connsiteY84" fmla="*/ 1596961 h 1833081"/>
                <a:gd name="connsiteX85" fmla="*/ 2301913 w 5162377"/>
                <a:gd name="connsiteY85" fmla="*/ 1597208 h 1833081"/>
                <a:gd name="connsiteX86" fmla="*/ 2304570 w 5162377"/>
                <a:gd name="connsiteY86" fmla="*/ 1602028 h 1833081"/>
                <a:gd name="connsiteX87" fmla="*/ 2304570 w 5162377"/>
                <a:gd name="connsiteY87" fmla="*/ 1602090 h 1833081"/>
                <a:gd name="connsiteX88" fmla="*/ 2307041 w 5162377"/>
                <a:gd name="connsiteY88" fmla="*/ 1607095 h 1833081"/>
                <a:gd name="connsiteX89" fmla="*/ 2307412 w 5162377"/>
                <a:gd name="connsiteY89" fmla="*/ 1607836 h 1833081"/>
                <a:gd name="connsiteX90" fmla="*/ 2309946 w 5162377"/>
                <a:gd name="connsiteY90" fmla="*/ 1613336 h 1833081"/>
                <a:gd name="connsiteX91" fmla="*/ 2310440 w 5162377"/>
                <a:gd name="connsiteY91" fmla="*/ 1614387 h 1833081"/>
                <a:gd name="connsiteX92" fmla="*/ 2312974 w 5162377"/>
                <a:gd name="connsiteY92" fmla="*/ 1620195 h 1833081"/>
                <a:gd name="connsiteX93" fmla="*/ 2313530 w 5162377"/>
                <a:gd name="connsiteY93" fmla="*/ 1621492 h 1833081"/>
                <a:gd name="connsiteX94" fmla="*/ 2316002 w 5162377"/>
                <a:gd name="connsiteY94" fmla="*/ 1627487 h 1833081"/>
                <a:gd name="connsiteX95" fmla="*/ 2318967 w 5162377"/>
                <a:gd name="connsiteY95" fmla="*/ 1635087 h 1833081"/>
                <a:gd name="connsiteX96" fmla="*/ 2322057 w 5162377"/>
                <a:gd name="connsiteY96" fmla="*/ 1634284 h 1833081"/>
                <a:gd name="connsiteX97" fmla="*/ 2340656 w 5162377"/>
                <a:gd name="connsiteY97" fmla="*/ 1597270 h 1833081"/>
                <a:gd name="connsiteX98" fmla="*/ 2486116 w 5162377"/>
                <a:gd name="connsiteY98" fmla="*/ 1252777 h 1833081"/>
                <a:gd name="connsiteX99" fmla="*/ 2765725 w 5162377"/>
                <a:gd name="connsiteY99" fmla="*/ 1054796 h 1833081"/>
                <a:gd name="connsiteX100" fmla="*/ 3022964 w 5162377"/>
                <a:gd name="connsiteY100" fmla="*/ 1158238 h 1833081"/>
                <a:gd name="connsiteX101" fmla="*/ 3081728 w 5162377"/>
                <a:gd name="connsiteY101" fmla="*/ 1446312 h 1833081"/>
                <a:gd name="connsiteX102" fmla="*/ 3044901 w 5162377"/>
                <a:gd name="connsiteY102" fmla="*/ 1527630 h 1833081"/>
                <a:gd name="connsiteX103" fmla="*/ 4368558 w 5162377"/>
                <a:gd name="connsiteY103" fmla="*/ 1225033 h 1833081"/>
                <a:gd name="connsiteX104" fmla="*/ 4482998 w 5162377"/>
                <a:gd name="connsiteY104" fmla="*/ 1092553 h 1833081"/>
                <a:gd name="connsiteX105" fmla="*/ 4519889 w 5162377"/>
                <a:gd name="connsiteY105" fmla="*/ 983860 h 1833081"/>
                <a:gd name="connsiteX106" fmla="*/ 4592558 w 5162377"/>
                <a:gd name="connsiteY106" fmla="*/ 937207 h 1833081"/>
                <a:gd name="connsiteX107" fmla="*/ 4958864 w 5162377"/>
                <a:gd name="connsiteY107" fmla="*/ 871770 h 1833081"/>
                <a:gd name="connsiteX108" fmla="*/ 4999770 w 5162377"/>
                <a:gd name="connsiteY108" fmla="*/ 893026 h 1833081"/>
                <a:gd name="connsiteX109" fmla="*/ 5012006 w 5162377"/>
                <a:gd name="connsiteY109" fmla="*/ 1053319 h 1833081"/>
                <a:gd name="connsiteX110" fmla="*/ 4996496 w 5162377"/>
                <a:gd name="connsiteY110" fmla="*/ 1094164 h 1833081"/>
                <a:gd name="connsiteX111" fmla="*/ 5052789 w 5162377"/>
                <a:gd name="connsiteY111" fmla="*/ 1082979 h 1833081"/>
                <a:gd name="connsiteX112" fmla="*/ 5052851 w 5162377"/>
                <a:gd name="connsiteY112" fmla="*/ 1082979 h 1833081"/>
                <a:gd name="connsiteX113" fmla="*/ 5058598 w 5162377"/>
                <a:gd name="connsiteY113" fmla="*/ 1059003 h 1833081"/>
                <a:gd name="connsiteX114" fmla="*/ 5088876 w 5162377"/>
                <a:gd name="connsiteY114" fmla="*/ 1033668 h 1833081"/>
                <a:gd name="connsiteX115" fmla="*/ 5116065 w 5162377"/>
                <a:gd name="connsiteY115" fmla="*/ 1027798 h 1833081"/>
                <a:gd name="connsiteX116" fmla="*/ 5117239 w 5162377"/>
                <a:gd name="connsiteY116" fmla="*/ 1027489 h 1833081"/>
                <a:gd name="connsiteX117" fmla="*/ 5147763 w 5162377"/>
                <a:gd name="connsiteY117" fmla="*/ 855582 h 1833081"/>
                <a:gd name="connsiteX118" fmla="*/ 5156291 w 5162377"/>
                <a:gd name="connsiteY118" fmla="*/ 707589 h 1833081"/>
                <a:gd name="connsiteX119" fmla="*/ 5162161 w 5162377"/>
                <a:gd name="connsiteY119" fmla="*/ 531237 h 1833081"/>
                <a:gd name="connsiteX120" fmla="*/ 5147146 w 5162377"/>
                <a:gd name="connsiteY120" fmla="*/ 247798 h 1833081"/>
                <a:gd name="connsiteX121" fmla="*/ 5130523 w 5162377"/>
                <a:gd name="connsiteY121" fmla="*/ 17623 h 1833081"/>
                <a:gd name="connsiteX122" fmla="*/ 5124838 w 5162377"/>
                <a:gd name="connsiteY122" fmla="*/ 12 h 1833081"/>
                <a:gd name="connsiteX123" fmla="*/ 59074 w 5162377"/>
                <a:gd name="connsiteY123" fmla="*/ 1140016 h 1833081"/>
                <a:gd name="connsiteX124" fmla="*/ 58652 w 5162377"/>
                <a:gd name="connsiteY124" fmla="*/ 1152975 h 1833081"/>
                <a:gd name="connsiteX125" fmla="*/ 11555 w 5162377"/>
                <a:gd name="connsiteY125" fmla="*/ 1154476 h 1833081"/>
                <a:gd name="connsiteX126" fmla="*/ 3461 w 5162377"/>
                <a:gd name="connsiteY126" fmla="*/ 1162570 h 1833081"/>
                <a:gd name="connsiteX127" fmla="*/ 0 w 5162377"/>
                <a:gd name="connsiteY127" fmla="*/ 1215773 h 1833081"/>
                <a:gd name="connsiteX128" fmla="*/ 70383 w 5162377"/>
                <a:gd name="connsiteY128" fmla="*/ 1273240 h 1833081"/>
                <a:gd name="connsiteX129" fmla="*/ 87129 w 5162377"/>
                <a:gd name="connsiteY129" fmla="*/ 1292087 h 1833081"/>
                <a:gd name="connsiteX130" fmla="*/ 111846 w 5162377"/>
                <a:gd name="connsiteY130" fmla="*/ 1283497 h 1833081"/>
                <a:gd name="connsiteX131" fmla="*/ 211331 w 5162377"/>
                <a:gd name="connsiteY131" fmla="*/ 1303457 h 1833081"/>
                <a:gd name="connsiteX132" fmla="*/ 59077 w 5162377"/>
                <a:gd name="connsiteY132" fmla="*/ 1140014 h 1833081"/>
                <a:gd name="connsiteX133" fmla="*/ 60556 w 5162377"/>
                <a:gd name="connsiteY133" fmla="*/ 1328979 h 1833081"/>
                <a:gd name="connsiteX134" fmla="*/ 62162 w 5162377"/>
                <a:gd name="connsiteY134" fmla="*/ 1330462 h 1833081"/>
                <a:gd name="connsiteX135" fmla="*/ 60556 w 5162377"/>
                <a:gd name="connsiteY135" fmla="*/ 1328979 h 1833081"/>
                <a:gd name="connsiteX136" fmla="*/ 87868 w 5162377"/>
                <a:gd name="connsiteY136" fmla="*/ 1342079 h 1833081"/>
                <a:gd name="connsiteX137" fmla="*/ 87992 w 5162377"/>
                <a:gd name="connsiteY137" fmla="*/ 1342573 h 1833081"/>
                <a:gd name="connsiteX138" fmla="*/ 161398 w 5162377"/>
                <a:gd name="connsiteY138" fmla="*/ 1485315 h 1833081"/>
                <a:gd name="connsiteX139" fmla="*/ 161151 w 5162377"/>
                <a:gd name="connsiteY139" fmla="*/ 1485315 h 1833081"/>
                <a:gd name="connsiteX140" fmla="*/ 163437 w 5162377"/>
                <a:gd name="connsiteY140" fmla="*/ 1485686 h 1833081"/>
                <a:gd name="connsiteX141" fmla="*/ 515716 w 5162377"/>
                <a:gd name="connsiteY141" fmla="*/ 1566140 h 1833081"/>
                <a:gd name="connsiteX142" fmla="*/ 931952 w 5162377"/>
                <a:gd name="connsiteY142" fmla="*/ 1616995 h 1833081"/>
                <a:gd name="connsiteX143" fmla="*/ 933064 w 5162377"/>
                <a:gd name="connsiteY143" fmla="*/ 1612237 h 1833081"/>
                <a:gd name="connsiteX144" fmla="*/ 932570 w 5162377"/>
                <a:gd name="connsiteY144" fmla="*/ 1604019 h 1833081"/>
                <a:gd name="connsiteX145" fmla="*/ 930160 w 5162377"/>
                <a:gd name="connsiteY145" fmla="*/ 1559837 h 1833081"/>
                <a:gd name="connsiteX146" fmla="*/ 929851 w 5162377"/>
                <a:gd name="connsiteY146" fmla="*/ 1553349 h 1833081"/>
                <a:gd name="connsiteX147" fmla="*/ 928986 w 5162377"/>
                <a:gd name="connsiteY147" fmla="*/ 1537407 h 1833081"/>
                <a:gd name="connsiteX148" fmla="*/ 927564 w 5162377"/>
                <a:gd name="connsiteY148" fmla="*/ 1507870 h 1833081"/>
                <a:gd name="connsiteX149" fmla="*/ 925216 w 5162377"/>
                <a:gd name="connsiteY149" fmla="*/ 1458065 h 1833081"/>
                <a:gd name="connsiteX150" fmla="*/ 925093 w 5162377"/>
                <a:gd name="connsiteY150" fmla="*/ 1458436 h 1833081"/>
                <a:gd name="connsiteX151" fmla="*/ 417842 w 5162377"/>
                <a:gd name="connsiteY151" fmla="*/ 1405108 h 1833081"/>
                <a:gd name="connsiteX152" fmla="*/ 165112 w 5162377"/>
                <a:gd name="connsiteY152" fmla="*/ 1362224 h 1833081"/>
                <a:gd name="connsiteX153" fmla="*/ 87871 w 5162377"/>
                <a:gd name="connsiteY153" fmla="*/ 1342080 h 1833081"/>
                <a:gd name="connsiteX154" fmla="*/ 944928 w 5162377"/>
                <a:gd name="connsiteY154" fmla="*/ 1782598 h 1833081"/>
                <a:gd name="connsiteX155" fmla="*/ 949871 w 5162377"/>
                <a:gd name="connsiteY155" fmla="*/ 1833082 h 1833081"/>
                <a:gd name="connsiteX156" fmla="*/ 949933 w 5162377"/>
                <a:gd name="connsiteY156" fmla="*/ 1833082 h 1833081"/>
                <a:gd name="connsiteX157" fmla="*/ 944928 w 5162377"/>
                <a:gd name="connsiteY157" fmla="*/ 1782598 h 18330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</a:cxnLst>
              <a:rect l="l" t="t" r="r" b="b"/>
              <a:pathLst>
                <a:path w="5162377" h="1833081">
                  <a:moveTo>
                    <a:pt x="5124850" y="0"/>
                  </a:moveTo>
                  <a:lnTo>
                    <a:pt x="5124169" y="62"/>
                  </a:lnTo>
                  <a:lnTo>
                    <a:pt x="3143224" y="148734"/>
                  </a:lnTo>
                  <a:cubicBezTo>
                    <a:pt x="3143224" y="148734"/>
                    <a:pt x="2567158" y="196265"/>
                    <a:pt x="2343441" y="227023"/>
                  </a:cubicBezTo>
                  <a:cubicBezTo>
                    <a:pt x="2195156" y="247412"/>
                    <a:pt x="2027243" y="289969"/>
                    <a:pt x="1930856" y="316311"/>
                  </a:cubicBezTo>
                  <a:lnTo>
                    <a:pt x="1910341" y="321934"/>
                  </a:lnTo>
                  <a:cubicBezTo>
                    <a:pt x="1873441" y="332207"/>
                    <a:pt x="1851329" y="338927"/>
                    <a:pt x="1851329" y="338927"/>
                  </a:cubicBezTo>
                  <a:cubicBezTo>
                    <a:pt x="1615675" y="421540"/>
                    <a:pt x="1284179" y="618130"/>
                    <a:pt x="1205344" y="671680"/>
                  </a:cubicBezTo>
                  <a:cubicBezTo>
                    <a:pt x="1132827" y="720942"/>
                    <a:pt x="945260" y="859030"/>
                    <a:pt x="945260" y="859036"/>
                  </a:cubicBezTo>
                  <a:lnTo>
                    <a:pt x="944149" y="859407"/>
                  </a:lnTo>
                  <a:cubicBezTo>
                    <a:pt x="910245" y="950815"/>
                    <a:pt x="413085" y="1437321"/>
                    <a:pt x="688637" y="1298751"/>
                  </a:cubicBezTo>
                  <a:cubicBezTo>
                    <a:pt x="566146" y="1453120"/>
                    <a:pt x="717066" y="1385473"/>
                    <a:pt x="932718" y="1392674"/>
                  </a:cubicBezTo>
                  <a:cubicBezTo>
                    <a:pt x="932870" y="1392439"/>
                    <a:pt x="933057" y="1392226"/>
                    <a:pt x="933213" y="1391994"/>
                  </a:cubicBezTo>
                  <a:cubicBezTo>
                    <a:pt x="933628" y="1391375"/>
                    <a:pt x="934008" y="1390744"/>
                    <a:pt x="934449" y="1390140"/>
                  </a:cubicBezTo>
                  <a:cubicBezTo>
                    <a:pt x="934527" y="1390034"/>
                    <a:pt x="934617" y="1389938"/>
                    <a:pt x="934696" y="1389831"/>
                  </a:cubicBezTo>
                  <a:cubicBezTo>
                    <a:pt x="935088" y="1389303"/>
                    <a:pt x="935520" y="1388802"/>
                    <a:pt x="935932" y="1388286"/>
                  </a:cubicBezTo>
                  <a:cubicBezTo>
                    <a:pt x="936395" y="1387706"/>
                    <a:pt x="936865" y="1387121"/>
                    <a:pt x="937353" y="1386556"/>
                  </a:cubicBezTo>
                  <a:cubicBezTo>
                    <a:pt x="937906" y="1385916"/>
                    <a:pt x="938499" y="1385259"/>
                    <a:pt x="939083" y="1384640"/>
                  </a:cubicBezTo>
                  <a:cubicBezTo>
                    <a:pt x="939851" y="1383825"/>
                    <a:pt x="940611" y="1383007"/>
                    <a:pt x="941431" y="1382231"/>
                  </a:cubicBezTo>
                  <a:cubicBezTo>
                    <a:pt x="941652" y="1382021"/>
                    <a:pt x="941886" y="1381819"/>
                    <a:pt x="942111" y="1381613"/>
                  </a:cubicBezTo>
                  <a:cubicBezTo>
                    <a:pt x="942752" y="1381023"/>
                    <a:pt x="943416" y="1380449"/>
                    <a:pt x="944088" y="1379883"/>
                  </a:cubicBezTo>
                  <a:cubicBezTo>
                    <a:pt x="944994" y="1379120"/>
                    <a:pt x="945910" y="1378377"/>
                    <a:pt x="946869" y="1377658"/>
                  </a:cubicBezTo>
                  <a:cubicBezTo>
                    <a:pt x="962249" y="1366123"/>
                    <a:pt x="991930" y="1347991"/>
                    <a:pt x="1000319" y="1343796"/>
                  </a:cubicBezTo>
                  <a:cubicBezTo>
                    <a:pt x="1002416" y="1342747"/>
                    <a:pt x="1004587" y="1342313"/>
                    <a:pt x="1006684" y="1342313"/>
                  </a:cubicBezTo>
                  <a:cubicBezTo>
                    <a:pt x="1012976" y="1342313"/>
                    <a:pt x="1019081" y="1346211"/>
                    <a:pt x="1023801" y="1349357"/>
                  </a:cubicBezTo>
                  <a:cubicBezTo>
                    <a:pt x="1030092" y="1353551"/>
                    <a:pt x="1065355" y="1376987"/>
                    <a:pt x="1070948" y="1382230"/>
                  </a:cubicBezTo>
                  <a:cubicBezTo>
                    <a:pt x="1076540" y="1387473"/>
                    <a:pt x="1078301" y="1396566"/>
                    <a:pt x="1078301" y="1396566"/>
                  </a:cubicBezTo>
                  <a:cubicBezTo>
                    <a:pt x="1078301" y="1396566"/>
                    <a:pt x="1066037" y="1424863"/>
                    <a:pt x="1072678" y="1446185"/>
                  </a:cubicBezTo>
                  <a:cubicBezTo>
                    <a:pt x="1079320" y="1467507"/>
                    <a:pt x="1096097" y="1469233"/>
                    <a:pt x="1096097" y="1469233"/>
                  </a:cubicBezTo>
                  <a:cubicBezTo>
                    <a:pt x="1096097" y="1469233"/>
                    <a:pt x="1105593" y="1511566"/>
                    <a:pt x="1117478" y="1550367"/>
                  </a:cubicBezTo>
                  <a:cubicBezTo>
                    <a:pt x="1129363" y="1589167"/>
                    <a:pt x="1145408" y="1622357"/>
                    <a:pt x="1145408" y="1622357"/>
                  </a:cubicBezTo>
                  <a:lnTo>
                    <a:pt x="1145346" y="1623037"/>
                  </a:lnTo>
                  <a:cubicBezTo>
                    <a:pt x="1145377" y="1623009"/>
                    <a:pt x="1146088" y="1622357"/>
                    <a:pt x="1146088" y="1622357"/>
                  </a:cubicBezTo>
                  <a:cubicBezTo>
                    <a:pt x="1146088" y="1622357"/>
                    <a:pt x="1448132" y="1641916"/>
                    <a:pt x="1688625" y="1625137"/>
                  </a:cubicBezTo>
                  <a:lnTo>
                    <a:pt x="1758514" y="1619577"/>
                  </a:lnTo>
                  <a:cubicBezTo>
                    <a:pt x="1758514" y="1619577"/>
                    <a:pt x="2025137" y="1597516"/>
                    <a:pt x="2112272" y="1586703"/>
                  </a:cubicBezTo>
                  <a:cubicBezTo>
                    <a:pt x="2115280" y="1586330"/>
                    <a:pt x="2118190" y="1585927"/>
                    <a:pt x="2121108" y="1585529"/>
                  </a:cubicBezTo>
                  <a:cubicBezTo>
                    <a:pt x="2121650" y="1585455"/>
                    <a:pt x="2122176" y="1585418"/>
                    <a:pt x="2122715" y="1585343"/>
                  </a:cubicBezTo>
                  <a:cubicBezTo>
                    <a:pt x="2125076" y="1585018"/>
                    <a:pt x="2127395" y="1584693"/>
                    <a:pt x="2129697" y="1584355"/>
                  </a:cubicBezTo>
                  <a:cubicBezTo>
                    <a:pt x="2130781" y="1584196"/>
                    <a:pt x="2131777" y="1584022"/>
                    <a:pt x="2132848" y="1583861"/>
                  </a:cubicBezTo>
                  <a:cubicBezTo>
                    <a:pt x="2137346" y="1583183"/>
                    <a:pt x="2141792" y="1582465"/>
                    <a:pt x="2146072" y="1581760"/>
                  </a:cubicBezTo>
                  <a:cubicBezTo>
                    <a:pt x="2148107" y="1581425"/>
                    <a:pt x="2150016" y="1581109"/>
                    <a:pt x="2152004" y="1580771"/>
                  </a:cubicBezTo>
                  <a:cubicBezTo>
                    <a:pt x="2152495" y="1580688"/>
                    <a:pt x="2152937" y="1580608"/>
                    <a:pt x="2153425" y="1580524"/>
                  </a:cubicBezTo>
                  <a:cubicBezTo>
                    <a:pt x="2159051" y="1579562"/>
                    <a:pt x="2164541" y="1578628"/>
                    <a:pt x="2169800" y="1577681"/>
                  </a:cubicBezTo>
                  <a:cubicBezTo>
                    <a:pt x="2171962" y="1577293"/>
                    <a:pt x="2173939" y="1576949"/>
                    <a:pt x="2176042" y="1576570"/>
                  </a:cubicBezTo>
                  <a:cubicBezTo>
                    <a:pt x="2179576" y="1575931"/>
                    <a:pt x="2182924" y="1575317"/>
                    <a:pt x="2186299" y="1574715"/>
                  </a:cubicBezTo>
                  <a:cubicBezTo>
                    <a:pt x="2190688" y="1573934"/>
                    <a:pt x="2194958" y="1573176"/>
                    <a:pt x="2199090" y="1572491"/>
                  </a:cubicBezTo>
                  <a:cubicBezTo>
                    <a:pt x="2200207" y="1572306"/>
                    <a:pt x="2201389" y="1572112"/>
                    <a:pt x="2202488" y="1571935"/>
                  </a:cubicBezTo>
                  <a:cubicBezTo>
                    <a:pt x="2202575" y="1571921"/>
                    <a:pt x="2202649" y="1571887"/>
                    <a:pt x="2202736" y="1571873"/>
                  </a:cubicBezTo>
                  <a:cubicBezTo>
                    <a:pt x="2206011" y="1571349"/>
                    <a:pt x="2209192" y="1570885"/>
                    <a:pt x="2212314" y="1570452"/>
                  </a:cubicBezTo>
                  <a:cubicBezTo>
                    <a:pt x="2213272" y="1570319"/>
                    <a:pt x="2214273" y="1570204"/>
                    <a:pt x="2215217" y="1570081"/>
                  </a:cubicBezTo>
                  <a:cubicBezTo>
                    <a:pt x="2216930" y="1569858"/>
                    <a:pt x="2218618" y="1569651"/>
                    <a:pt x="2220285" y="1569463"/>
                  </a:cubicBezTo>
                  <a:cubicBezTo>
                    <a:pt x="2222170" y="1569251"/>
                    <a:pt x="2224016" y="1569070"/>
                    <a:pt x="2225846" y="1568908"/>
                  </a:cubicBezTo>
                  <a:cubicBezTo>
                    <a:pt x="2227629" y="1568748"/>
                    <a:pt x="2229366" y="1568582"/>
                    <a:pt x="2231099" y="1568474"/>
                  </a:cubicBezTo>
                  <a:cubicBezTo>
                    <a:pt x="2231264" y="1568464"/>
                    <a:pt x="2231428" y="1568484"/>
                    <a:pt x="2231593" y="1568474"/>
                  </a:cubicBezTo>
                  <a:cubicBezTo>
                    <a:pt x="2233259" y="1568375"/>
                    <a:pt x="2234915" y="1568274"/>
                    <a:pt x="2236536" y="1568227"/>
                  </a:cubicBezTo>
                  <a:cubicBezTo>
                    <a:pt x="2238259" y="1568177"/>
                    <a:pt x="2239991" y="1568152"/>
                    <a:pt x="2241665" y="1568166"/>
                  </a:cubicBezTo>
                  <a:cubicBezTo>
                    <a:pt x="2243032" y="1568177"/>
                    <a:pt x="2244408" y="1568232"/>
                    <a:pt x="2245743" y="1568289"/>
                  </a:cubicBezTo>
                  <a:cubicBezTo>
                    <a:pt x="2247080" y="1568346"/>
                    <a:pt x="2248391" y="1568432"/>
                    <a:pt x="2249697" y="1568537"/>
                  </a:cubicBezTo>
                  <a:cubicBezTo>
                    <a:pt x="2250780" y="1568623"/>
                    <a:pt x="2251848" y="1568724"/>
                    <a:pt x="2252911" y="1568845"/>
                  </a:cubicBezTo>
                  <a:cubicBezTo>
                    <a:pt x="2254010" y="1568971"/>
                    <a:pt x="2255107" y="1569114"/>
                    <a:pt x="2256186" y="1569278"/>
                  </a:cubicBezTo>
                  <a:cubicBezTo>
                    <a:pt x="2256348" y="1569303"/>
                    <a:pt x="2256519" y="1569314"/>
                    <a:pt x="2256680" y="1569340"/>
                  </a:cubicBezTo>
                  <a:cubicBezTo>
                    <a:pt x="2256910" y="1569376"/>
                    <a:pt x="2257130" y="1569425"/>
                    <a:pt x="2257361" y="1569463"/>
                  </a:cubicBezTo>
                  <a:cubicBezTo>
                    <a:pt x="2258526" y="1569657"/>
                    <a:pt x="2259679" y="1569839"/>
                    <a:pt x="2260820" y="1570081"/>
                  </a:cubicBezTo>
                  <a:cubicBezTo>
                    <a:pt x="2260904" y="1570099"/>
                    <a:pt x="2260984" y="1570125"/>
                    <a:pt x="2261067" y="1570143"/>
                  </a:cubicBezTo>
                  <a:cubicBezTo>
                    <a:pt x="2262483" y="1570448"/>
                    <a:pt x="2263827" y="1570811"/>
                    <a:pt x="2265208" y="1571193"/>
                  </a:cubicBezTo>
                  <a:cubicBezTo>
                    <a:pt x="2266684" y="1571603"/>
                    <a:pt x="2268155" y="1572049"/>
                    <a:pt x="2269595" y="1572553"/>
                  </a:cubicBezTo>
                  <a:cubicBezTo>
                    <a:pt x="2270635" y="1572917"/>
                    <a:pt x="2271663" y="1573312"/>
                    <a:pt x="2272685" y="1573727"/>
                  </a:cubicBezTo>
                  <a:cubicBezTo>
                    <a:pt x="2273496" y="1574055"/>
                    <a:pt x="2274294" y="1574415"/>
                    <a:pt x="2275095" y="1574777"/>
                  </a:cubicBezTo>
                  <a:cubicBezTo>
                    <a:pt x="2275111" y="1574785"/>
                    <a:pt x="2275139" y="1574770"/>
                    <a:pt x="2275156" y="1574777"/>
                  </a:cubicBezTo>
                  <a:cubicBezTo>
                    <a:pt x="2276111" y="1575210"/>
                    <a:pt x="2277060" y="1575655"/>
                    <a:pt x="2277999" y="1576137"/>
                  </a:cubicBezTo>
                  <a:cubicBezTo>
                    <a:pt x="2279277" y="1576792"/>
                    <a:pt x="2280516" y="1577488"/>
                    <a:pt x="2281768" y="1578238"/>
                  </a:cubicBezTo>
                  <a:cubicBezTo>
                    <a:pt x="2281872" y="1578300"/>
                    <a:pt x="2281974" y="1578361"/>
                    <a:pt x="2282077" y="1578423"/>
                  </a:cubicBezTo>
                  <a:cubicBezTo>
                    <a:pt x="2283065" y="1579021"/>
                    <a:pt x="2284071" y="1579680"/>
                    <a:pt x="2285043" y="1580339"/>
                  </a:cubicBezTo>
                  <a:cubicBezTo>
                    <a:pt x="2285377" y="1580565"/>
                    <a:pt x="2285699" y="1580784"/>
                    <a:pt x="2286032" y="1581018"/>
                  </a:cubicBezTo>
                  <a:cubicBezTo>
                    <a:pt x="2286774" y="1581540"/>
                    <a:pt x="2287522" y="1582066"/>
                    <a:pt x="2288256" y="1582625"/>
                  </a:cubicBezTo>
                  <a:cubicBezTo>
                    <a:pt x="2288597" y="1582883"/>
                    <a:pt x="2288906" y="1583161"/>
                    <a:pt x="2289245" y="1583428"/>
                  </a:cubicBezTo>
                  <a:cubicBezTo>
                    <a:pt x="2289642" y="1583741"/>
                    <a:pt x="2290024" y="1584031"/>
                    <a:pt x="2290419" y="1584355"/>
                  </a:cubicBezTo>
                  <a:cubicBezTo>
                    <a:pt x="2291537" y="1585273"/>
                    <a:pt x="2292655" y="1586249"/>
                    <a:pt x="2293756" y="1587260"/>
                  </a:cubicBezTo>
                  <a:cubicBezTo>
                    <a:pt x="2295020" y="1588420"/>
                    <a:pt x="2296281" y="1589617"/>
                    <a:pt x="2297525" y="1590905"/>
                  </a:cubicBezTo>
                  <a:cubicBezTo>
                    <a:pt x="2297819" y="1591210"/>
                    <a:pt x="2298126" y="1591545"/>
                    <a:pt x="2298452" y="1591956"/>
                  </a:cubicBezTo>
                  <a:cubicBezTo>
                    <a:pt x="2298472" y="1591980"/>
                    <a:pt x="2298494" y="1591993"/>
                    <a:pt x="2298514" y="1592017"/>
                  </a:cubicBezTo>
                  <a:cubicBezTo>
                    <a:pt x="2298825" y="1592412"/>
                    <a:pt x="2299165" y="1592892"/>
                    <a:pt x="2299503" y="1593377"/>
                  </a:cubicBezTo>
                  <a:cubicBezTo>
                    <a:pt x="2299521" y="1593403"/>
                    <a:pt x="2299546" y="1593413"/>
                    <a:pt x="2299565" y="1593439"/>
                  </a:cubicBezTo>
                  <a:cubicBezTo>
                    <a:pt x="2300261" y="1594445"/>
                    <a:pt x="2300935" y="1595607"/>
                    <a:pt x="2301727" y="1596961"/>
                  </a:cubicBezTo>
                  <a:cubicBezTo>
                    <a:pt x="2301785" y="1597059"/>
                    <a:pt x="2301855" y="1597108"/>
                    <a:pt x="2301913" y="1597208"/>
                  </a:cubicBezTo>
                  <a:cubicBezTo>
                    <a:pt x="2302745" y="1598643"/>
                    <a:pt x="2303656" y="1600266"/>
                    <a:pt x="2304570" y="1602028"/>
                  </a:cubicBezTo>
                  <a:cubicBezTo>
                    <a:pt x="2304579" y="1602045"/>
                    <a:pt x="2304560" y="1602072"/>
                    <a:pt x="2304570" y="1602090"/>
                  </a:cubicBezTo>
                  <a:cubicBezTo>
                    <a:pt x="2305382" y="1603659"/>
                    <a:pt x="2306180" y="1605306"/>
                    <a:pt x="2307041" y="1607095"/>
                  </a:cubicBezTo>
                  <a:cubicBezTo>
                    <a:pt x="2307168" y="1607356"/>
                    <a:pt x="2307285" y="1607571"/>
                    <a:pt x="2307412" y="1607836"/>
                  </a:cubicBezTo>
                  <a:cubicBezTo>
                    <a:pt x="2308250" y="1609592"/>
                    <a:pt x="2309078" y="1611411"/>
                    <a:pt x="2309946" y="1613336"/>
                  </a:cubicBezTo>
                  <a:cubicBezTo>
                    <a:pt x="2310109" y="1613698"/>
                    <a:pt x="2310276" y="1614019"/>
                    <a:pt x="2310440" y="1614387"/>
                  </a:cubicBezTo>
                  <a:cubicBezTo>
                    <a:pt x="2311277" y="1616261"/>
                    <a:pt x="2312124" y="1618199"/>
                    <a:pt x="2312974" y="1620195"/>
                  </a:cubicBezTo>
                  <a:cubicBezTo>
                    <a:pt x="2313162" y="1620638"/>
                    <a:pt x="2313341" y="1621044"/>
                    <a:pt x="2313530" y="1621492"/>
                  </a:cubicBezTo>
                  <a:cubicBezTo>
                    <a:pt x="2314357" y="1623453"/>
                    <a:pt x="2315176" y="1625443"/>
                    <a:pt x="2316002" y="1627487"/>
                  </a:cubicBezTo>
                  <a:cubicBezTo>
                    <a:pt x="2317010" y="1629981"/>
                    <a:pt x="2317980" y="1632511"/>
                    <a:pt x="2318967" y="1635087"/>
                  </a:cubicBezTo>
                  <a:lnTo>
                    <a:pt x="2322057" y="1634284"/>
                  </a:lnTo>
                  <a:cubicBezTo>
                    <a:pt x="2331914" y="1627053"/>
                    <a:pt x="2340656" y="1597270"/>
                    <a:pt x="2340656" y="1597270"/>
                  </a:cubicBezTo>
                  <a:cubicBezTo>
                    <a:pt x="2370858" y="1527433"/>
                    <a:pt x="2396885" y="1436882"/>
                    <a:pt x="2486116" y="1252777"/>
                  </a:cubicBezTo>
                  <a:cubicBezTo>
                    <a:pt x="2588960" y="1077415"/>
                    <a:pt x="2704010" y="1063857"/>
                    <a:pt x="2765725" y="1054796"/>
                  </a:cubicBezTo>
                  <a:cubicBezTo>
                    <a:pt x="2828407" y="1045589"/>
                    <a:pt x="2933581" y="997844"/>
                    <a:pt x="3022964" y="1158238"/>
                  </a:cubicBezTo>
                  <a:cubicBezTo>
                    <a:pt x="3088261" y="1331421"/>
                    <a:pt x="3081728" y="1409958"/>
                    <a:pt x="3081728" y="1446312"/>
                  </a:cubicBezTo>
                  <a:cubicBezTo>
                    <a:pt x="3081728" y="1480654"/>
                    <a:pt x="3048604" y="1522994"/>
                    <a:pt x="3044901" y="1527630"/>
                  </a:cubicBezTo>
                  <a:cubicBezTo>
                    <a:pt x="3057445" y="1524761"/>
                    <a:pt x="4311599" y="1238051"/>
                    <a:pt x="4368558" y="1225033"/>
                  </a:cubicBezTo>
                  <a:cubicBezTo>
                    <a:pt x="4425792" y="1211951"/>
                    <a:pt x="4463376" y="1151418"/>
                    <a:pt x="4482998" y="1092553"/>
                  </a:cubicBezTo>
                  <a:cubicBezTo>
                    <a:pt x="4502621" y="1033684"/>
                    <a:pt x="4502547" y="1034362"/>
                    <a:pt x="4519889" y="983860"/>
                  </a:cubicBezTo>
                  <a:cubicBezTo>
                    <a:pt x="4524360" y="963242"/>
                    <a:pt x="4550385" y="942611"/>
                    <a:pt x="4592558" y="937207"/>
                  </a:cubicBezTo>
                  <a:cubicBezTo>
                    <a:pt x="4635698" y="931679"/>
                    <a:pt x="4922885" y="876675"/>
                    <a:pt x="4958864" y="871770"/>
                  </a:cubicBezTo>
                  <a:cubicBezTo>
                    <a:pt x="4994839" y="866864"/>
                    <a:pt x="4994865" y="870134"/>
                    <a:pt x="4999770" y="893026"/>
                  </a:cubicBezTo>
                  <a:cubicBezTo>
                    <a:pt x="5004677" y="915920"/>
                    <a:pt x="5008735" y="1017340"/>
                    <a:pt x="5012006" y="1053319"/>
                  </a:cubicBezTo>
                  <a:cubicBezTo>
                    <a:pt x="5012823" y="1062313"/>
                    <a:pt x="4996496" y="1094164"/>
                    <a:pt x="4996496" y="1094164"/>
                  </a:cubicBezTo>
                  <a:lnTo>
                    <a:pt x="5052789" y="1082979"/>
                  </a:lnTo>
                  <a:lnTo>
                    <a:pt x="5052851" y="1082979"/>
                  </a:lnTo>
                  <a:cubicBezTo>
                    <a:pt x="5055090" y="1073511"/>
                    <a:pt x="5057187" y="1064883"/>
                    <a:pt x="5058598" y="1059003"/>
                  </a:cubicBezTo>
                  <a:cubicBezTo>
                    <a:pt x="5063504" y="1038562"/>
                    <a:pt x="5079064" y="1035303"/>
                    <a:pt x="5088876" y="1033668"/>
                  </a:cubicBezTo>
                  <a:cubicBezTo>
                    <a:pt x="5093487" y="1032900"/>
                    <a:pt x="5104416" y="1030543"/>
                    <a:pt x="5116065" y="1027798"/>
                  </a:cubicBezTo>
                  <a:cubicBezTo>
                    <a:pt x="5116457" y="1027706"/>
                    <a:pt x="5116846" y="1027582"/>
                    <a:pt x="5117239" y="1027489"/>
                  </a:cubicBezTo>
                  <a:cubicBezTo>
                    <a:pt x="5127705" y="970246"/>
                    <a:pt x="5136349" y="912624"/>
                    <a:pt x="5147763" y="855582"/>
                  </a:cubicBezTo>
                  <a:cubicBezTo>
                    <a:pt x="5150104" y="842293"/>
                    <a:pt x="5156294" y="710002"/>
                    <a:pt x="5156291" y="707589"/>
                  </a:cubicBezTo>
                  <a:cubicBezTo>
                    <a:pt x="5156291" y="705177"/>
                    <a:pt x="5163729" y="587777"/>
                    <a:pt x="5162161" y="531237"/>
                  </a:cubicBezTo>
                  <a:cubicBezTo>
                    <a:pt x="5160593" y="474690"/>
                    <a:pt x="5147146" y="293835"/>
                    <a:pt x="5147146" y="247798"/>
                  </a:cubicBezTo>
                  <a:cubicBezTo>
                    <a:pt x="5147146" y="201759"/>
                    <a:pt x="5130523" y="24018"/>
                    <a:pt x="5130523" y="17623"/>
                  </a:cubicBezTo>
                  <a:cubicBezTo>
                    <a:pt x="5130523" y="11441"/>
                    <a:pt x="5127362" y="2527"/>
                    <a:pt x="5124838" y="12"/>
                  </a:cubicBezTo>
                  <a:close/>
                  <a:moveTo>
                    <a:pt x="59074" y="1140016"/>
                  </a:moveTo>
                  <a:lnTo>
                    <a:pt x="58652" y="1152975"/>
                  </a:lnTo>
                  <a:cubicBezTo>
                    <a:pt x="58652" y="1152974"/>
                    <a:pt x="21135" y="1153848"/>
                    <a:pt x="11555" y="1154476"/>
                  </a:cubicBezTo>
                  <a:cubicBezTo>
                    <a:pt x="3397" y="1155009"/>
                    <a:pt x="3461" y="1162570"/>
                    <a:pt x="3461" y="1162570"/>
                  </a:cubicBezTo>
                  <a:lnTo>
                    <a:pt x="0" y="1215773"/>
                  </a:lnTo>
                  <a:lnTo>
                    <a:pt x="70383" y="1273240"/>
                  </a:lnTo>
                  <a:lnTo>
                    <a:pt x="87129" y="1292087"/>
                  </a:lnTo>
                  <a:lnTo>
                    <a:pt x="111846" y="1283497"/>
                  </a:lnTo>
                  <a:cubicBezTo>
                    <a:pt x="137194" y="1289602"/>
                    <a:pt x="172782" y="1297443"/>
                    <a:pt x="211331" y="1303457"/>
                  </a:cubicBezTo>
                  <a:cubicBezTo>
                    <a:pt x="150218" y="1272483"/>
                    <a:pt x="97984" y="1215147"/>
                    <a:pt x="59077" y="1140014"/>
                  </a:cubicBezTo>
                  <a:close/>
                  <a:moveTo>
                    <a:pt x="60556" y="1328979"/>
                  </a:moveTo>
                  <a:cubicBezTo>
                    <a:pt x="61086" y="1329497"/>
                    <a:pt x="61617" y="1329999"/>
                    <a:pt x="62162" y="1330462"/>
                  </a:cubicBezTo>
                  <a:cubicBezTo>
                    <a:pt x="61625" y="1330002"/>
                    <a:pt x="61079" y="1329492"/>
                    <a:pt x="60556" y="1328979"/>
                  </a:cubicBezTo>
                  <a:close/>
                  <a:moveTo>
                    <a:pt x="87868" y="1342079"/>
                  </a:moveTo>
                  <a:lnTo>
                    <a:pt x="87992" y="1342573"/>
                  </a:lnTo>
                  <a:lnTo>
                    <a:pt x="161398" y="1485315"/>
                  </a:lnTo>
                  <a:cubicBezTo>
                    <a:pt x="161398" y="1485315"/>
                    <a:pt x="161175" y="1485314"/>
                    <a:pt x="161151" y="1485315"/>
                  </a:cubicBezTo>
                  <a:lnTo>
                    <a:pt x="163437" y="1485686"/>
                  </a:lnTo>
                  <a:cubicBezTo>
                    <a:pt x="171768" y="1488224"/>
                    <a:pt x="339834" y="1539080"/>
                    <a:pt x="515716" y="1566140"/>
                  </a:cubicBezTo>
                  <a:cubicBezTo>
                    <a:pt x="696094" y="1593891"/>
                    <a:pt x="931952" y="1616995"/>
                    <a:pt x="931952" y="1616995"/>
                  </a:cubicBezTo>
                  <a:lnTo>
                    <a:pt x="933064" y="1612237"/>
                  </a:lnTo>
                  <a:cubicBezTo>
                    <a:pt x="932908" y="1609512"/>
                    <a:pt x="932722" y="1606722"/>
                    <a:pt x="932570" y="1604019"/>
                  </a:cubicBezTo>
                  <a:cubicBezTo>
                    <a:pt x="931710" y="1588790"/>
                    <a:pt x="930905" y="1574069"/>
                    <a:pt x="930160" y="1559837"/>
                  </a:cubicBezTo>
                  <a:cubicBezTo>
                    <a:pt x="930041" y="1557597"/>
                    <a:pt x="929965" y="1555537"/>
                    <a:pt x="929851" y="1553349"/>
                  </a:cubicBezTo>
                  <a:cubicBezTo>
                    <a:pt x="929570" y="1547934"/>
                    <a:pt x="929249" y="1542604"/>
                    <a:pt x="928986" y="1537407"/>
                  </a:cubicBezTo>
                  <a:cubicBezTo>
                    <a:pt x="928428" y="1526453"/>
                    <a:pt x="928020" y="1517305"/>
                    <a:pt x="927564" y="1507870"/>
                  </a:cubicBezTo>
                  <a:cubicBezTo>
                    <a:pt x="926596" y="1487814"/>
                    <a:pt x="925819" y="1471546"/>
                    <a:pt x="925216" y="1458065"/>
                  </a:cubicBezTo>
                  <a:lnTo>
                    <a:pt x="925093" y="1458436"/>
                  </a:lnTo>
                  <a:cubicBezTo>
                    <a:pt x="746258" y="1446823"/>
                    <a:pt x="607713" y="1428264"/>
                    <a:pt x="417842" y="1405108"/>
                  </a:cubicBezTo>
                  <a:cubicBezTo>
                    <a:pt x="321347" y="1393341"/>
                    <a:pt x="231279" y="1377449"/>
                    <a:pt x="165112" y="1362224"/>
                  </a:cubicBezTo>
                  <a:cubicBezTo>
                    <a:pt x="124142" y="1352764"/>
                    <a:pt x="100710" y="1346222"/>
                    <a:pt x="87871" y="1342080"/>
                  </a:cubicBezTo>
                  <a:close/>
                  <a:moveTo>
                    <a:pt x="944928" y="1782598"/>
                  </a:moveTo>
                  <a:cubicBezTo>
                    <a:pt x="946524" y="1800722"/>
                    <a:pt x="948143" y="1817833"/>
                    <a:pt x="949871" y="1833082"/>
                  </a:cubicBezTo>
                  <a:lnTo>
                    <a:pt x="949933" y="1833082"/>
                  </a:lnTo>
                  <a:cubicBezTo>
                    <a:pt x="948198" y="1817791"/>
                    <a:pt x="946532" y="1800753"/>
                    <a:pt x="944928" y="1782598"/>
                  </a:cubicBezTo>
                  <a:close/>
                </a:path>
              </a:pathLst>
            </a:custGeom>
            <a:solidFill>
              <a:srgbClr val="007F00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AT" dirty="0"/>
            </a:p>
          </p:txBody>
        </p:sp>
        <p:grpSp>
          <p:nvGrpSpPr>
            <p:cNvPr id="18" name="Grafik 10">
              <a:extLst>
                <a:ext uri="{FF2B5EF4-FFF2-40B4-BE49-F238E27FC236}">
                  <a16:creationId xmlns:a16="http://schemas.microsoft.com/office/drawing/2014/main" id="{17CDD3EC-89CE-4B4A-B767-5674F922359A}"/>
                </a:ext>
              </a:extLst>
            </p:cNvPr>
            <p:cNvGrpSpPr/>
            <p:nvPr/>
          </p:nvGrpSpPr>
          <p:grpSpPr>
            <a:xfrm>
              <a:off x="2159380" y="1370803"/>
              <a:ext cx="5084357" cy="2523259"/>
              <a:chOff x="2159380" y="1370803"/>
              <a:chExt cx="5084357" cy="2523259"/>
            </a:xfrm>
          </p:grpSpPr>
          <p:sp>
            <p:nvSpPr>
              <p:cNvPr id="19" name="Freihandform: Form 18">
                <a:extLst>
                  <a:ext uri="{FF2B5EF4-FFF2-40B4-BE49-F238E27FC236}">
                    <a16:creationId xmlns:a16="http://schemas.microsoft.com/office/drawing/2014/main" id="{EB9F5893-0EE5-4421-8E8C-99C3B472CEA4}"/>
                  </a:ext>
                </a:extLst>
              </p:cNvPr>
              <p:cNvSpPr/>
              <p:nvPr/>
            </p:nvSpPr>
            <p:spPr>
              <a:xfrm>
                <a:off x="2159380" y="1370803"/>
                <a:ext cx="5084357" cy="2523259"/>
              </a:xfrm>
              <a:custGeom>
                <a:avLst/>
                <a:gdLst>
                  <a:gd name="connsiteX0" fmla="*/ 1956955 w 5084357"/>
                  <a:gd name="connsiteY0" fmla="*/ 34 h 2523259"/>
                  <a:gd name="connsiteX1" fmla="*/ 1458912 w 5084357"/>
                  <a:gd name="connsiteY1" fmla="*/ 17892 h 2523259"/>
                  <a:gd name="connsiteX2" fmla="*/ 660082 w 5084357"/>
                  <a:gd name="connsiteY2" fmla="*/ 156310 h 2523259"/>
                  <a:gd name="connsiteX3" fmla="*/ 486073 w 5084357"/>
                  <a:gd name="connsiteY3" fmla="*/ 298677 h 2523259"/>
                  <a:gd name="connsiteX4" fmla="*/ 460615 w 5084357"/>
                  <a:gd name="connsiteY4" fmla="*/ 309243 h 2523259"/>
                  <a:gd name="connsiteX5" fmla="*/ 462098 w 5084357"/>
                  <a:gd name="connsiteY5" fmla="*/ 325433 h 2523259"/>
                  <a:gd name="connsiteX6" fmla="*/ 108340 w 5084357"/>
                  <a:gd name="connsiteY6" fmla="*/ 972752 h 2523259"/>
                  <a:gd name="connsiteX7" fmla="*/ 77567 w 5084357"/>
                  <a:gd name="connsiteY7" fmla="*/ 1014709 h 2523259"/>
                  <a:gd name="connsiteX8" fmla="*/ 58349 w 5084357"/>
                  <a:gd name="connsiteY8" fmla="*/ 1126494 h 2523259"/>
                  <a:gd name="connsiteX9" fmla="*/ 59833 w 5084357"/>
                  <a:gd name="connsiteY9" fmla="*/ 1126680 h 2523259"/>
                  <a:gd name="connsiteX10" fmla="*/ 57979 w 5084357"/>
                  <a:gd name="connsiteY10" fmla="*/ 1129337 h 2523259"/>
                  <a:gd name="connsiteX11" fmla="*/ 58349 w 5084357"/>
                  <a:gd name="connsiteY11" fmla="*/ 1126495 h 2523259"/>
                  <a:gd name="connsiteX12" fmla="*/ 57979 w 5084357"/>
                  <a:gd name="connsiteY12" fmla="*/ 1126433 h 2523259"/>
                  <a:gd name="connsiteX13" fmla="*/ 57979 w 5084357"/>
                  <a:gd name="connsiteY13" fmla="*/ 1126557 h 2523259"/>
                  <a:gd name="connsiteX14" fmla="*/ 6752 w 5084357"/>
                  <a:gd name="connsiteY14" fmla="*/ 1126557 h 2523259"/>
                  <a:gd name="connsiteX15" fmla="*/ 326 w 5084357"/>
                  <a:gd name="connsiteY15" fmla="*/ 1137865 h 2523259"/>
                  <a:gd name="connsiteX16" fmla="*/ 1438 w 5084357"/>
                  <a:gd name="connsiteY16" fmla="*/ 1211829 h 2523259"/>
                  <a:gd name="connsiteX17" fmla="*/ 53838 w 5084357"/>
                  <a:gd name="connsiteY17" fmla="*/ 1211829 h 2523259"/>
                  <a:gd name="connsiteX18" fmla="*/ 62180 w 5084357"/>
                  <a:gd name="connsiteY18" fmla="*/ 1248225 h 2523259"/>
                  <a:gd name="connsiteX19" fmla="*/ 52479 w 5084357"/>
                  <a:gd name="connsiteY19" fmla="*/ 1360252 h 2523259"/>
                  <a:gd name="connsiteX20" fmla="*/ 280615 w 5084357"/>
                  <a:gd name="connsiteY20" fmla="*/ 1188840 h 2523259"/>
                  <a:gd name="connsiteX21" fmla="*/ 447392 w 5084357"/>
                  <a:gd name="connsiteY21" fmla="*/ 1160724 h 2523259"/>
                  <a:gd name="connsiteX22" fmla="*/ 664841 w 5084357"/>
                  <a:gd name="connsiteY22" fmla="*/ 1213063 h 2523259"/>
                  <a:gd name="connsiteX23" fmla="*/ 667251 w 5084357"/>
                  <a:gd name="connsiteY23" fmla="*/ 1214298 h 2523259"/>
                  <a:gd name="connsiteX24" fmla="*/ 899527 w 5084357"/>
                  <a:gd name="connsiteY24" fmla="*/ 1796383 h 2523259"/>
                  <a:gd name="connsiteX25" fmla="*/ 892113 w 5084357"/>
                  <a:gd name="connsiteY25" fmla="*/ 1856878 h 2523259"/>
                  <a:gd name="connsiteX26" fmla="*/ 893225 w 5084357"/>
                  <a:gd name="connsiteY26" fmla="*/ 1856507 h 2523259"/>
                  <a:gd name="connsiteX27" fmla="*/ 1049562 w 5084357"/>
                  <a:gd name="connsiteY27" fmla="*/ 1742626 h 2523259"/>
                  <a:gd name="connsiteX28" fmla="*/ 1153314 w 5084357"/>
                  <a:gd name="connsiteY28" fmla="*/ 1669157 h 2523259"/>
                  <a:gd name="connsiteX29" fmla="*/ 1799300 w 5084357"/>
                  <a:gd name="connsiteY29" fmla="*/ 1336404 h 2523259"/>
                  <a:gd name="connsiteX30" fmla="*/ 1858311 w 5084357"/>
                  <a:gd name="connsiteY30" fmla="*/ 1319411 h 2523259"/>
                  <a:gd name="connsiteX31" fmla="*/ 1878826 w 5084357"/>
                  <a:gd name="connsiteY31" fmla="*/ 1313788 h 2523259"/>
                  <a:gd name="connsiteX32" fmla="*/ 2206512 w 5084357"/>
                  <a:gd name="connsiteY32" fmla="*/ 1238032 h 2523259"/>
                  <a:gd name="connsiteX33" fmla="*/ 2235060 w 5084357"/>
                  <a:gd name="connsiteY33" fmla="*/ 1233089 h 2523259"/>
                  <a:gd name="connsiteX34" fmla="*/ 2291414 w 5084357"/>
                  <a:gd name="connsiteY34" fmla="*/ 1224499 h 2523259"/>
                  <a:gd name="connsiteX35" fmla="*/ 3091197 w 5084357"/>
                  <a:gd name="connsiteY35" fmla="*/ 1146210 h 2523259"/>
                  <a:gd name="connsiteX36" fmla="*/ 4277060 w 5084357"/>
                  <a:gd name="connsiteY36" fmla="*/ 1057228 h 2523259"/>
                  <a:gd name="connsiteX37" fmla="*/ 5072143 w 5084357"/>
                  <a:gd name="connsiteY37" fmla="*/ 997536 h 2523259"/>
                  <a:gd name="connsiteX38" fmla="*/ 5072824 w 5084357"/>
                  <a:gd name="connsiteY38" fmla="*/ 997475 h 2523259"/>
                  <a:gd name="connsiteX39" fmla="*/ 5075419 w 5084357"/>
                  <a:gd name="connsiteY39" fmla="*/ 994076 h 2523259"/>
                  <a:gd name="connsiteX40" fmla="*/ 5082278 w 5084357"/>
                  <a:gd name="connsiteY40" fmla="*/ 936177 h 2523259"/>
                  <a:gd name="connsiteX41" fmla="*/ 5060898 w 5084357"/>
                  <a:gd name="connsiteY41" fmla="*/ 895950 h 2523259"/>
                  <a:gd name="connsiteX42" fmla="*/ 4930082 w 5084357"/>
                  <a:gd name="connsiteY42" fmla="*/ 387646 h 2523259"/>
                  <a:gd name="connsiteX43" fmla="*/ 4900670 w 5084357"/>
                  <a:gd name="connsiteY43" fmla="*/ 343773 h 2523259"/>
                  <a:gd name="connsiteX44" fmla="*/ 4896097 w 5084357"/>
                  <a:gd name="connsiteY44" fmla="*/ 338644 h 2523259"/>
                  <a:gd name="connsiteX45" fmla="*/ 4703800 w 5084357"/>
                  <a:gd name="connsiteY45" fmla="*/ 233412 h 2523259"/>
                  <a:gd name="connsiteX46" fmla="*/ 4183754 w 5084357"/>
                  <a:gd name="connsiteY46" fmla="*/ 124655 h 2523259"/>
                  <a:gd name="connsiteX47" fmla="*/ 1957000 w 5084357"/>
                  <a:gd name="connsiteY47" fmla="*/ 17 h 2523259"/>
                  <a:gd name="connsiteX48" fmla="*/ 636600 w 5084357"/>
                  <a:gd name="connsiteY48" fmla="*/ 2296258 h 2523259"/>
                  <a:gd name="connsiteX49" fmla="*/ 620595 w 5084357"/>
                  <a:gd name="connsiteY49" fmla="*/ 2304168 h 2523259"/>
                  <a:gd name="connsiteX50" fmla="*/ 620904 w 5084357"/>
                  <a:gd name="connsiteY50" fmla="*/ 2304600 h 2523259"/>
                  <a:gd name="connsiteX51" fmla="*/ 481998 w 5084357"/>
                  <a:gd name="connsiteY51" fmla="*/ 2348040 h 2523259"/>
                  <a:gd name="connsiteX52" fmla="*/ 481812 w 5084357"/>
                  <a:gd name="connsiteY52" fmla="*/ 2348102 h 2523259"/>
                  <a:gd name="connsiteX53" fmla="*/ 481751 w 5084357"/>
                  <a:gd name="connsiteY53" fmla="*/ 2348040 h 2523259"/>
                  <a:gd name="connsiteX54" fmla="*/ 480823 w 5084357"/>
                  <a:gd name="connsiteY54" fmla="*/ 2348226 h 2523259"/>
                  <a:gd name="connsiteX55" fmla="*/ 481503 w 5084357"/>
                  <a:gd name="connsiteY55" fmla="*/ 2348596 h 2523259"/>
                  <a:gd name="connsiteX56" fmla="*/ 612751 w 5084357"/>
                  <a:gd name="connsiteY56" fmla="*/ 2364477 h 2523259"/>
                  <a:gd name="connsiteX57" fmla="*/ 613925 w 5084357"/>
                  <a:gd name="connsiteY57" fmla="*/ 2361264 h 2523259"/>
                  <a:gd name="connsiteX58" fmla="*/ 636603 w 5084357"/>
                  <a:gd name="connsiteY58" fmla="*/ 2296259 h 2523259"/>
                  <a:gd name="connsiteX59" fmla="*/ 8483 w 5084357"/>
                  <a:gd name="connsiteY59" fmla="*/ 2326474 h 2523259"/>
                  <a:gd name="connsiteX60" fmla="*/ 10090 w 5084357"/>
                  <a:gd name="connsiteY60" fmla="*/ 2327957 h 2523259"/>
                  <a:gd name="connsiteX61" fmla="*/ 8483 w 5084357"/>
                  <a:gd name="connsiteY61" fmla="*/ 2326474 h 2523259"/>
                  <a:gd name="connsiteX62" fmla="*/ 456292 w 5084357"/>
                  <a:gd name="connsiteY62" fmla="*/ 2352303 h 2523259"/>
                  <a:gd name="connsiteX63" fmla="*/ 448074 w 5084357"/>
                  <a:gd name="connsiteY63" fmla="*/ 2353354 h 2523259"/>
                  <a:gd name="connsiteX64" fmla="*/ 448320 w 5084357"/>
                  <a:gd name="connsiteY64" fmla="*/ 2353415 h 2523259"/>
                  <a:gd name="connsiteX65" fmla="*/ 456292 w 5084357"/>
                  <a:gd name="connsiteY65" fmla="*/ 2352303 h 2523259"/>
                  <a:gd name="connsiteX66" fmla="*/ 439360 w 5084357"/>
                  <a:gd name="connsiteY66" fmla="*/ 2406371 h 2523259"/>
                  <a:gd name="connsiteX67" fmla="*/ 512214 w 5084357"/>
                  <a:gd name="connsiteY67" fmla="*/ 2523161 h 2523259"/>
                  <a:gd name="connsiteX68" fmla="*/ 591989 w 5084357"/>
                  <a:gd name="connsiteY68" fmla="*/ 2428310 h 2523259"/>
                  <a:gd name="connsiteX69" fmla="*/ 439360 w 5084357"/>
                  <a:gd name="connsiteY69" fmla="*/ 2406374 h 2523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</a:cxnLst>
                <a:rect l="l" t="t" r="r" b="b"/>
                <a:pathLst>
                  <a:path w="5084357" h="2523259">
                    <a:moveTo>
                      <a:pt x="1956955" y="34"/>
                    </a:moveTo>
                    <a:cubicBezTo>
                      <a:pt x="1771726" y="374"/>
                      <a:pt x="1601305" y="5677"/>
                      <a:pt x="1458912" y="17892"/>
                    </a:cubicBezTo>
                    <a:cubicBezTo>
                      <a:pt x="815149" y="73198"/>
                      <a:pt x="682815" y="144892"/>
                      <a:pt x="660082" y="156310"/>
                    </a:cubicBezTo>
                    <a:cubicBezTo>
                      <a:pt x="637305" y="167723"/>
                      <a:pt x="553307" y="207721"/>
                      <a:pt x="486073" y="298677"/>
                    </a:cubicBezTo>
                    <a:lnTo>
                      <a:pt x="460615" y="309243"/>
                    </a:lnTo>
                    <a:lnTo>
                      <a:pt x="462098" y="325433"/>
                    </a:lnTo>
                    <a:cubicBezTo>
                      <a:pt x="462098" y="325433"/>
                      <a:pt x="115325" y="960185"/>
                      <a:pt x="108340" y="972752"/>
                    </a:cubicBezTo>
                    <a:cubicBezTo>
                      <a:pt x="101348" y="985336"/>
                      <a:pt x="80363" y="1004922"/>
                      <a:pt x="77567" y="1014709"/>
                    </a:cubicBezTo>
                    <a:cubicBezTo>
                      <a:pt x="74861" y="1024179"/>
                      <a:pt x="61734" y="1101209"/>
                      <a:pt x="58349" y="1126494"/>
                    </a:cubicBezTo>
                    <a:lnTo>
                      <a:pt x="59833" y="1126680"/>
                    </a:lnTo>
                    <a:lnTo>
                      <a:pt x="57979" y="1129337"/>
                    </a:lnTo>
                    <a:cubicBezTo>
                      <a:pt x="58070" y="1128611"/>
                      <a:pt x="58236" y="1127343"/>
                      <a:pt x="58349" y="1126495"/>
                    </a:cubicBezTo>
                    <a:lnTo>
                      <a:pt x="57979" y="1126433"/>
                    </a:lnTo>
                    <a:lnTo>
                      <a:pt x="57979" y="1126557"/>
                    </a:lnTo>
                    <a:lnTo>
                      <a:pt x="6752" y="1126557"/>
                    </a:lnTo>
                    <a:cubicBezTo>
                      <a:pt x="1450" y="1125673"/>
                      <a:pt x="-922" y="1129115"/>
                      <a:pt x="326" y="1137865"/>
                    </a:cubicBezTo>
                    <a:lnTo>
                      <a:pt x="1438" y="1211829"/>
                    </a:lnTo>
                    <a:lnTo>
                      <a:pt x="53838" y="1211829"/>
                    </a:lnTo>
                    <a:cubicBezTo>
                      <a:pt x="53838" y="1211829"/>
                      <a:pt x="44355" y="1230402"/>
                      <a:pt x="62180" y="1248225"/>
                    </a:cubicBezTo>
                    <a:cubicBezTo>
                      <a:pt x="63183" y="1249228"/>
                      <a:pt x="56446" y="1319898"/>
                      <a:pt x="52479" y="1360252"/>
                    </a:cubicBezTo>
                    <a:cubicBezTo>
                      <a:pt x="114165" y="1266005"/>
                      <a:pt x="194376" y="1203312"/>
                      <a:pt x="280615" y="1188840"/>
                    </a:cubicBezTo>
                    <a:cubicBezTo>
                      <a:pt x="325517" y="1173020"/>
                      <a:pt x="382177" y="1160135"/>
                      <a:pt x="447392" y="1160724"/>
                    </a:cubicBezTo>
                    <a:cubicBezTo>
                      <a:pt x="512536" y="1161311"/>
                      <a:pt x="586139" y="1175338"/>
                      <a:pt x="664841" y="1213063"/>
                    </a:cubicBezTo>
                    <a:lnTo>
                      <a:pt x="667251" y="1214298"/>
                    </a:lnTo>
                    <a:cubicBezTo>
                      <a:pt x="823302" y="1283322"/>
                      <a:pt x="924026" y="1520812"/>
                      <a:pt x="899527" y="1796383"/>
                    </a:cubicBezTo>
                    <a:cubicBezTo>
                      <a:pt x="897704" y="1816894"/>
                      <a:pt x="895211" y="1837063"/>
                      <a:pt x="892113" y="1856878"/>
                    </a:cubicBezTo>
                    <a:lnTo>
                      <a:pt x="893225" y="1856507"/>
                    </a:lnTo>
                    <a:cubicBezTo>
                      <a:pt x="893225" y="1856507"/>
                      <a:pt x="973628" y="1797364"/>
                      <a:pt x="1049562" y="1742626"/>
                    </a:cubicBezTo>
                    <a:cubicBezTo>
                      <a:pt x="1083956" y="1717874"/>
                      <a:pt x="1118300" y="1693029"/>
                      <a:pt x="1153314" y="1669157"/>
                    </a:cubicBezTo>
                    <a:cubicBezTo>
                      <a:pt x="1232143" y="1615609"/>
                      <a:pt x="1563639" y="1419017"/>
                      <a:pt x="1799300" y="1336404"/>
                    </a:cubicBezTo>
                    <a:cubicBezTo>
                      <a:pt x="1799300" y="1336404"/>
                      <a:pt x="1821411" y="1329684"/>
                      <a:pt x="1858311" y="1319411"/>
                    </a:cubicBezTo>
                    <a:lnTo>
                      <a:pt x="1878826" y="1313788"/>
                    </a:lnTo>
                    <a:cubicBezTo>
                      <a:pt x="1957147" y="1292383"/>
                      <a:pt x="2082655" y="1260254"/>
                      <a:pt x="2206512" y="1238032"/>
                    </a:cubicBezTo>
                    <a:cubicBezTo>
                      <a:pt x="2216040" y="1236323"/>
                      <a:pt x="2225575" y="1234672"/>
                      <a:pt x="2235060" y="1233089"/>
                    </a:cubicBezTo>
                    <a:cubicBezTo>
                      <a:pt x="2254031" y="1229922"/>
                      <a:pt x="2272880" y="1227048"/>
                      <a:pt x="2291414" y="1224499"/>
                    </a:cubicBezTo>
                    <a:cubicBezTo>
                      <a:pt x="2515125" y="1193739"/>
                      <a:pt x="3091197" y="1146210"/>
                      <a:pt x="3091197" y="1146210"/>
                    </a:cubicBezTo>
                    <a:lnTo>
                      <a:pt x="4277060" y="1057228"/>
                    </a:lnTo>
                    <a:lnTo>
                      <a:pt x="5072143" y="997536"/>
                    </a:lnTo>
                    <a:lnTo>
                      <a:pt x="5072824" y="997475"/>
                    </a:lnTo>
                    <a:lnTo>
                      <a:pt x="5075419" y="994076"/>
                    </a:lnTo>
                    <a:cubicBezTo>
                      <a:pt x="5081151" y="985557"/>
                      <a:pt x="5087825" y="966997"/>
                      <a:pt x="5082278" y="936177"/>
                    </a:cubicBezTo>
                    <a:cubicBezTo>
                      <a:pt x="5077025" y="906992"/>
                      <a:pt x="5064822" y="898113"/>
                      <a:pt x="5060898" y="895950"/>
                    </a:cubicBezTo>
                    <a:cubicBezTo>
                      <a:pt x="5058295" y="878383"/>
                      <a:pt x="5006073" y="530406"/>
                      <a:pt x="4930082" y="387646"/>
                    </a:cubicBezTo>
                    <a:lnTo>
                      <a:pt x="4900670" y="343773"/>
                    </a:lnTo>
                    <a:cubicBezTo>
                      <a:pt x="4898922" y="341779"/>
                      <a:pt x="4897283" y="339960"/>
                      <a:pt x="4896097" y="338644"/>
                    </a:cubicBezTo>
                    <a:cubicBezTo>
                      <a:pt x="4868900" y="308461"/>
                      <a:pt x="4802676" y="274795"/>
                      <a:pt x="4703800" y="233412"/>
                    </a:cubicBezTo>
                    <a:cubicBezTo>
                      <a:pt x="4577968" y="180746"/>
                      <a:pt x="4301407" y="139673"/>
                      <a:pt x="4183754" y="124655"/>
                    </a:cubicBezTo>
                    <a:cubicBezTo>
                      <a:pt x="4085469" y="112112"/>
                      <a:pt x="2849492" y="-1615"/>
                      <a:pt x="1957000" y="17"/>
                    </a:cubicBezTo>
                    <a:close/>
                    <a:moveTo>
                      <a:pt x="636600" y="2296258"/>
                    </a:moveTo>
                    <a:cubicBezTo>
                      <a:pt x="631303" y="2299080"/>
                      <a:pt x="625972" y="2301725"/>
                      <a:pt x="620595" y="2304168"/>
                    </a:cubicBezTo>
                    <a:lnTo>
                      <a:pt x="620904" y="2304600"/>
                    </a:lnTo>
                    <a:cubicBezTo>
                      <a:pt x="571448" y="2325948"/>
                      <a:pt x="525044" y="2339821"/>
                      <a:pt x="481998" y="2348040"/>
                    </a:cubicBezTo>
                    <a:cubicBezTo>
                      <a:pt x="481934" y="2348053"/>
                      <a:pt x="481876" y="2348090"/>
                      <a:pt x="481812" y="2348102"/>
                    </a:cubicBezTo>
                    <a:lnTo>
                      <a:pt x="481751" y="2348040"/>
                    </a:lnTo>
                    <a:cubicBezTo>
                      <a:pt x="481437" y="2348099"/>
                      <a:pt x="481137" y="2348167"/>
                      <a:pt x="480823" y="2348226"/>
                    </a:cubicBezTo>
                    <a:lnTo>
                      <a:pt x="481503" y="2348596"/>
                    </a:lnTo>
                    <a:cubicBezTo>
                      <a:pt x="525821" y="2353998"/>
                      <a:pt x="569387" y="2359369"/>
                      <a:pt x="612751" y="2364477"/>
                    </a:cubicBezTo>
                    <a:lnTo>
                      <a:pt x="613925" y="2361264"/>
                    </a:lnTo>
                    <a:cubicBezTo>
                      <a:pt x="613925" y="2361264"/>
                      <a:pt x="625457" y="2322665"/>
                      <a:pt x="636603" y="2296259"/>
                    </a:cubicBezTo>
                    <a:close/>
                    <a:moveTo>
                      <a:pt x="8483" y="2326474"/>
                    </a:moveTo>
                    <a:cubicBezTo>
                      <a:pt x="9006" y="2326987"/>
                      <a:pt x="9552" y="2327498"/>
                      <a:pt x="10090" y="2327957"/>
                    </a:cubicBezTo>
                    <a:cubicBezTo>
                      <a:pt x="9544" y="2327494"/>
                      <a:pt x="9013" y="2326992"/>
                      <a:pt x="8483" y="2326474"/>
                    </a:cubicBezTo>
                    <a:close/>
                    <a:moveTo>
                      <a:pt x="456292" y="2352303"/>
                    </a:moveTo>
                    <a:cubicBezTo>
                      <a:pt x="453532" y="2352695"/>
                      <a:pt x="450802" y="2353008"/>
                      <a:pt x="448074" y="2353354"/>
                    </a:cubicBezTo>
                    <a:lnTo>
                      <a:pt x="448320" y="2353415"/>
                    </a:lnTo>
                    <a:cubicBezTo>
                      <a:pt x="450971" y="2353075"/>
                      <a:pt x="453612" y="2352690"/>
                      <a:pt x="456292" y="2352303"/>
                    </a:cubicBezTo>
                    <a:close/>
                    <a:moveTo>
                      <a:pt x="439360" y="2406371"/>
                    </a:moveTo>
                    <a:cubicBezTo>
                      <a:pt x="439360" y="2406371"/>
                      <a:pt x="469431" y="2520849"/>
                      <a:pt x="512214" y="2523161"/>
                    </a:cubicBezTo>
                    <a:cubicBezTo>
                      <a:pt x="554997" y="2525473"/>
                      <a:pt x="578114" y="2487281"/>
                      <a:pt x="591989" y="2428310"/>
                    </a:cubicBezTo>
                    <a:lnTo>
                      <a:pt x="439360" y="2406374"/>
                    </a:lnTo>
                    <a:close/>
                  </a:path>
                </a:pathLst>
              </a:custGeom>
              <a:solidFill>
                <a:srgbClr val="FFFFCC"/>
              </a:solidFill>
              <a:ln w="6350" cap="flat">
                <a:solidFill>
                  <a:srgbClr val="E6BA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>
                  <a:solidFill>
                    <a:srgbClr val="92D050"/>
                  </a:solidFill>
                </a:endParaRPr>
              </a:p>
            </p:txBody>
          </p:sp>
          <p:sp>
            <p:nvSpPr>
              <p:cNvPr id="20" name="Freihandform: Form 19">
                <a:extLst>
                  <a:ext uri="{FF2B5EF4-FFF2-40B4-BE49-F238E27FC236}">
                    <a16:creationId xmlns:a16="http://schemas.microsoft.com/office/drawing/2014/main" id="{0F1C38F8-0421-4F35-A6E7-BB433ED1F74F}"/>
                  </a:ext>
                </a:extLst>
              </p:cNvPr>
              <p:cNvSpPr/>
              <p:nvPr/>
            </p:nvSpPr>
            <p:spPr>
              <a:xfrm>
                <a:off x="4772163" y="1769872"/>
                <a:ext cx="411864" cy="601852"/>
              </a:xfrm>
              <a:custGeom>
                <a:avLst/>
                <a:gdLst>
                  <a:gd name="connsiteX0" fmla="*/ 0 w 411864"/>
                  <a:gd name="connsiteY0" fmla="*/ 0 h 601852"/>
                  <a:gd name="connsiteX1" fmla="*/ 270650 w 411864"/>
                  <a:gd name="connsiteY1" fmla="*/ 5029 h 601852"/>
                  <a:gd name="connsiteX2" fmla="*/ 314150 w 411864"/>
                  <a:gd name="connsiteY2" fmla="*/ 42882 h 601852"/>
                  <a:gd name="connsiteX3" fmla="*/ 411864 w 411864"/>
                  <a:gd name="connsiteY3" fmla="*/ 589801 h 601852"/>
                  <a:gd name="connsiteX4" fmla="*/ 110303 w 411864"/>
                  <a:gd name="connsiteY4" fmla="*/ 601852 h 6018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1864" h="601852">
                    <a:moveTo>
                      <a:pt x="0" y="0"/>
                    </a:moveTo>
                    <a:lnTo>
                      <a:pt x="270650" y="5029"/>
                    </a:lnTo>
                    <a:cubicBezTo>
                      <a:pt x="305265" y="5483"/>
                      <a:pt x="309921" y="29257"/>
                      <a:pt x="314150" y="42882"/>
                    </a:cubicBezTo>
                    <a:lnTo>
                      <a:pt x="411864" y="589801"/>
                    </a:lnTo>
                    <a:lnTo>
                      <a:pt x="110303" y="601852"/>
                    </a:lnTo>
                  </a:path>
                </a:pathLst>
              </a:custGeom>
              <a:solidFill>
                <a:srgbClr val="5D536C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/>
              </a:p>
            </p:txBody>
          </p:sp>
          <p:sp>
            <p:nvSpPr>
              <p:cNvPr id="21" name="Freihandform: Form 20">
                <a:extLst>
                  <a:ext uri="{FF2B5EF4-FFF2-40B4-BE49-F238E27FC236}">
                    <a16:creationId xmlns:a16="http://schemas.microsoft.com/office/drawing/2014/main" id="{9929656B-3C58-492A-B9A5-667C6823744B}"/>
                  </a:ext>
                </a:extLst>
              </p:cNvPr>
              <p:cNvSpPr/>
              <p:nvPr/>
            </p:nvSpPr>
            <p:spPr>
              <a:xfrm>
                <a:off x="4416434" y="1785873"/>
                <a:ext cx="430384" cy="589283"/>
              </a:xfrm>
              <a:custGeom>
                <a:avLst/>
                <a:gdLst>
                  <a:gd name="connsiteX0" fmla="*/ 66550 w 430384"/>
                  <a:gd name="connsiteY0" fmla="*/ 0 h 589283"/>
                  <a:gd name="connsiteX1" fmla="*/ 64239 w 430384"/>
                  <a:gd name="connsiteY1" fmla="*/ 20182 h 589283"/>
                  <a:gd name="connsiteX2" fmla="*/ 85705 w 430384"/>
                  <a:gd name="connsiteY2" fmla="*/ 53636 h 589283"/>
                  <a:gd name="connsiteX3" fmla="*/ 22616 w 430384"/>
                  <a:gd name="connsiteY3" fmla="*/ 386141 h 589283"/>
                  <a:gd name="connsiteX4" fmla="*/ 0 w 430384"/>
                  <a:gd name="connsiteY4" fmla="*/ 589284 h 589283"/>
                  <a:gd name="connsiteX5" fmla="*/ 430384 w 430384"/>
                  <a:gd name="connsiteY5" fmla="*/ 574454 h 589283"/>
                  <a:gd name="connsiteX6" fmla="*/ 410154 w 430384"/>
                  <a:gd name="connsiteY6" fmla="*/ 458972 h 589283"/>
                  <a:gd name="connsiteX7" fmla="*/ 360992 w 430384"/>
                  <a:gd name="connsiteY7" fmla="*/ 436010 h 589283"/>
                  <a:gd name="connsiteX8" fmla="*/ 194647 w 430384"/>
                  <a:gd name="connsiteY8" fmla="*/ 433229 h 589283"/>
                  <a:gd name="connsiteX9" fmla="*/ 286221 w 430384"/>
                  <a:gd name="connsiteY9" fmla="*/ 21445 h 589283"/>
                  <a:gd name="connsiteX10" fmla="*/ 331885 w 430384"/>
                  <a:gd name="connsiteY10" fmla="*/ 22309 h 589283"/>
                  <a:gd name="connsiteX11" fmla="*/ 328178 w 430384"/>
                  <a:gd name="connsiteY11" fmla="*/ 1485 h 589283"/>
                  <a:gd name="connsiteX12" fmla="*/ 66551 w 430384"/>
                  <a:gd name="connsiteY12" fmla="*/ 2 h 5892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30384" h="589283">
                    <a:moveTo>
                      <a:pt x="66550" y="0"/>
                    </a:moveTo>
                    <a:lnTo>
                      <a:pt x="64239" y="20182"/>
                    </a:lnTo>
                    <a:cubicBezTo>
                      <a:pt x="93232" y="20898"/>
                      <a:pt x="88276" y="41078"/>
                      <a:pt x="85705" y="53636"/>
                    </a:cubicBezTo>
                    <a:lnTo>
                      <a:pt x="22616" y="386141"/>
                    </a:lnTo>
                    <a:lnTo>
                      <a:pt x="0" y="589284"/>
                    </a:lnTo>
                    <a:lnTo>
                      <a:pt x="430384" y="574454"/>
                    </a:lnTo>
                    <a:lnTo>
                      <a:pt x="410154" y="458972"/>
                    </a:lnTo>
                    <a:cubicBezTo>
                      <a:pt x="404748" y="445889"/>
                      <a:pt x="382459" y="436010"/>
                      <a:pt x="360992" y="436010"/>
                    </a:cubicBezTo>
                    <a:cubicBezTo>
                      <a:pt x="338621" y="436010"/>
                      <a:pt x="194647" y="433229"/>
                      <a:pt x="194647" y="433229"/>
                    </a:cubicBezTo>
                    <a:lnTo>
                      <a:pt x="286221" y="21445"/>
                    </a:lnTo>
                    <a:lnTo>
                      <a:pt x="331885" y="22309"/>
                    </a:lnTo>
                    <a:lnTo>
                      <a:pt x="328178" y="1485"/>
                    </a:lnTo>
                    <a:lnTo>
                      <a:pt x="66551" y="2"/>
                    </a:lnTo>
                    <a:close/>
                  </a:path>
                </a:pathLst>
              </a:custGeom>
              <a:solidFill>
                <a:srgbClr val="6D6F84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/>
              </a:p>
            </p:txBody>
          </p:sp>
          <p:sp>
            <p:nvSpPr>
              <p:cNvPr id="22" name="Freihandform: Form 21">
                <a:extLst>
                  <a:ext uri="{FF2B5EF4-FFF2-40B4-BE49-F238E27FC236}">
                    <a16:creationId xmlns:a16="http://schemas.microsoft.com/office/drawing/2014/main" id="{1D11E28E-BA02-479F-84FC-3F61F94B1915}"/>
                  </a:ext>
                </a:extLst>
              </p:cNvPr>
              <p:cNvSpPr/>
              <p:nvPr/>
            </p:nvSpPr>
            <p:spPr>
              <a:xfrm>
                <a:off x="4161357" y="1740679"/>
                <a:ext cx="1046733" cy="639427"/>
              </a:xfrm>
              <a:custGeom>
                <a:avLst/>
                <a:gdLst>
                  <a:gd name="connsiteX0" fmla="*/ 1046734 w 1046733"/>
                  <a:gd name="connsiteY0" fmla="*/ 639428 h 639427"/>
                  <a:gd name="connsiteX1" fmla="*/ 945890 w 1046733"/>
                  <a:gd name="connsiteY1" fmla="*/ 67477 h 639427"/>
                  <a:gd name="connsiteX2" fmla="*/ 876681 w 1046733"/>
                  <a:gd name="connsiteY2" fmla="*/ 8156 h 639427"/>
                  <a:gd name="connsiteX3" fmla="*/ 65722 w 1046733"/>
                  <a:gd name="connsiteY3" fmla="*/ 0 h 639427"/>
                  <a:gd name="connsiteX4" fmla="*/ 0 w 1046733"/>
                  <a:gd name="connsiteY4" fmla="*/ 38209 h 6394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46733" h="639427">
                    <a:moveTo>
                      <a:pt x="1046734" y="639428"/>
                    </a:moveTo>
                    <a:lnTo>
                      <a:pt x="945890" y="67477"/>
                    </a:lnTo>
                    <a:cubicBezTo>
                      <a:pt x="942054" y="49765"/>
                      <a:pt x="929647" y="5230"/>
                      <a:pt x="876681" y="8156"/>
                    </a:cubicBezTo>
                    <a:lnTo>
                      <a:pt x="65722" y="0"/>
                    </a:lnTo>
                    <a:cubicBezTo>
                      <a:pt x="31914" y="744"/>
                      <a:pt x="12038" y="-2105"/>
                      <a:pt x="0" y="38209"/>
                    </a:cubicBezTo>
                  </a:path>
                </a:pathLst>
              </a:custGeom>
              <a:no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/>
              </a:p>
            </p:txBody>
          </p:sp>
          <p:sp>
            <p:nvSpPr>
              <p:cNvPr id="23" name="Freihandform: Form 22">
                <a:extLst>
                  <a:ext uri="{FF2B5EF4-FFF2-40B4-BE49-F238E27FC236}">
                    <a16:creationId xmlns:a16="http://schemas.microsoft.com/office/drawing/2014/main" id="{CAEAE517-9502-4E6C-A8E9-D0B5A726B7B6}"/>
                  </a:ext>
                </a:extLst>
              </p:cNvPr>
              <p:cNvSpPr/>
              <p:nvPr/>
            </p:nvSpPr>
            <p:spPr>
              <a:xfrm>
                <a:off x="2340336" y="2531543"/>
                <a:ext cx="722179" cy="1196759"/>
              </a:xfrm>
              <a:custGeom>
                <a:avLst/>
                <a:gdLst>
                  <a:gd name="connsiteX0" fmla="*/ 258603 w 722179"/>
                  <a:gd name="connsiteY0" fmla="*/ 11 h 1196759"/>
                  <a:gd name="connsiteX1" fmla="*/ 99612 w 722179"/>
                  <a:gd name="connsiteY1" fmla="*/ 28127 h 1196759"/>
                  <a:gd name="connsiteX2" fmla="*/ 157511 w 722179"/>
                  <a:gd name="connsiteY2" fmla="*/ 25717 h 1196759"/>
                  <a:gd name="connsiteX3" fmla="*/ 467829 w 722179"/>
                  <a:gd name="connsiteY3" fmla="*/ 626401 h 1196759"/>
                  <a:gd name="connsiteX4" fmla="*/ 466532 w 722179"/>
                  <a:gd name="connsiteY4" fmla="*/ 641046 h 1196759"/>
                  <a:gd name="connsiteX5" fmla="*/ 466346 w 722179"/>
                  <a:gd name="connsiteY5" fmla="*/ 642900 h 1196759"/>
                  <a:gd name="connsiteX6" fmla="*/ 464987 w 722179"/>
                  <a:gd name="connsiteY6" fmla="*/ 655629 h 1196759"/>
                  <a:gd name="connsiteX7" fmla="*/ 464554 w 722179"/>
                  <a:gd name="connsiteY7" fmla="*/ 659275 h 1196759"/>
                  <a:gd name="connsiteX8" fmla="*/ 463195 w 722179"/>
                  <a:gd name="connsiteY8" fmla="*/ 670088 h 1196759"/>
                  <a:gd name="connsiteX9" fmla="*/ 463195 w 722179"/>
                  <a:gd name="connsiteY9" fmla="*/ 670336 h 1196759"/>
                  <a:gd name="connsiteX10" fmla="*/ 461403 w 722179"/>
                  <a:gd name="connsiteY10" fmla="*/ 683003 h 1196759"/>
                  <a:gd name="connsiteX11" fmla="*/ 461217 w 722179"/>
                  <a:gd name="connsiteY11" fmla="*/ 684424 h 1196759"/>
                  <a:gd name="connsiteX12" fmla="*/ 460167 w 722179"/>
                  <a:gd name="connsiteY12" fmla="*/ 691530 h 1196759"/>
                  <a:gd name="connsiteX13" fmla="*/ 459734 w 722179"/>
                  <a:gd name="connsiteY13" fmla="*/ 694249 h 1196759"/>
                  <a:gd name="connsiteX14" fmla="*/ 457942 w 722179"/>
                  <a:gd name="connsiteY14" fmla="*/ 705062 h 1196759"/>
                  <a:gd name="connsiteX15" fmla="*/ 457572 w 722179"/>
                  <a:gd name="connsiteY15" fmla="*/ 707411 h 1196759"/>
                  <a:gd name="connsiteX16" fmla="*/ 456645 w 722179"/>
                  <a:gd name="connsiteY16" fmla="*/ 712724 h 1196759"/>
                  <a:gd name="connsiteX17" fmla="*/ 454729 w 722179"/>
                  <a:gd name="connsiteY17" fmla="*/ 723106 h 1196759"/>
                  <a:gd name="connsiteX18" fmla="*/ 454049 w 722179"/>
                  <a:gd name="connsiteY18" fmla="*/ 726690 h 1196759"/>
                  <a:gd name="connsiteX19" fmla="*/ 453122 w 722179"/>
                  <a:gd name="connsiteY19" fmla="*/ 731201 h 1196759"/>
                  <a:gd name="connsiteX20" fmla="*/ 451207 w 722179"/>
                  <a:gd name="connsiteY20" fmla="*/ 740532 h 1196759"/>
                  <a:gd name="connsiteX21" fmla="*/ 448241 w 722179"/>
                  <a:gd name="connsiteY21" fmla="*/ 754064 h 1196759"/>
                  <a:gd name="connsiteX22" fmla="*/ 448179 w 722179"/>
                  <a:gd name="connsiteY22" fmla="*/ 754188 h 1196759"/>
                  <a:gd name="connsiteX23" fmla="*/ 72050 w 722179"/>
                  <a:gd name="connsiteY23" fmla="*/ 1165604 h 1196759"/>
                  <a:gd name="connsiteX24" fmla="*/ 64449 w 722179"/>
                  <a:gd name="connsiteY24" fmla="*/ 1165109 h 1196759"/>
                  <a:gd name="connsiteX25" fmla="*/ 56107 w 722179"/>
                  <a:gd name="connsiteY25" fmla="*/ 1164244 h 1196759"/>
                  <a:gd name="connsiteX26" fmla="*/ 55242 w 722179"/>
                  <a:gd name="connsiteY26" fmla="*/ 1164121 h 1196759"/>
                  <a:gd name="connsiteX27" fmla="*/ 46159 w 722179"/>
                  <a:gd name="connsiteY27" fmla="*/ 1162762 h 1196759"/>
                  <a:gd name="connsiteX28" fmla="*/ 38558 w 722179"/>
                  <a:gd name="connsiteY28" fmla="*/ 1161340 h 1196759"/>
                  <a:gd name="connsiteX29" fmla="*/ 34171 w 722179"/>
                  <a:gd name="connsiteY29" fmla="*/ 1160414 h 1196759"/>
                  <a:gd name="connsiteX30" fmla="*/ 29722 w 722179"/>
                  <a:gd name="connsiteY30" fmla="*/ 1159363 h 1196759"/>
                  <a:gd name="connsiteX31" fmla="*/ 24902 w 722179"/>
                  <a:gd name="connsiteY31" fmla="*/ 1158065 h 1196759"/>
                  <a:gd name="connsiteX32" fmla="*/ 22554 w 722179"/>
                  <a:gd name="connsiteY32" fmla="*/ 1157447 h 1196759"/>
                  <a:gd name="connsiteX33" fmla="*/ 15880 w 722179"/>
                  <a:gd name="connsiteY33" fmla="*/ 1155470 h 1196759"/>
                  <a:gd name="connsiteX34" fmla="*/ 15077 w 722179"/>
                  <a:gd name="connsiteY34" fmla="*/ 1155223 h 1196759"/>
                  <a:gd name="connsiteX35" fmla="*/ 7539 w 722179"/>
                  <a:gd name="connsiteY35" fmla="*/ 1152689 h 1196759"/>
                  <a:gd name="connsiteX36" fmla="*/ 0 w 722179"/>
                  <a:gd name="connsiteY36" fmla="*/ 1149909 h 1196759"/>
                  <a:gd name="connsiteX37" fmla="*/ 300742 w 722179"/>
                  <a:gd name="connsiteY37" fmla="*/ 1187293 h 1196759"/>
                  <a:gd name="connsiteX38" fmla="*/ 300804 w 722179"/>
                  <a:gd name="connsiteY38" fmla="*/ 1187355 h 1196759"/>
                  <a:gd name="connsiteX39" fmla="*/ 300989 w 722179"/>
                  <a:gd name="connsiteY39" fmla="*/ 1187293 h 1196759"/>
                  <a:gd name="connsiteX40" fmla="*/ 439896 w 722179"/>
                  <a:gd name="connsiteY40" fmla="*/ 1143853 h 1196759"/>
                  <a:gd name="connsiteX41" fmla="*/ 439587 w 722179"/>
                  <a:gd name="connsiteY41" fmla="*/ 1143421 h 1196759"/>
                  <a:gd name="connsiteX42" fmla="*/ 718517 w 722179"/>
                  <a:gd name="connsiteY42" fmla="*/ 635675 h 1196759"/>
                  <a:gd name="connsiteX43" fmla="*/ 486240 w 722179"/>
                  <a:gd name="connsiteY43" fmla="*/ 53589 h 1196759"/>
                  <a:gd name="connsiteX44" fmla="*/ 483831 w 722179"/>
                  <a:gd name="connsiteY44" fmla="*/ 52354 h 1196759"/>
                  <a:gd name="connsiteX45" fmla="*/ 266381 w 722179"/>
                  <a:gd name="connsiteY45" fmla="*/ 16 h 1196759"/>
                  <a:gd name="connsiteX46" fmla="*/ 258596 w 722179"/>
                  <a:gd name="connsiteY46" fmla="*/ 16 h 1196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</a:cxnLst>
                <a:rect l="l" t="t" r="r" b="b"/>
                <a:pathLst>
                  <a:path w="722179" h="1196759">
                    <a:moveTo>
                      <a:pt x="258603" y="11"/>
                    </a:moveTo>
                    <a:cubicBezTo>
                      <a:pt x="196644" y="457"/>
                      <a:pt x="142722" y="12937"/>
                      <a:pt x="99612" y="28127"/>
                    </a:cubicBezTo>
                    <a:cubicBezTo>
                      <a:pt x="118666" y="24929"/>
                      <a:pt x="138003" y="24025"/>
                      <a:pt x="157511" y="25717"/>
                    </a:cubicBezTo>
                    <a:cubicBezTo>
                      <a:pt x="354501" y="42799"/>
                      <a:pt x="493515" y="311936"/>
                      <a:pt x="467829" y="626401"/>
                    </a:cubicBezTo>
                    <a:cubicBezTo>
                      <a:pt x="467427" y="631315"/>
                      <a:pt x="467008" y="636169"/>
                      <a:pt x="466532" y="641046"/>
                    </a:cubicBezTo>
                    <a:cubicBezTo>
                      <a:pt x="466471" y="641662"/>
                      <a:pt x="466407" y="642284"/>
                      <a:pt x="466346" y="642900"/>
                    </a:cubicBezTo>
                    <a:cubicBezTo>
                      <a:pt x="465922" y="647153"/>
                      <a:pt x="465468" y="651404"/>
                      <a:pt x="464987" y="655629"/>
                    </a:cubicBezTo>
                    <a:cubicBezTo>
                      <a:pt x="464849" y="656841"/>
                      <a:pt x="464696" y="658066"/>
                      <a:pt x="464554" y="659275"/>
                    </a:cubicBezTo>
                    <a:cubicBezTo>
                      <a:pt x="464129" y="662887"/>
                      <a:pt x="463661" y="666498"/>
                      <a:pt x="463195" y="670088"/>
                    </a:cubicBezTo>
                    <a:cubicBezTo>
                      <a:pt x="463184" y="670170"/>
                      <a:pt x="463205" y="670255"/>
                      <a:pt x="463195" y="670336"/>
                    </a:cubicBezTo>
                    <a:cubicBezTo>
                      <a:pt x="462644" y="674577"/>
                      <a:pt x="462010" y="678794"/>
                      <a:pt x="461403" y="683003"/>
                    </a:cubicBezTo>
                    <a:cubicBezTo>
                      <a:pt x="461334" y="683475"/>
                      <a:pt x="461286" y="683953"/>
                      <a:pt x="461217" y="684424"/>
                    </a:cubicBezTo>
                    <a:cubicBezTo>
                      <a:pt x="460872" y="686790"/>
                      <a:pt x="460529" y="689175"/>
                      <a:pt x="460167" y="691530"/>
                    </a:cubicBezTo>
                    <a:cubicBezTo>
                      <a:pt x="460027" y="692438"/>
                      <a:pt x="459877" y="693343"/>
                      <a:pt x="459734" y="694249"/>
                    </a:cubicBezTo>
                    <a:cubicBezTo>
                      <a:pt x="459165" y="697869"/>
                      <a:pt x="458553" y="701468"/>
                      <a:pt x="457942" y="705062"/>
                    </a:cubicBezTo>
                    <a:cubicBezTo>
                      <a:pt x="457810" y="705842"/>
                      <a:pt x="457706" y="706632"/>
                      <a:pt x="457572" y="707411"/>
                    </a:cubicBezTo>
                    <a:cubicBezTo>
                      <a:pt x="457266" y="709181"/>
                      <a:pt x="456961" y="710961"/>
                      <a:pt x="456645" y="712724"/>
                    </a:cubicBezTo>
                    <a:cubicBezTo>
                      <a:pt x="456024" y="716201"/>
                      <a:pt x="455388" y="719655"/>
                      <a:pt x="454729" y="723106"/>
                    </a:cubicBezTo>
                    <a:cubicBezTo>
                      <a:pt x="454501" y="724298"/>
                      <a:pt x="454282" y="725501"/>
                      <a:pt x="454049" y="726690"/>
                    </a:cubicBezTo>
                    <a:cubicBezTo>
                      <a:pt x="453754" y="728199"/>
                      <a:pt x="453424" y="729697"/>
                      <a:pt x="453122" y="731201"/>
                    </a:cubicBezTo>
                    <a:cubicBezTo>
                      <a:pt x="452497" y="734317"/>
                      <a:pt x="451864" y="737437"/>
                      <a:pt x="451207" y="740532"/>
                    </a:cubicBezTo>
                    <a:cubicBezTo>
                      <a:pt x="450246" y="745059"/>
                      <a:pt x="449268" y="749583"/>
                      <a:pt x="448241" y="754064"/>
                    </a:cubicBezTo>
                    <a:cubicBezTo>
                      <a:pt x="448231" y="754107"/>
                      <a:pt x="448189" y="754144"/>
                      <a:pt x="448179" y="754188"/>
                    </a:cubicBezTo>
                    <a:cubicBezTo>
                      <a:pt x="391849" y="999869"/>
                      <a:pt x="238426" y="1174444"/>
                      <a:pt x="72050" y="1165604"/>
                    </a:cubicBezTo>
                    <a:cubicBezTo>
                      <a:pt x="69642" y="1165513"/>
                      <a:pt x="67092" y="1165339"/>
                      <a:pt x="64449" y="1165109"/>
                    </a:cubicBezTo>
                    <a:cubicBezTo>
                      <a:pt x="61662" y="1164868"/>
                      <a:pt x="58872" y="1164587"/>
                      <a:pt x="56107" y="1164244"/>
                    </a:cubicBezTo>
                    <a:cubicBezTo>
                      <a:pt x="55817" y="1164209"/>
                      <a:pt x="55531" y="1164158"/>
                      <a:pt x="55242" y="1164121"/>
                    </a:cubicBezTo>
                    <a:cubicBezTo>
                      <a:pt x="52196" y="1163731"/>
                      <a:pt x="49175" y="1163273"/>
                      <a:pt x="46159" y="1162762"/>
                    </a:cubicBezTo>
                    <a:cubicBezTo>
                      <a:pt x="43616" y="1162330"/>
                      <a:pt x="41079" y="1161857"/>
                      <a:pt x="38558" y="1161340"/>
                    </a:cubicBezTo>
                    <a:cubicBezTo>
                      <a:pt x="37091" y="1161041"/>
                      <a:pt x="35631" y="1160741"/>
                      <a:pt x="34171" y="1160414"/>
                    </a:cubicBezTo>
                    <a:cubicBezTo>
                      <a:pt x="32685" y="1160079"/>
                      <a:pt x="31200" y="1159727"/>
                      <a:pt x="29722" y="1159363"/>
                    </a:cubicBezTo>
                    <a:cubicBezTo>
                      <a:pt x="28106" y="1158967"/>
                      <a:pt x="26509" y="1158496"/>
                      <a:pt x="24902" y="1158065"/>
                    </a:cubicBezTo>
                    <a:cubicBezTo>
                      <a:pt x="24121" y="1157855"/>
                      <a:pt x="23332" y="1157666"/>
                      <a:pt x="22554" y="1157447"/>
                    </a:cubicBezTo>
                    <a:cubicBezTo>
                      <a:pt x="20325" y="1156824"/>
                      <a:pt x="18091" y="1156160"/>
                      <a:pt x="15880" y="1155470"/>
                    </a:cubicBezTo>
                    <a:cubicBezTo>
                      <a:pt x="15613" y="1155386"/>
                      <a:pt x="15344" y="1155307"/>
                      <a:pt x="15077" y="1155223"/>
                    </a:cubicBezTo>
                    <a:cubicBezTo>
                      <a:pt x="12552" y="1154425"/>
                      <a:pt x="10038" y="1153573"/>
                      <a:pt x="7539" y="1152689"/>
                    </a:cubicBezTo>
                    <a:cubicBezTo>
                      <a:pt x="5010" y="1151796"/>
                      <a:pt x="2503" y="1150889"/>
                      <a:pt x="0" y="1149909"/>
                    </a:cubicBezTo>
                    <a:cubicBezTo>
                      <a:pt x="61977" y="1181278"/>
                      <a:pt x="164230" y="1213106"/>
                      <a:pt x="300742" y="1187293"/>
                    </a:cubicBezTo>
                    <a:lnTo>
                      <a:pt x="300804" y="1187355"/>
                    </a:lnTo>
                    <a:cubicBezTo>
                      <a:pt x="300867" y="1187343"/>
                      <a:pt x="300925" y="1187305"/>
                      <a:pt x="300989" y="1187293"/>
                    </a:cubicBezTo>
                    <a:cubicBezTo>
                      <a:pt x="344037" y="1179074"/>
                      <a:pt x="390442" y="1165201"/>
                      <a:pt x="439896" y="1143853"/>
                    </a:cubicBezTo>
                    <a:lnTo>
                      <a:pt x="439587" y="1143421"/>
                    </a:lnTo>
                    <a:cubicBezTo>
                      <a:pt x="581548" y="1078930"/>
                      <a:pt x="696775" y="880213"/>
                      <a:pt x="718517" y="635675"/>
                    </a:cubicBezTo>
                    <a:cubicBezTo>
                      <a:pt x="743015" y="360110"/>
                      <a:pt x="642292" y="122620"/>
                      <a:pt x="486240" y="53589"/>
                    </a:cubicBezTo>
                    <a:lnTo>
                      <a:pt x="483831" y="52354"/>
                    </a:lnTo>
                    <a:cubicBezTo>
                      <a:pt x="405129" y="14630"/>
                      <a:pt x="331526" y="604"/>
                      <a:pt x="266381" y="16"/>
                    </a:cubicBezTo>
                    <a:cubicBezTo>
                      <a:pt x="263780" y="-8"/>
                      <a:pt x="261170" y="-3"/>
                      <a:pt x="258596" y="16"/>
                    </a:cubicBezTo>
                    <a:close/>
                  </a:path>
                </a:pathLst>
              </a:custGeom>
              <a:solidFill>
                <a:srgbClr val="33333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/>
              </a:p>
            </p:txBody>
          </p:sp>
        </p:grpSp>
        <p:sp>
          <p:nvSpPr>
            <p:cNvPr id="24" name="Freihandform: Form 23">
              <a:extLst>
                <a:ext uri="{FF2B5EF4-FFF2-40B4-BE49-F238E27FC236}">
                  <a16:creationId xmlns:a16="http://schemas.microsoft.com/office/drawing/2014/main" id="{7D10A019-957C-4D74-A802-9E5AB59CCE51}"/>
                </a:ext>
              </a:extLst>
            </p:cNvPr>
            <p:cNvSpPr/>
            <p:nvPr/>
          </p:nvSpPr>
          <p:spPr>
            <a:xfrm>
              <a:off x="2091375" y="2556430"/>
              <a:ext cx="719853" cy="1141081"/>
            </a:xfrm>
            <a:custGeom>
              <a:avLst/>
              <a:gdLst>
                <a:gd name="connsiteX0" fmla="*/ 716797 w 719853"/>
                <a:gd name="connsiteY0" fmla="*/ 601488 h 1141081"/>
                <a:gd name="connsiteX1" fmla="*/ 313394 w 719853"/>
                <a:gd name="connsiteY1" fmla="*/ 1140228 h 1141081"/>
                <a:gd name="connsiteX2" fmla="*/ 3057 w 719853"/>
                <a:gd name="connsiteY2" fmla="*/ 539594 h 1141081"/>
                <a:gd name="connsiteX3" fmla="*/ 119071 w 719853"/>
                <a:gd name="connsiteY3" fmla="*/ 176679 h 1141081"/>
                <a:gd name="connsiteX4" fmla="*/ 406459 w 719853"/>
                <a:gd name="connsiteY4" fmla="*/ 854 h 1141081"/>
                <a:gd name="connsiteX5" fmla="*/ 716797 w 719853"/>
                <a:gd name="connsiteY5" fmla="*/ 601488 h 11410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19853" h="1141081">
                  <a:moveTo>
                    <a:pt x="716797" y="601488"/>
                  </a:moveTo>
                  <a:cubicBezTo>
                    <a:pt x="691111" y="915952"/>
                    <a:pt x="510383" y="1157310"/>
                    <a:pt x="313394" y="1140228"/>
                  </a:cubicBezTo>
                  <a:cubicBezTo>
                    <a:pt x="116404" y="1123146"/>
                    <a:pt x="-22629" y="854065"/>
                    <a:pt x="3057" y="539594"/>
                  </a:cubicBezTo>
                  <a:cubicBezTo>
                    <a:pt x="14602" y="398237"/>
                    <a:pt x="57474" y="271656"/>
                    <a:pt x="119071" y="176679"/>
                  </a:cubicBezTo>
                  <a:cubicBezTo>
                    <a:pt x="194503" y="60366"/>
                    <a:pt x="298014" y="-8551"/>
                    <a:pt x="406459" y="854"/>
                  </a:cubicBezTo>
                  <a:cubicBezTo>
                    <a:pt x="603449" y="17936"/>
                    <a:pt x="742482" y="287016"/>
                    <a:pt x="716797" y="601488"/>
                  </a:cubicBezTo>
                  <a:close/>
                </a:path>
              </a:pathLst>
            </a:custGeom>
            <a:solidFill>
              <a:srgbClr val="595959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AT"/>
            </a:p>
          </p:txBody>
        </p:sp>
        <p:grpSp>
          <p:nvGrpSpPr>
            <p:cNvPr id="25" name="Grafik 10">
              <a:extLst>
                <a:ext uri="{FF2B5EF4-FFF2-40B4-BE49-F238E27FC236}">
                  <a16:creationId xmlns:a16="http://schemas.microsoft.com/office/drawing/2014/main" id="{17CDD3EC-89CE-4B4A-B767-5674F922359A}"/>
                </a:ext>
              </a:extLst>
            </p:cNvPr>
            <p:cNvGrpSpPr/>
            <p:nvPr/>
          </p:nvGrpSpPr>
          <p:grpSpPr>
            <a:xfrm>
              <a:off x="2011523" y="3266753"/>
              <a:ext cx="4968604" cy="971729"/>
              <a:chOff x="2011523" y="3266753"/>
              <a:chExt cx="4968604" cy="971729"/>
            </a:xfrm>
          </p:grpSpPr>
          <p:grpSp>
            <p:nvGrpSpPr>
              <p:cNvPr id="26" name="Grafik 10">
                <a:extLst>
                  <a:ext uri="{FF2B5EF4-FFF2-40B4-BE49-F238E27FC236}">
                    <a16:creationId xmlns:a16="http://schemas.microsoft.com/office/drawing/2014/main" id="{17CDD3EC-89CE-4B4A-B767-5674F922359A}"/>
                  </a:ext>
                </a:extLst>
              </p:cNvPr>
              <p:cNvGrpSpPr/>
              <p:nvPr/>
            </p:nvGrpSpPr>
            <p:grpSpPr>
              <a:xfrm>
                <a:off x="2011523" y="3537569"/>
                <a:ext cx="1050576" cy="700913"/>
                <a:chOff x="2011523" y="3537569"/>
                <a:chExt cx="1050576" cy="700913"/>
              </a:xfrm>
              <a:solidFill>
                <a:srgbClr val="CCCCCC"/>
              </a:solidFill>
            </p:grpSpPr>
            <p:sp>
              <p:nvSpPr>
                <p:cNvPr id="27" name="Freihandform: Form 26">
                  <a:extLst>
                    <a:ext uri="{FF2B5EF4-FFF2-40B4-BE49-F238E27FC236}">
                      <a16:creationId xmlns:a16="http://schemas.microsoft.com/office/drawing/2014/main" id="{D84BBFB7-E35F-4B49-B9C4-E748007F3666}"/>
                    </a:ext>
                  </a:extLst>
                </p:cNvPr>
                <p:cNvSpPr/>
                <p:nvPr/>
              </p:nvSpPr>
              <p:spPr>
                <a:xfrm>
                  <a:off x="2011523" y="3537569"/>
                  <a:ext cx="80953" cy="259356"/>
                </a:xfrm>
                <a:custGeom>
                  <a:avLst/>
                  <a:gdLst>
                    <a:gd name="connsiteX0" fmla="*/ 26267 w 80953"/>
                    <a:gd name="connsiteY0" fmla="*/ 15 h 259356"/>
                    <a:gd name="connsiteX1" fmla="*/ 6 w 80953"/>
                    <a:gd name="connsiteY1" fmla="*/ 40860 h 259356"/>
                    <a:gd name="connsiteX2" fmla="*/ 22003 w 80953"/>
                    <a:gd name="connsiteY2" fmla="*/ 259357 h 259356"/>
                    <a:gd name="connsiteX3" fmla="*/ 22066 w 80953"/>
                    <a:gd name="connsiteY3" fmla="*/ 259172 h 259356"/>
                    <a:gd name="connsiteX4" fmla="*/ 50305 w 80953"/>
                    <a:gd name="connsiteY4" fmla="*/ 221169 h 259356"/>
                    <a:gd name="connsiteX5" fmla="*/ 50552 w 80953"/>
                    <a:gd name="connsiteY5" fmla="*/ 221355 h 259356"/>
                    <a:gd name="connsiteX6" fmla="*/ 51170 w 80953"/>
                    <a:gd name="connsiteY6" fmla="*/ 237730 h 259356"/>
                    <a:gd name="connsiteX7" fmla="*/ 51231 w 80953"/>
                    <a:gd name="connsiteY7" fmla="*/ 237668 h 259356"/>
                    <a:gd name="connsiteX8" fmla="*/ 45979 w 80953"/>
                    <a:gd name="connsiteY8" fmla="*/ 107779 h 259356"/>
                    <a:gd name="connsiteX9" fmla="*/ 78358 w 80953"/>
                    <a:gd name="connsiteY9" fmla="*/ 52289 h 259356"/>
                    <a:gd name="connsiteX10" fmla="*/ 78358 w 80953"/>
                    <a:gd name="connsiteY10" fmla="*/ 52227 h 259356"/>
                    <a:gd name="connsiteX11" fmla="*/ 80953 w 80953"/>
                    <a:gd name="connsiteY11" fmla="*/ 51548 h 259356"/>
                    <a:gd name="connsiteX12" fmla="*/ 80953 w 80953"/>
                    <a:gd name="connsiteY12" fmla="*/ 51485 h 259356"/>
                    <a:gd name="connsiteX13" fmla="*/ 61304 w 80953"/>
                    <a:gd name="connsiteY13" fmla="*/ 25348 h 259356"/>
                    <a:gd name="connsiteX14" fmla="*/ 27379 w 80953"/>
                    <a:gd name="connsiteY14" fmla="*/ 12 h 259356"/>
                    <a:gd name="connsiteX15" fmla="*/ 26267 w 80953"/>
                    <a:gd name="connsiteY15" fmla="*/ 12 h 2593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80953" h="259356">
                      <a:moveTo>
                        <a:pt x="26267" y="15"/>
                      </a:moveTo>
                      <a:cubicBezTo>
                        <a:pt x="21096" y="211"/>
                        <a:pt x="363" y="3300"/>
                        <a:pt x="6" y="40860"/>
                      </a:cubicBezTo>
                      <a:cubicBezTo>
                        <a:pt x="-401" y="83550"/>
                        <a:pt x="21761" y="257452"/>
                        <a:pt x="22003" y="259357"/>
                      </a:cubicBezTo>
                      <a:cubicBezTo>
                        <a:pt x="22029" y="259299"/>
                        <a:pt x="22039" y="259230"/>
                        <a:pt x="22066" y="259172"/>
                      </a:cubicBezTo>
                      <a:cubicBezTo>
                        <a:pt x="38008" y="222788"/>
                        <a:pt x="50305" y="221169"/>
                        <a:pt x="50305" y="221169"/>
                      </a:cubicBezTo>
                      <a:lnTo>
                        <a:pt x="50552" y="221355"/>
                      </a:lnTo>
                      <a:cubicBezTo>
                        <a:pt x="50757" y="226626"/>
                        <a:pt x="50958" y="232292"/>
                        <a:pt x="51170" y="237730"/>
                      </a:cubicBezTo>
                      <a:lnTo>
                        <a:pt x="51231" y="237668"/>
                      </a:lnTo>
                      <a:cubicBezTo>
                        <a:pt x="48649" y="171158"/>
                        <a:pt x="46380" y="114192"/>
                        <a:pt x="45979" y="107779"/>
                      </a:cubicBezTo>
                      <a:cubicBezTo>
                        <a:pt x="44825" y="89323"/>
                        <a:pt x="53065" y="60465"/>
                        <a:pt x="78358" y="52289"/>
                      </a:cubicBezTo>
                      <a:lnTo>
                        <a:pt x="78358" y="52227"/>
                      </a:lnTo>
                      <a:cubicBezTo>
                        <a:pt x="78358" y="52227"/>
                        <a:pt x="80714" y="51608"/>
                        <a:pt x="80953" y="51548"/>
                      </a:cubicBezTo>
                      <a:lnTo>
                        <a:pt x="80953" y="51485"/>
                      </a:lnTo>
                      <a:cubicBezTo>
                        <a:pt x="80953" y="51486"/>
                        <a:pt x="69888" y="46197"/>
                        <a:pt x="61304" y="25348"/>
                      </a:cubicBezTo>
                      <a:cubicBezTo>
                        <a:pt x="52718" y="4498"/>
                        <a:pt x="48229" y="12"/>
                        <a:pt x="27379" y="12"/>
                      </a:cubicBezTo>
                      <a:cubicBezTo>
                        <a:pt x="27379" y="12"/>
                        <a:pt x="27006" y="-15"/>
                        <a:pt x="26267" y="12"/>
                      </a:cubicBezTo>
                      <a:close/>
                    </a:path>
                  </a:pathLst>
                </a:custGeom>
                <a:solidFill>
                  <a:srgbClr val="CCCCCC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de-AT"/>
                </a:p>
              </p:txBody>
            </p:sp>
            <p:sp>
              <p:nvSpPr>
                <p:cNvPr id="28" name="Freihandform: Form 27">
                  <a:extLst>
                    <a:ext uri="{FF2B5EF4-FFF2-40B4-BE49-F238E27FC236}">
                      <a16:creationId xmlns:a16="http://schemas.microsoft.com/office/drawing/2014/main" id="{7DC72F94-899D-4B3F-92E7-1965A38D6BD1}"/>
                    </a:ext>
                  </a:extLst>
                </p:cNvPr>
                <p:cNvSpPr/>
                <p:nvPr/>
              </p:nvSpPr>
              <p:spPr>
                <a:xfrm>
                  <a:off x="2161583" y="3853562"/>
                  <a:ext cx="900516" cy="384921"/>
                </a:xfrm>
                <a:custGeom>
                  <a:avLst/>
                  <a:gdLst>
                    <a:gd name="connsiteX0" fmla="*/ 109125 w 900516"/>
                    <a:gd name="connsiteY0" fmla="*/ 379 h 384921"/>
                    <a:gd name="connsiteX1" fmla="*/ 106798 w 900516"/>
                    <a:gd name="connsiteY1" fmla="*/ 0 h 384921"/>
                    <a:gd name="connsiteX2" fmla="*/ 47456 w 900516"/>
                    <a:gd name="connsiteY2" fmla="*/ 21822 h 384921"/>
                    <a:gd name="connsiteX3" fmla="*/ 0 w 900516"/>
                    <a:gd name="connsiteY3" fmla="*/ 145596 h 384921"/>
                    <a:gd name="connsiteX4" fmla="*/ 42822 w 900516"/>
                    <a:gd name="connsiteY4" fmla="*/ 233467 h 384921"/>
                    <a:gd name="connsiteX5" fmla="*/ 900516 w 900516"/>
                    <a:gd name="connsiteY5" fmla="*/ 384921 h 384921"/>
                    <a:gd name="connsiteX6" fmla="*/ 878766 w 900516"/>
                    <a:gd name="connsiteY6" fmla="*/ 126876 h 384921"/>
                    <a:gd name="connsiteX7" fmla="*/ 877654 w 900516"/>
                    <a:gd name="connsiteY7" fmla="*/ 131695 h 384921"/>
                    <a:gd name="connsiteX8" fmla="*/ 461418 w 900516"/>
                    <a:gd name="connsiteY8" fmla="*/ 80840 h 384921"/>
                    <a:gd name="connsiteX9" fmla="*/ 109139 w 900516"/>
                    <a:gd name="connsiteY9" fmla="*/ 386 h 3849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900516" h="384921">
                      <a:moveTo>
                        <a:pt x="109125" y="379"/>
                      </a:moveTo>
                      <a:lnTo>
                        <a:pt x="106798" y="0"/>
                      </a:lnTo>
                      <a:cubicBezTo>
                        <a:pt x="106798" y="-1"/>
                        <a:pt x="65957" y="1009"/>
                        <a:pt x="47456" y="21822"/>
                      </a:cubicBezTo>
                      <a:cubicBezTo>
                        <a:pt x="28956" y="42635"/>
                        <a:pt x="0" y="121314"/>
                        <a:pt x="0" y="145596"/>
                      </a:cubicBezTo>
                      <a:cubicBezTo>
                        <a:pt x="0" y="169877"/>
                        <a:pt x="40232" y="221231"/>
                        <a:pt x="42822" y="233467"/>
                      </a:cubicBezTo>
                      <a:cubicBezTo>
                        <a:pt x="46432" y="250522"/>
                        <a:pt x="573257" y="370989"/>
                        <a:pt x="900516" y="384921"/>
                      </a:cubicBezTo>
                      <a:cubicBezTo>
                        <a:pt x="891725" y="329434"/>
                        <a:pt x="884224" y="222202"/>
                        <a:pt x="878766" y="126876"/>
                      </a:cubicBezTo>
                      <a:lnTo>
                        <a:pt x="877654" y="131695"/>
                      </a:lnTo>
                      <a:cubicBezTo>
                        <a:pt x="877654" y="131695"/>
                        <a:pt x="641802" y="108591"/>
                        <a:pt x="461418" y="80840"/>
                      </a:cubicBezTo>
                      <a:cubicBezTo>
                        <a:pt x="285535" y="53782"/>
                        <a:pt x="117470" y="2926"/>
                        <a:pt x="109139" y="386"/>
                      </a:cubicBezTo>
                      <a:close/>
                    </a:path>
                  </a:pathLst>
                </a:custGeom>
                <a:solidFill>
                  <a:srgbClr val="CCCCCC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de-AT"/>
                </a:p>
              </p:txBody>
            </p:sp>
          </p:grpSp>
          <p:sp>
            <p:nvSpPr>
              <p:cNvPr id="29" name="Freihandform: Form 28">
                <a:extLst>
                  <a:ext uri="{FF2B5EF4-FFF2-40B4-BE49-F238E27FC236}">
                    <a16:creationId xmlns:a16="http://schemas.microsoft.com/office/drawing/2014/main" id="{A7335A51-805B-457E-A3AD-179713B3F2E7}"/>
                  </a:ext>
                </a:extLst>
              </p:cNvPr>
              <p:cNvSpPr/>
              <p:nvPr/>
            </p:nvSpPr>
            <p:spPr>
              <a:xfrm>
                <a:off x="6366493" y="3266754"/>
                <a:ext cx="613634" cy="780711"/>
              </a:xfrm>
              <a:custGeom>
                <a:avLst/>
                <a:gdLst>
                  <a:gd name="connsiteX0" fmla="*/ 550764 w 613634"/>
                  <a:gd name="connsiteY0" fmla="*/ 3 h 780711"/>
                  <a:gd name="connsiteX1" fmla="*/ 333441 w 613634"/>
                  <a:gd name="connsiteY1" fmla="*/ 38747 h 780711"/>
                  <a:gd name="connsiteX2" fmla="*/ 260772 w 613634"/>
                  <a:gd name="connsiteY2" fmla="*/ 85401 h 780711"/>
                  <a:gd name="connsiteX3" fmla="*/ 223881 w 613634"/>
                  <a:gd name="connsiteY3" fmla="*/ 194094 h 780711"/>
                  <a:gd name="connsiteX4" fmla="*/ 109441 w 613634"/>
                  <a:gd name="connsiteY4" fmla="*/ 326574 h 780711"/>
                  <a:gd name="connsiteX5" fmla="*/ 106043 w 613634"/>
                  <a:gd name="connsiteY5" fmla="*/ 327315 h 780711"/>
                  <a:gd name="connsiteX6" fmla="*/ 103509 w 613634"/>
                  <a:gd name="connsiteY6" fmla="*/ 338315 h 780711"/>
                  <a:gd name="connsiteX7" fmla="*/ 90966 w 613634"/>
                  <a:gd name="connsiteY7" fmla="*/ 351476 h 780711"/>
                  <a:gd name="connsiteX8" fmla="*/ 2047 w 613634"/>
                  <a:gd name="connsiteY8" fmla="*/ 372115 h 780711"/>
                  <a:gd name="connsiteX9" fmla="*/ 174881 w 613634"/>
                  <a:gd name="connsiteY9" fmla="*/ 762831 h 780711"/>
                  <a:gd name="connsiteX10" fmla="*/ 371878 w 613634"/>
                  <a:gd name="connsiteY10" fmla="*/ 778650 h 780711"/>
                  <a:gd name="connsiteX11" fmla="*/ 610027 w 613634"/>
                  <a:gd name="connsiteY11" fmla="*/ 363836 h 780711"/>
                  <a:gd name="connsiteX12" fmla="*/ 550770 w 613634"/>
                  <a:gd name="connsiteY12" fmla="*/ 0 h 7807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13634" h="780711">
                    <a:moveTo>
                      <a:pt x="550764" y="3"/>
                    </a:moveTo>
                    <a:cubicBezTo>
                      <a:pt x="459851" y="16765"/>
                      <a:pt x="357832" y="35621"/>
                      <a:pt x="333441" y="38747"/>
                    </a:cubicBezTo>
                    <a:cubicBezTo>
                      <a:pt x="291271" y="44151"/>
                      <a:pt x="265242" y="64783"/>
                      <a:pt x="260772" y="85401"/>
                    </a:cubicBezTo>
                    <a:cubicBezTo>
                      <a:pt x="243430" y="135903"/>
                      <a:pt x="243504" y="135225"/>
                      <a:pt x="223881" y="194094"/>
                    </a:cubicBezTo>
                    <a:cubicBezTo>
                      <a:pt x="204258" y="252962"/>
                      <a:pt x="166675" y="313493"/>
                      <a:pt x="109441" y="326574"/>
                    </a:cubicBezTo>
                    <a:cubicBezTo>
                      <a:pt x="109295" y="326607"/>
                      <a:pt x="106343" y="327247"/>
                      <a:pt x="106043" y="327315"/>
                    </a:cubicBezTo>
                    <a:lnTo>
                      <a:pt x="103509" y="338315"/>
                    </a:lnTo>
                    <a:cubicBezTo>
                      <a:pt x="101107" y="346652"/>
                      <a:pt x="98875" y="349252"/>
                      <a:pt x="90966" y="351476"/>
                    </a:cubicBezTo>
                    <a:lnTo>
                      <a:pt x="2047" y="372115"/>
                    </a:lnTo>
                    <a:cubicBezTo>
                      <a:pt x="-12691" y="588263"/>
                      <a:pt x="52892" y="749178"/>
                      <a:pt x="174881" y="762831"/>
                    </a:cubicBezTo>
                    <a:cubicBezTo>
                      <a:pt x="176496" y="765173"/>
                      <a:pt x="286380" y="787492"/>
                      <a:pt x="371878" y="778650"/>
                    </a:cubicBezTo>
                    <a:cubicBezTo>
                      <a:pt x="482335" y="785513"/>
                      <a:pt x="589035" y="599675"/>
                      <a:pt x="610027" y="363836"/>
                    </a:cubicBezTo>
                    <a:cubicBezTo>
                      <a:pt x="623375" y="213849"/>
                      <a:pt x="598807" y="79642"/>
                      <a:pt x="550770" y="0"/>
                    </a:cubicBezTo>
                    <a:close/>
                  </a:path>
                </a:pathLst>
              </a:custGeom>
              <a:solidFill>
                <a:srgbClr val="33333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/>
              </a:p>
            </p:txBody>
          </p:sp>
          <p:sp>
            <p:nvSpPr>
              <p:cNvPr id="30" name="Freihandform: Form 29">
                <a:extLst>
                  <a:ext uri="{FF2B5EF4-FFF2-40B4-BE49-F238E27FC236}">
                    <a16:creationId xmlns:a16="http://schemas.microsoft.com/office/drawing/2014/main" id="{E4CB3BDA-52F7-418B-A244-0CEE5F9935A5}"/>
                  </a:ext>
                </a:extLst>
              </p:cNvPr>
              <p:cNvSpPr/>
              <p:nvPr/>
            </p:nvSpPr>
            <p:spPr>
              <a:xfrm>
                <a:off x="6571769" y="3266753"/>
                <a:ext cx="408350" cy="778276"/>
              </a:xfrm>
              <a:custGeom>
                <a:avLst/>
                <a:gdLst>
                  <a:gd name="connsiteX0" fmla="*/ 345488 w 408350"/>
                  <a:gd name="connsiteY0" fmla="*/ 4 h 778276"/>
                  <a:gd name="connsiteX1" fmla="*/ 128165 w 408350"/>
                  <a:gd name="connsiteY1" fmla="*/ 38748 h 778276"/>
                  <a:gd name="connsiteX2" fmla="*/ 74221 w 408350"/>
                  <a:gd name="connsiteY2" fmla="*/ 58954 h 778276"/>
                  <a:gd name="connsiteX3" fmla="*/ 3590 w 408350"/>
                  <a:gd name="connsiteY3" fmla="*/ 332074 h 778276"/>
                  <a:gd name="connsiteX4" fmla="*/ 3370 w 408350"/>
                  <a:gd name="connsiteY4" fmla="*/ 339284 h 778276"/>
                  <a:gd name="connsiteX5" fmla="*/ 17431 w 408350"/>
                  <a:gd name="connsiteY5" fmla="*/ 579923 h 778276"/>
                  <a:gd name="connsiteX6" fmla="*/ 19037 w 408350"/>
                  <a:gd name="connsiteY6" fmla="*/ 586967 h 778276"/>
                  <a:gd name="connsiteX7" fmla="*/ 19408 w 408350"/>
                  <a:gd name="connsiteY7" fmla="*/ 588574 h 778276"/>
                  <a:gd name="connsiteX8" fmla="*/ 166843 w 408350"/>
                  <a:gd name="connsiteY8" fmla="*/ 778090 h 778276"/>
                  <a:gd name="connsiteX9" fmla="*/ 294998 w 408350"/>
                  <a:gd name="connsiteY9" fmla="*/ 699490 h 778276"/>
                  <a:gd name="connsiteX10" fmla="*/ 299448 w 408350"/>
                  <a:gd name="connsiteY10" fmla="*/ 693372 h 778276"/>
                  <a:gd name="connsiteX11" fmla="*/ 302538 w 408350"/>
                  <a:gd name="connsiteY11" fmla="*/ 688923 h 778276"/>
                  <a:gd name="connsiteX12" fmla="*/ 303774 w 408350"/>
                  <a:gd name="connsiteY12" fmla="*/ 687069 h 778276"/>
                  <a:gd name="connsiteX13" fmla="*/ 308037 w 408350"/>
                  <a:gd name="connsiteY13" fmla="*/ 680582 h 778276"/>
                  <a:gd name="connsiteX14" fmla="*/ 311003 w 408350"/>
                  <a:gd name="connsiteY14" fmla="*/ 675947 h 778276"/>
                  <a:gd name="connsiteX15" fmla="*/ 312300 w 408350"/>
                  <a:gd name="connsiteY15" fmla="*/ 673908 h 778276"/>
                  <a:gd name="connsiteX16" fmla="*/ 315144 w 408350"/>
                  <a:gd name="connsiteY16" fmla="*/ 669212 h 778276"/>
                  <a:gd name="connsiteX17" fmla="*/ 316441 w 408350"/>
                  <a:gd name="connsiteY17" fmla="*/ 667048 h 778276"/>
                  <a:gd name="connsiteX18" fmla="*/ 404744 w 408350"/>
                  <a:gd name="connsiteY18" fmla="*/ 363836 h 778276"/>
                  <a:gd name="connsiteX19" fmla="*/ 345485 w 408350"/>
                  <a:gd name="connsiteY19" fmla="*/ 0 h 7782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408350" h="778276">
                    <a:moveTo>
                      <a:pt x="345488" y="4"/>
                    </a:moveTo>
                    <a:cubicBezTo>
                      <a:pt x="254575" y="16765"/>
                      <a:pt x="152556" y="35621"/>
                      <a:pt x="128165" y="38748"/>
                    </a:cubicBezTo>
                    <a:cubicBezTo>
                      <a:pt x="104998" y="41716"/>
                      <a:pt x="86746" y="49321"/>
                      <a:pt x="74221" y="58954"/>
                    </a:cubicBezTo>
                    <a:cubicBezTo>
                      <a:pt x="38742" y="132131"/>
                      <a:pt x="12856" y="227216"/>
                      <a:pt x="3590" y="332074"/>
                    </a:cubicBezTo>
                    <a:lnTo>
                      <a:pt x="3370" y="339284"/>
                    </a:lnTo>
                    <a:cubicBezTo>
                      <a:pt x="-4500" y="427720"/>
                      <a:pt x="1911" y="510397"/>
                      <a:pt x="17431" y="579923"/>
                    </a:cubicBezTo>
                    <a:cubicBezTo>
                      <a:pt x="17957" y="582282"/>
                      <a:pt x="18488" y="584640"/>
                      <a:pt x="19037" y="586967"/>
                    </a:cubicBezTo>
                    <a:cubicBezTo>
                      <a:pt x="19163" y="587499"/>
                      <a:pt x="19282" y="588044"/>
                      <a:pt x="19408" y="588574"/>
                    </a:cubicBezTo>
                    <a:cubicBezTo>
                      <a:pt x="46448" y="699471"/>
                      <a:pt x="99724" y="773893"/>
                      <a:pt x="166843" y="778090"/>
                    </a:cubicBezTo>
                    <a:cubicBezTo>
                      <a:pt x="212038" y="780919"/>
                      <a:pt x="256594" y="751478"/>
                      <a:pt x="294998" y="699490"/>
                    </a:cubicBezTo>
                    <a:cubicBezTo>
                      <a:pt x="296476" y="697490"/>
                      <a:pt x="297990" y="695438"/>
                      <a:pt x="299448" y="693372"/>
                    </a:cubicBezTo>
                    <a:cubicBezTo>
                      <a:pt x="300482" y="691909"/>
                      <a:pt x="301514" y="690420"/>
                      <a:pt x="302538" y="688923"/>
                    </a:cubicBezTo>
                    <a:cubicBezTo>
                      <a:pt x="302953" y="688312"/>
                      <a:pt x="303360" y="687686"/>
                      <a:pt x="303774" y="687069"/>
                    </a:cubicBezTo>
                    <a:cubicBezTo>
                      <a:pt x="305213" y="684939"/>
                      <a:pt x="306617" y="682776"/>
                      <a:pt x="308037" y="680582"/>
                    </a:cubicBezTo>
                    <a:cubicBezTo>
                      <a:pt x="309024" y="679057"/>
                      <a:pt x="310027" y="677502"/>
                      <a:pt x="311003" y="675947"/>
                    </a:cubicBezTo>
                    <a:cubicBezTo>
                      <a:pt x="311428" y="675267"/>
                      <a:pt x="311878" y="674594"/>
                      <a:pt x="312300" y="673908"/>
                    </a:cubicBezTo>
                    <a:cubicBezTo>
                      <a:pt x="313259" y="672361"/>
                      <a:pt x="314194" y="670788"/>
                      <a:pt x="315144" y="669212"/>
                    </a:cubicBezTo>
                    <a:cubicBezTo>
                      <a:pt x="315570" y="668498"/>
                      <a:pt x="316016" y="667768"/>
                      <a:pt x="316441" y="667048"/>
                    </a:cubicBezTo>
                    <a:cubicBezTo>
                      <a:pt x="360963" y="591699"/>
                      <a:pt x="394025" y="484289"/>
                      <a:pt x="404744" y="363836"/>
                    </a:cubicBezTo>
                    <a:cubicBezTo>
                      <a:pt x="418091" y="213849"/>
                      <a:pt x="393523" y="79642"/>
                      <a:pt x="345485" y="0"/>
                    </a:cubicBezTo>
                    <a:close/>
                  </a:path>
                </a:pathLst>
              </a:custGeom>
              <a:solidFill>
                <a:srgbClr val="575757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/>
              </a:p>
            </p:txBody>
          </p:sp>
          <p:sp>
            <p:nvSpPr>
              <p:cNvPr id="31" name="Freihandform: Form 30">
                <a:extLst>
                  <a:ext uri="{FF2B5EF4-FFF2-40B4-BE49-F238E27FC236}">
                    <a16:creationId xmlns:a16="http://schemas.microsoft.com/office/drawing/2014/main" id="{246F8994-5CF2-4EB7-9426-54387E2B0404}"/>
                  </a:ext>
                </a:extLst>
              </p:cNvPr>
              <p:cNvSpPr/>
              <p:nvPr/>
            </p:nvSpPr>
            <p:spPr>
              <a:xfrm>
                <a:off x="6640464" y="3349388"/>
                <a:ext cx="276217" cy="549385"/>
              </a:xfrm>
              <a:custGeom>
                <a:avLst/>
                <a:gdLst>
                  <a:gd name="connsiteX0" fmla="*/ 276158 w 276217"/>
                  <a:gd name="connsiteY0" fmla="*/ 282684 h 549385"/>
                  <a:gd name="connsiteX1" fmla="*/ 134090 w 276217"/>
                  <a:gd name="connsiteY1" fmla="*/ 549266 h 549385"/>
                  <a:gd name="connsiteX2" fmla="*/ 60 w 276217"/>
                  <a:gd name="connsiteY2" fmla="*/ 266701 h 549385"/>
                  <a:gd name="connsiteX3" fmla="*/ 142127 w 276217"/>
                  <a:gd name="connsiteY3" fmla="*/ 119 h 549385"/>
                  <a:gd name="connsiteX4" fmla="*/ 276158 w 276217"/>
                  <a:gd name="connsiteY4" fmla="*/ 282684 h 5493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6217" h="549385">
                    <a:moveTo>
                      <a:pt x="276158" y="282684"/>
                    </a:moveTo>
                    <a:cubicBezTo>
                      <a:pt x="273938" y="434327"/>
                      <a:pt x="210333" y="553680"/>
                      <a:pt x="134090" y="549266"/>
                    </a:cubicBezTo>
                    <a:cubicBezTo>
                      <a:pt x="57848" y="544853"/>
                      <a:pt x="-2160" y="418344"/>
                      <a:pt x="60" y="266701"/>
                    </a:cubicBezTo>
                    <a:cubicBezTo>
                      <a:pt x="2279" y="115058"/>
                      <a:pt x="65884" y="-4295"/>
                      <a:pt x="142127" y="119"/>
                    </a:cubicBezTo>
                    <a:cubicBezTo>
                      <a:pt x="218370" y="4532"/>
                      <a:pt x="278377" y="131041"/>
                      <a:pt x="276158" y="282684"/>
                    </a:cubicBezTo>
                    <a:close/>
                  </a:path>
                </a:pathLst>
              </a:custGeom>
              <a:solidFill>
                <a:srgbClr val="FFFFFF"/>
              </a:solidFill>
              <a:ln w="185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/>
              </a:p>
            </p:txBody>
          </p:sp>
          <p:sp>
            <p:nvSpPr>
              <p:cNvPr id="64512" name="Freihandform: Form 64511">
                <a:extLst>
                  <a:ext uri="{FF2B5EF4-FFF2-40B4-BE49-F238E27FC236}">
                    <a16:creationId xmlns:a16="http://schemas.microsoft.com/office/drawing/2014/main" id="{A17752BF-BCE7-41D0-B8D1-6B4AA4A586F7}"/>
                  </a:ext>
                </a:extLst>
              </p:cNvPr>
              <p:cNvSpPr/>
              <p:nvPr/>
            </p:nvSpPr>
            <p:spPr>
              <a:xfrm>
                <a:off x="6659088" y="3357747"/>
                <a:ext cx="250602" cy="530301"/>
              </a:xfrm>
              <a:custGeom>
                <a:avLst/>
                <a:gdLst>
                  <a:gd name="connsiteX0" fmla="*/ 250549 w 250602"/>
                  <a:gd name="connsiteY0" fmla="*/ 272865 h 530301"/>
                  <a:gd name="connsiteX1" fmla="*/ 121656 w 250602"/>
                  <a:gd name="connsiteY1" fmla="*/ 530187 h 530301"/>
                  <a:gd name="connsiteX2" fmla="*/ 54 w 250602"/>
                  <a:gd name="connsiteY2" fmla="*/ 257437 h 530301"/>
                  <a:gd name="connsiteX3" fmla="*/ 128947 w 250602"/>
                  <a:gd name="connsiteY3" fmla="*/ 114 h 530301"/>
                  <a:gd name="connsiteX4" fmla="*/ 250549 w 250602"/>
                  <a:gd name="connsiteY4" fmla="*/ 272865 h 5303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0602" h="530301">
                    <a:moveTo>
                      <a:pt x="250549" y="272865"/>
                    </a:moveTo>
                    <a:cubicBezTo>
                      <a:pt x="248536" y="419240"/>
                      <a:pt x="190828" y="534447"/>
                      <a:pt x="121656" y="530187"/>
                    </a:cubicBezTo>
                    <a:cubicBezTo>
                      <a:pt x="52483" y="525927"/>
                      <a:pt x="-1959" y="403812"/>
                      <a:pt x="54" y="257437"/>
                    </a:cubicBezTo>
                    <a:cubicBezTo>
                      <a:pt x="2067" y="111061"/>
                      <a:pt x="59774" y="-4146"/>
                      <a:pt x="128947" y="114"/>
                    </a:cubicBezTo>
                    <a:cubicBezTo>
                      <a:pt x="198120" y="4375"/>
                      <a:pt x="252562" y="126489"/>
                      <a:pt x="250549" y="272865"/>
                    </a:cubicBezTo>
                    <a:close/>
                  </a:path>
                </a:pathLst>
              </a:custGeom>
              <a:solidFill>
                <a:srgbClr val="B3B3B3"/>
              </a:solidFill>
              <a:ln w="198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/>
              </a:p>
            </p:txBody>
          </p:sp>
        </p:grpSp>
        <p:sp>
          <p:nvSpPr>
            <p:cNvPr id="64513" name="Freihandform: Form 64512">
              <a:extLst>
                <a:ext uri="{FF2B5EF4-FFF2-40B4-BE49-F238E27FC236}">
                  <a16:creationId xmlns:a16="http://schemas.microsoft.com/office/drawing/2014/main" id="{995AAFA6-F707-41EA-93AE-39EB493EA599}"/>
                </a:ext>
              </a:extLst>
            </p:cNvPr>
            <p:cNvSpPr/>
            <p:nvPr/>
          </p:nvSpPr>
          <p:spPr>
            <a:xfrm>
              <a:off x="6916995" y="3238117"/>
              <a:ext cx="202089" cy="224309"/>
            </a:xfrm>
            <a:custGeom>
              <a:avLst/>
              <a:gdLst>
                <a:gd name="connsiteX0" fmla="*/ 169807 w 202089"/>
                <a:gd name="connsiteY0" fmla="*/ 1 h 224309"/>
                <a:gd name="connsiteX1" fmla="*/ 148920 w 202089"/>
                <a:gd name="connsiteY1" fmla="*/ 1917 h 224309"/>
                <a:gd name="connsiteX2" fmla="*/ 0 w 202089"/>
                <a:gd name="connsiteY2" fmla="*/ 28611 h 224309"/>
                <a:gd name="connsiteX3" fmla="*/ 57277 w 202089"/>
                <a:gd name="connsiteY3" fmla="*/ 216704 h 224309"/>
                <a:gd name="connsiteX4" fmla="*/ 186550 w 202089"/>
                <a:gd name="connsiteY4" fmla="*/ 224310 h 224309"/>
                <a:gd name="connsiteX5" fmla="*/ 202060 w 202089"/>
                <a:gd name="connsiteY5" fmla="*/ 183465 h 224309"/>
                <a:gd name="connsiteX6" fmla="*/ 189824 w 202089"/>
                <a:gd name="connsiteY6" fmla="*/ 23172 h 224309"/>
                <a:gd name="connsiteX7" fmla="*/ 169804 w 202089"/>
                <a:gd name="connsiteY7" fmla="*/ 1 h 224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2089" h="224309">
                  <a:moveTo>
                    <a:pt x="169807" y="1"/>
                  </a:moveTo>
                  <a:cubicBezTo>
                    <a:pt x="164671" y="27"/>
                    <a:pt x="157914" y="690"/>
                    <a:pt x="148920" y="1917"/>
                  </a:cubicBezTo>
                  <a:cubicBezTo>
                    <a:pt x="133427" y="4029"/>
                    <a:pt x="69050" y="15884"/>
                    <a:pt x="0" y="28611"/>
                  </a:cubicBezTo>
                  <a:cubicBezTo>
                    <a:pt x="28104" y="75213"/>
                    <a:pt x="48151" y="140498"/>
                    <a:pt x="57277" y="216704"/>
                  </a:cubicBezTo>
                  <a:lnTo>
                    <a:pt x="186550" y="224310"/>
                  </a:lnTo>
                  <a:cubicBezTo>
                    <a:pt x="186550" y="224310"/>
                    <a:pt x="202878" y="192458"/>
                    <a:pt x="202060" y="183465"/>
                  </a:cubicBezTo>
                  <a:cubicBezTo>
                    <a:pt x="198789" y="147490"/>
                    <a:pt x="194731" y="46070"/>
                    <a:pt x="189824" y="23172"/>
                  </a:cubicBezTo>
                  <a:cubicBezTo>
                    <a:pt x="186145" y="6002"/>
                    <a:pt x="185211" y="-77"/>
                    <a:pt x="169804" y="1"/>
                  </a:cubicBezTo>
                  <a:close/>
                </a:path>
              </a:pathLst>
            </a:custGeom>
            <a:solidFill>
              <a:srgbClr val="333333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AT"/>
            </a:p>
          </p:txBody>
        </p:sp>
        <p:sp>
          <p:nvSpPr>
            <p:cNvPr id="64517" name="Freihandform: Form 64516">
              <a:extLst>
                <a:ext uri="{FF2B5EF4-FFF2-40B4-BE49-F238E27FC236}">
                  <a16:creationId xmlns:a16="http://schemas.microsoft.com/office/drawing/2014/main" id="{63127DB8-5E65-4E13-B61B-87AD09B64580}"/>
                </a:ext>
              </a:extLst>
            </p:cNvPr>
            <p:cNvSpPr/>
            <p:nvPr/>
          </p:nvSpPr>
          <p:spPr>
            <a:xfrm>
              <a:off x="7148833" y="3363911"/>
              <a:ext cx="198761" cy="216577"/>
            </a:xfrm>
            <a:custGeom>
              <a:avLst/>
              <a:gdLst>
                <a:gd name="connsiteX0" fmla="*/ 81479 w 198761"/>
                <a:gd name="connsiteY0" fmla="*/ 1 h 216577"/>
                <a:gd name="connsiteX1" fmla="*/ 80367 w 198761"/>
                <a:gd name="connsiteY1" fmla="*/ 6366 h 216577"/>
                <a:gd name="connsiteX2" fmla="*/ 104713 w 198761"/>
                <a:gd name="connsiteY2" fmla="*/ 13472 h 216577"/>
                <a:gd name="connsiteX3" fmla="*/ 108791 w 198761"/>
                <a:gd name="connsiteY3" fmla="*/ 23297 h 216577"/>
                <a:gd name="connsiteX4" fmla="*/ 75856 w 198761"/>
                <a:gd name="connsiteY4" fmla="*/ 31824 h 216577"/>
                <a:gd name="connsiteX5" fmla="*/ 74682 w 198761"/>
                <a:gd name="connsiteY5" fmla="*/ 32133 h 216577"/>
                <a:gd name="connsiteX6" fmla="*/ 47493 w 198761"/>
                <a:gd name="connsiteY6" fmla="*/ 38003 h 216577"/>
                <a:gd name="connsiteX7" fmla="*/ 17215 w 198761"/>
                <a:gd name="connsiteY7" fmla="*/ 63339 h 216577"/>
                <a:gd name="connsiteX8" fmla="*/ 11468 w 198761"/>
                <a:gd name="connsiteY8" fmla="*/ 87314 h 216577"/>
                <a:gd name="connsiteX9" fmla="*/ 37 w 198761"/>
                <a:gd name="connsiteY9" fmla="*/ 149909 h 216577"/>
                <a:gd name="connsiteX10" fmla="*/ 20490 w 198761"/>
                <a:gd name="connsiteY10" fmla="*/ 206449 h 216577"/>
                <a:gd name="connsiteX11" fmla="*/ 48296 w 198761"/>
                <a:gd name="connsiteY11" fmla="*/ 215471 h 216577"/>
                <a:gd name="connsiteX12" fmla="*/ 157853 w 198761"/>
                <a:gd name="connsiteY12" fmla="*/ 193349 h 216577"/>
                <a:gd name="connsiteX13" fmla="*/ 176947 w 198761"/>
                <a:gd name="connsiteY13" fmla="*/ 173575 h 216577"/>
                <a:gd name="connsiteX14" fmla="*/ 198759 w 198761"/>
                <a:gd name="connsiteY14" fmla="*/ 114193 h 216577"/>
                <a:gd name="connsiteX15" fmla="*/ 182385 w 198761"/>
                <a:gd name="connsiteY15" fmla="*/ 51906 h 216577"/>
                <a:gd name="connsiteX16" fmla="*/ 182076 w 198761"/>
                <a:gd name="connsiteY16" fmla="*/ 51844 h 216577"/>
                <a:gd name="connsiteX17" fmla="*/ 181457 w 198761"/>
                <a:gd name="connsiteY17" fmla="*/ 50485 h 216577"/>
                <a:gd name="connsiteX18" fmla="*/ 178616 w 198761"/>
                <a:gd name="connsiteY18" fmla="*/ 56231 h 216577"/>
                <a:gd name="connsiteX19" fmla="*/ 141540 w 198761"/>
                <a:gd name="connsiteY19" fmla="*/ 26941 h 216577"/>
                <a:gd name="connsiteX20" fmla="*/ 146730 w 198761"/>
                <a:gd name="connsiteY20" fmla="*/ 16745 h 216577"/>
                <a:gd name="connsiteX21" fmla="*/ 81477 w 198761"/>
                <a:gd name="connsiteY21" fmla="*/ 0 h 216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98761" h="216577">
                  <a:moveTo>
                    <a:pt x="81479" y="1"/>
                  </a:moveTo>
                  <a:cubicBezTo>
                    <a:pt x="81111" y="2123"/>
                    <a:pt x="80738" y="4245"/>
                    <a:pt x="80367" y="6366"/>
                  </a:cubicBezTo>
                  <a:cubicBezTo>
                    <a:pt x="86871" y="8375"/>
                    <a:pt x="101451" y="12820"/>
                    <a:pt x="104713" y="13472"/>
                  </a:cubicBezTo>
                  <a:cubicBezTo>
                    <a:pt x="108801" y="14289"/>
                    <a:pt x="121873" y="19209"/>
                    <a:pt x="108791" y="23297"/>
                  </a:cubicBezTo>
                  <a:cubicBezTo>
                    <a:pt x="102063" y="25399"/>
                    <a:pt x="88651" y="28793"/>
                    <a:pt x="75856" y="31824"/>
                  </a:cubicBezTo>
                  <a:cubicBezTo>
                    <a:pt x="75463" y="31917"/>
                    <a:pt x="75074" y="32041"/>
                    <a:pt x="74682" y="32133"/>
                  </a:cubicBezTo>
                  <a:cubicBezTo>
                    <a:pt x="63033" y="34878"/>
                    <a:pt x="52105" y="37235"/>
                    <a:pt x="47493" y="38003"/>
                  </a:cubicBezTo>
                  <a:cubicBezTo>
                    <a:pt x="37683" y="39638"/>
                    <a:pt x="22121" y="42897"/>
                    <a:pt x="17215" y="63339"/>
                  </a:cubicBezTo>
                  <a:cubicBezTo>
                    <a:pt x="15804" y="69218"/>
                    <a:pt x="13707" y="77846"/>
                    <a:pt x="11468" y="87314"/>
                  </a:cubicBezTo>
                  <a:cubicBezTo>
                    <a:pt x="5922" y="110768"/>
                    <a:pt x="-545" y="140009"/>
                    <a:pt x="37" y="149909"/>
                  </a:cubicBezTo>
                  <a:cubicBezTo>
                    <a:pt x="854" y="163809"/>
                    <a:pt x="18037" y="201544"/>
                    <a:pt x="20490" y="206449"/>
                  </a:cubicBezTo>
                  <a:cubicBezTo>
                    <a:pt x="22944" y="211355"/>
                    <a:pt x="27039" y="219559"/>
                    <a:pt x="48296" y="215471"/>
                  </a:cubicBezTo>
                  <a:cubicBezTo>
                    <a:pt x="69555" y="211383"/>
                    <a:pt x="148862" y="195802"/>
                    <a:pt x="157853" y="193349"/>
                  </a:cubicBezTo>
                  <a:cubicBezTo>
                    <a:pt x="166847" y="190896"/>
                    <a:pt x="168770" y="187475"/>
                    <a:pt x="176947" y="173575"/>
                  </a:cubicBezTo>
                  <a:cubicBezTo>
                    <a:pt x="185122" y="159676"/>
                    <a:pt x="198512" y="134353"/>
                    <a:pt x="198759" y="114193"/>
                  </a:cubicBezTo>
                  <a:cubicBezTo>
                    <a:pt x="198979" y="96705"/>
                    <a:pt x="182386" y="51906"/>
                    <a:pt x="182385" y="51906"/>
                  </a:cubicBezTo>
                  <a:lnTo>
                    <a:pt x="182076" y="51844"/>
                  </a:lnTo>
                  <a:lnTo>
                    <a:pt x="181457" y="50485"/>
                  </a:lnTo>
                  <a:cubicBezTo>
                    <a:pt x="180141" y="53139"/>
                    <a:pt x="178616" y="56231"/>
                    <a:pt x="178616" y="56231"/>
                  </a:cubicBezTo>
                  <a:cubicBezTo>
                    <a:pt x="160809" y="53151"/>
                    <a:pt x="143467" y="38172"/>
                    <a:pt x="141540" y="26941"/>
                  </a:cubicBezTo>
                  <a:cubicBezTo>
                    <a:pt x="141540" y="26941"/>
                    <a:pt x="143598" y="22871"/>
                    <a:pt x="146730" y="16745"/>
                  </a:cubicBezTo>
                  <a:cubicBezTo>
                    <a:pt x="124205" y="5586"/>
                    <a:pt x="91937" y="1207"/>
                    <a:pt x="81477" y="0"/>
                  </a:cubicBezTo>
                  <a:close/>
                </a:path>
              </a:pathLst>
            </a:custGeom>
            <a:solidFill>
              <a:srgbClr val="CCCCCC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AT"/>
            </a:p>
          </p:txBody>
        </p:sp>
        <p:grpSp>
          <p:nvGrpSpPr>
            <p:cNvPr id="64518" name="Grafik 10">
              <a:extLst>
                <a:ext uri="{FF2B5EF4-FFF2-40B4-BE49-F238E27FC236}">
                  <a16:creationId xmlns:a16="http://schemas.microsoft.com/office/drawing/2014/main" id="{17CDD3EC-89CE-4B4A-B767-5674F922359A}"/>
                </a:ext>
              </a:extLst>
            </p:cNvPr>
            <p:cNvGrpSpPr/>
            <p:nvPr/>
          </p:nvGrpSpPr>
          <p:grpSpPr>
            <a:xfrm>
              <a:off x="5175134" y="2592738"/>
              <a:ext cx="1976101" cy="1320620"/>
              <a:chOff x="5175134" y="2592738"/>
              <a:chExt cx="1976101" cy="1320620"/>
            </a:xfrm>
            <a:solidFill>
              <a:srgbClr val="76705A"/>
            </a:solidFill>
          </p:grpSpPr>
          <p:sp>
            <p:nvSpPr>
              <p:cNvPr id="64519" name="Freihandform: Form 64518">
                <a:extLst>
                  <a:ext uri="{FF2B5EF4-FFF2-40B4-BE49-F238E27FC236}">
                    <a16:creationId xmlns:a16="http://schemas.microsoft.com/office/drawing/2014/main" id="{F7F530A5-1F00-46E8-97A7-E10BBE3BBCC3}"/>
                  </a:ext>
                </a:extLst>
              </p:cNvPr>
              <p:cNvSpPr/>
              <p:nvPr/>
            </p:nvSpPr>
            <p:spPr>
              <a:xfrm>
                <a:off x="6945831" y="2592738"/>
                <a:ext cx="205404" cy="37595"/>
              </a:xfrm>
              <a:custGeom>
                <a:avLst/>
                <a:gdLst>
                  <a:gd name="connsiteX0" fmla="*/ 0 w 205404"/>
                  <a:gd name="connsiteY0" fmla="*/ 14635 h 37595"/>
                  <a:gd name="connsiteX1" fmla="*/ 5367 w 205404"/>
                  <a:gd name="connsiteY1" fmla="*/ 34917 h 37595"/>
                  <a:gd name="connsiteX2" fmla="*/ 35059 w 205404"/>
                  <a:gd name="connsiteY2" fmla="*/ 35779 h 37595"/>
                  <a:gd name="connsiteX3" fmla="*/ 188468 w 205404"/>
                  <a:gd name="connsiteY3" fmla="*/ 24803 h 37595"/>
                  <a:gd name="connsiteX4" fmla="*/ 205404 w 205404"/>
                  <a:gd name="connsiteY4" fmla="*/ 848 h 37595"/>
                  <a:gd name="connsiteX5" fmla="*/ 204546 w 205404"/>
                  <a:gd name="connsiteY5" fmla="*/ 0 h 37595"/>
                  <a:gd name="connsiteX6" fmla="*/ 1 w 205404"/>
                  <a:gd name="connsiteY6" fmla="*/ 14635 h 375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05404" h="37595">
                    <a:moveTo>
                      <a:pt x="0" y="14635"/>
                    </a:moveTo>
                    <a:cubicBezTo>
                      <a:pt x="0" y="14635"/>
                      <a:pt x="609" y="32242"/>
                      <a:pt x="5367" y="34917"/>
                    </a:cubicBezTo>
                    <a:cubicBezTo>
                      <a:pt x="13847" y="39685"/>
                      <a:pt x="21899" y="36849"/>
                      <a:pt x="35059" y="35779"/>
                    </a:cubicBezTo>
                    <a:cubicBezTo>
                      <a:pt x="53830" y="34253"/>
                      <a:pt x="177388" y="25709"/>
                      <a:pt x="188468" y="24803"/>
                    </a:cubicBezTo>
                    <a:cubicBezTo>
                      <a:pt x="199547" y="23896"/>
                      <a:pt x="205482" y="17047"/>
                      <a:pt x="205404" y="848"/>
                    </a:cubicBezTo>
                    <a:lnTo>
                      <a:pt x="204546" y="0"/>
                    </a:lnTo>
                    <a:lnTo>
                      <a:pt x="1" y="14635"/>
                    </a:lnTo>
                    <a:close/>
                  </a:path>
                </a:pathLst>
              </a:custGeom>
              <a:solidFill>
                <a:srgbClr val="76705A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/>
              </a:p>
            </p:txBody>
          </p:sp>
          <p:sp>
            <p:nvSpPr>
              <p:cNvPr id="64520" name="Freihandform: Form 64519">
                <a:extLst>
                  <a:ext uri="{FF2B5EF4-FFF2-40B4-BE49-F238E27FC236}">
                    <a16:creationId xmlns:a16="http://schemas.microsoft.com/office/drawing/2014/main" id="{4E36ADC9-7B51-4E60-AA0C-8B9D0599E9BB}"/>
                  </a:ext>
                </a:extLst>
              </p:cNvPr>
              <p:cNvSpPr/>
              <p:nvPr/>
            </p:nvSpPr>
            <p:spPr>
              <a:xfrm>
                <a:off x="5175134" y="3593660"/>
                <a:ext cx="1297456" cy="319699"/>
              </a:xfrm>
              <a:custGeom>
                <a:avLst/>
                <a:gdLst>
                  <a:gd name="connsiteX0" fmla="*/ 0 w 1297456"/>
                  <a:gd name="connsiteY0" fmla="*/ 296921 h 319699"/>
                  <a:gd name="connsiteX1" fmla="*/ 1744 w 1297456"/>
                  <a:gd name="connsiteY1" fmla="*/ 312759 h 319699"/>
                  <a:gd name="connsiteX2" fmla="*/ 14495 w 1297456"/>
                  <a:gd name="connsiteY2" fmla="*/ 318850 h 319699"/>
                  <a:gd name="connsiteX3" fmla="*/ 647819 w 1297456"/>
                  <a:gd name="connsiteY3" fmla="*/ 171803 h 319699"/>
                  <a:gd name="connsiteX4" fmla="*/ 970367 w 1297456"/>
                  <a:gd name="connsiteY4" fmla="*/ 96911 h 319699"/>
                  <a:gd name="connsiteX5" fmla="*/ 1282266 w 1297456"/>
                  <a:gd name="connsiteY5" fmla="*/ 24547 h 319699"/>
                  <a:gd name="connsiteX6" fmla="*/ 1294833 w 1297456"/>
                  <a:gd name="connsiteY6" fmla="*/ 11407 h 319699"/>
                  <a:gd name="connsiteX7" fmla="*/ 1297457 w 1297456"/>
                  <a:gd name="connsiteY7" fmla="*/ 0 h 319699"/>
                  <a:gd name="connsiteX8" fmla="*/ 25 w 1297456"/>
                  <a:gd name="connsiteY8" fmla="*/ 296926 h 319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97456" h="319699">
                    <a:moveTo>
                      <a:pt x="0" y="296921"/>
                    </a:moveTo>
                    <a:lnTo>
                      <a:pt x="1744" y="312759"/>
                    </a:lnTo>
                    <a:cubicBezTo>
                      <a:pt x="2717" y="319291"/>
                      <a:pt x="8703" y="320932"/>
                      <a:pt x="14495" y="318850"/>
                    </a:cubicBezTo>
                    <a:lnTo>
                      <a:pt x="647819" y="171803"/>
                    </a:lnTo>
                    <a:lnTo>
                      <a:pt x="970367" y="96911"/>
                    </a:lnTo>
                    <a:lnTo>
                      <a:pt x="1282266" y="24547"/>
                    </a:lnTo>
                    <a:cubicBezTo>
                      <a:pt x="1290176" y="22322"/>
                      <a:pt x="1292429" y="19745"/>
                      <a:pt x="1294833" y="11407"/>
                    </a:cubicBezTo>
                    <a:lnTo>
                      <a:pt x="1297457" y="0"/>
                    </a:lnTo>
                    <a:lnTo>
                      <a:pt x="25" y="296926"/>
                    </a:lnTo>
                    <a:close/>
                  </a:path>
                </a:pathLst>
              </a:custGeom>
              <a:solidFill>
                <a:srgbClr val="76705A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/>
              </a:p>
            </p:txBody>
          </p:sp>
        </p:grpSp>
        <p:sp>
          <p:nvSpPr>
            <p:cNvPr id="64521" name="Freihandform: Form 64520">
              <a:extLst>
                <a:ext uri="{FF2B5EF4-FFF2-40B4-BE49-F238E27FC236}">
                  <a16:creationId xmlns:a16="http://schemas.microsoft.com/office/drawing/2014/main" id="{81D48EA5-5762-4BE9-8C5B-ECBC4567BF89}"/>
                </a:ext>
              </a:extLst>
            </p:cNvPr>
            <p:cNvSpPr/>
            <p:nvPr/>
          </p:nvSpPr>
          <p:spPr>
            <a:xfrm>
              <a:off x="7252982" y="3191827"/>
              <a:ext cx="127843" cy="228325"/>
            </a:xfrm>
            <a:custGeom>
              <a:avLst/>
              <a:gdLst>
                <a:gd name="connsiteX0" fmla="*/ 4635 w 127843"/>
                <a:gd name="connsiteY0" fmla="*/ 0 h 228325"/>
                <a:gd name="connsiteX1" fmla="*/ 2101 w 127843"/>
                <a:gd name="connsiteY1" fmla="*/ 32009 h 228325"/>
                <a:gd name="connsiteX2" fmla="*/ 0 w 127843"/>
                <a:gd name="connsiteY2" fmla="*/ 42760 h 228325"/>
                <a:gd name="connsiteX3" fmla="*/ 53080 w 127843"/>
                <a:gd name="connsiteY3" fmla="*/ 52894 h 228325"/>
                <a:gd name="connsiteX4" fmla="*/ 81443 w 127843"/>
                <a:gd name="connsiteY4" fmla="*/ 88672 h 228325"/>
                <a:gd name="connsiteX5" fmla="*/ 73780 w 127843"/>
                <a:gd name="connsiteY5" fmla="*/ 130011 h 228325"/>
                <a:gd name="connsiteX6" fmla="*/ 37261 w 127843"/>
                <a:gd name="connsiteY6" fmla="*/ 199036 h 228325"/>
                <a:gd name="connsiteX7" fmla="*/ 74337 w 127843"/>
                <a:gd name="connsiteY7" fmla="*/ 228326 h 228325"/>
                <a:gd name="connsiteX8" fmla="*/ 113574 w 127843"/>
                <a:gd name="connsiteY8" fmla="*/ 152443 h 228325"/>
                <a:gd name="connsiteX9" fmla="*/ 126674 w 127843"/>
                <a:gd name="connsiteY9" fmla="*/ 80148 h 228325"/>
                <a:gd name="connsiteX10" fmla="*/ 71617 w 127843"/>
                <a:gd name="connsiteY10" fmla="*/ 12299 h 228325"/>
                <a:gd name="connsiteX11" fmla="*/ 4638 w 127843"/>
                <a:gd name="connsiteY11" fmla="*/ 3 h 228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7843" h="228325">
                  <a:moveTo>
                    <a:pt x="4635" y="0"/>
                  </a:moveTo>
                  <a:cubicBezTo>
                    <a:pt x="3642" y="15974"/>
                    <a:pt x="2731" y="28430"/>
                    <a:pt x="2101" y="32009"/>
                  </a:cubicBezTo>
                  <a:cubicBezTo>
                    <a:pt x="1385" y="35585"/>
                    <a:pt x="695" y="39180"/>
                    <a:pt x="0" y="42760"/>
                  </a:cubicBezTo>
                  <a:cubicBezTo>
                    <a:pt x="17135" y="45039"/>
                    <a:pt x="36576" y="46199"/>
                    <a:pt x="53080" y="52894"/>
                  </a:cubicBezTo>
                  <a:cubicBezTo>
                    <a:pt x="69308" y="61191"/>
                    <a:pt x="79295" y="73538"/>
                    <a:pt x="81443" y="88672"/>
                  </a:cubicBezTo>
                  <a:cubicBezTo>
                    <a:pt x="83589" y="103807"/>
                    <a:pt x="78875" y="120995"/>
                    <a:pt x="73780" y="130011"/>
                  </a:cubicBezTo>
                  <a:cubicBezTo>
                    <a:pt x="57593" y="158658"/>
                    <a:pt x="37261" y="199036"/>
                    <a:pt x="37261" y="199036"/>
                  </a:cubicBezTo>
                  <a:cubicBezTo>
                    <a:pt x="39188" y="210266"/>
                    <a:pt x="56530" y="225245"/>
                    <a:pt x="74337" y="228326"/>
                  </a:cubicBezTo>
                  <a:cubicBezTo>
                    <a:pt x="74337" y="228326"/>
                    <a:pt x="98927" y="178366"/>
                    <a:pt x="113574" y="152443"/>
                  </a:cubicBezTo>
                  <a:cubicBezTo>
                    <a:pt x="124558" y="133005"/>
                    <a:pt x="130519" y="107255"/>
                    <a:pt x="126674" y="80148"/>
                  </a:cubicBezTo>
                  <a:cubicBezTo>
                    <a:pt x="122830" y="53039"/>
                    <a:pt x="105115" y="23564"/>
                    <a:pt x="71617" y="12299"/>
                  </a:cubicBezTo>
                  <a:cubicBezTo>
                    <a:pt x="54043" y="6389"/>
                    <a:pt x="27354" y="437"/>
                    <a:pt x="4638" y="3"/>
                  </a:cubicBezTo>
                  <a:close/>
                </a:path>
              </a:pathLst>
            </a:custGeom>
            <a:solidFill>
              <a:srgbClr val="B3B3B3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AT"/>
            </a:p>
          </p:txBody>
        </p:sp>
        <p:sp>
          <p:nvSpPr>
            <p:cNvPr id="64522" name="Freihandform: Form 64521">
              <a:extLst>
                <a:ext uri="{FF2B5EF4-FFF2-40B4-BE49-F238E27FC236}">
                  <a16:creationId xmlns:a16="http://schemas.microsoft.com/office/drawing/2014/main" id="{12EC2242-099A-4262-A029-270204CAA295}"/>
                </a:ext>
              </a:extLst>
            </p:cNvPr>
            <p:cNvSpPr/>
            <p:nvPr/>
          </p:nvSpPr>
          <p:spPr>
            <a:xfrm>
              <a:off x="3051472" y="2315625"/>
              <a:ext cx="4192245" cy="912043"/>
            </a:xfrm>
            <a:custGeom>
              <a:avLst/>
              <a:gdLst>
                <a:gd name="connsiteX0" fmla="*/ 2232691 w 4192245"/>
                <a:gd name="connsiteY0" fmla="*/ 134141 h 912043"/>
                <a:gd name="connsiteX1" fmla="*/ 1432909 w 4192245"/>
                <a:gd name="connsiteY1" fmla="*/ 212430 h 912043"/>
                <a:gd name="connsiteX2" fmla="*/ 1020324 w 4192245"/>
                <a:gd name="connsiteY2" fmla="*/ 301717 h 912043"/>
                <a:gd name="connsiteX3" fmla="*/ 999809 w 4192245"/>
                <a:gd name="connsiteY3" fmla="*/ 307340 h 912043"/>
                <a:gd name="connsiteX4" fmla="*/ 940796 w 4192245"/>
                <a:gd name="connsiteY4" fmla="*/ 324334 h 912043"/>
                <a:gd name="connsiteX5" fmla="*/ 294811 w 4192245"/>
                <a:gd name="connsiteY5" fmla="*/ 657086 h 912043"/>
                <a:gd name="connsiteX6" fmla="*/ 34728 w 4192245"/>
                <a:gd name="connsiteY6" fmla="*/ 844443 h 912043"/>
                <a:gd name="connsiteX7" fmla="*/ 33615 w 4192245"/>
                <a:gd name="connsiteY7" fmla="*/ 844814 h 912043"/>
                <a:gd name="connsiteX8" fmla="*/ 2595 w 4192245"/>
                <a:gd name="connsiteY8" fmla="*/ 894247 h 912043"/>
                <a:gd name="connsiteX9" fmla="*/ 0 w 4192245"/>
                <a:gd name="connsiteY9" fmla="*/ 912044 h 912043"/>
                <a:gd name="connsiteX10" fmla="*/ 1112 w 4192245"/>
                <a:gd name="connsiteY10" fmla="*/ 911673 h 912043"/>
                <a:gd name="connsiteX11" fmla="*/ 157449 w 4192245"/>
                <a:gd name="connsiteY11" fmla="*/ 797792 h 912043"/>
                <a:gd name="connsiteX12" fmla="*/ 261202 w 4192245"/>
                <a:gd name="connsiteY12" fmla="*/ 724322 h 912043"/>
                <a:gd name="connsiteX13" fmla="*/ 907187 w 4192245"/>
                <a:gd name="connsiteY13" fmla="*/ 391570 h 912043"/>
                <a:gd name="connsiteX14" fmla="*/ 966199 w 4192245"/>
                <a:gd name="connsiteY14" fmla="*/ 374577 h 912043"/>
                <a:gd name="connsiteX15" fmla="*/ 986714 w 4192245"/>
                <a:gd name="connsiteY15" fmla="*/ 368954 h 912043"/>
                <a:gd name="connsiteX16" fmla="*/ 1314399 w 4192245"/>
                <a:gd name="connsiteY16" fmla="*/ 293198 h 912043"/>
                <a:gd name="connsiteX17" fmla="*/ 1342948 w 4192245"/>
                <a:gd name="connsiteY17" fmla="*/ 288255 h 912043"/>
                <a:gd name="connsiteX18" fmla="*/ 1399302 w 4192245"/>
                <a:gd name="connsiteY18" fmla="*/ 279665 h 912043"/>
                <a:gd name="connsiteX19" fmla="*/ 2199085 w 4192245"/>
                <a:gd name="connsiteY19" fmla="*/ 201376 h 912043"/>
                <a:gd name="connsiteX20" fmla="*/ 3384947 w 4192245"/>
                <a:gd name="connsiteY20" fmla="*/ 112394 h 912043"/>
                <a:gd name="connsiteX21" fmla="*/ 4180031 w 4192245"/>
                <a:gd name="connsiteY21" fmla="*/ 52702 h 912043"/>
                <a:gd name="connsiteX22" fmla="*/ 4180710 w 4192245"/>
                <a:gd name="connsiteY22" fmla="*/ 52641 h 912043"/>
                <a:gd name="connsiteX23" fmla="*/ 4183306 w 4192245"/>
                <a:gd name="connsiteY23" fmla="*/ 49242 h 912043"/>
                <a:gd name="connsiteX24" fmla="*/ 4191450 w 4192245"/>
                <a:gd name="connsiteY24" fmla="*/ 0 h 912043"/>
                <a:gd name="connsiteX25" fmla="*/ 2232729 w 4192245"/>
                <a:gd name="connsiteY25" fmla="*/ 134144 h 912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4192245" h="912043">
                  <a:moveTo>
                    <a:pt x="2232691" y="134141"/>
                  </a:moveTo>
                  <a:cubicBezTo>
                    <a:pt x="2232691" y="134141"/>
                    <a:pt x="1656626" y="181671"/>
                    <a:pt x="1432909" y="212430"/>
                  </a:cubicBezTo>
                  <a:cubicBezTo>
                    <a:pt x="1284624" y="232819"/>
                    <a:pt x="1116711" y="275376"/>
                    <a:pt x="1020324" y="301717"/>
                  </a:cubicBezTo>
                  <a:lnTo>
                    <a:pt x="999809" y="307340"/>
                  </a:lnTo>
                  <a:cubicBezTo>
                    <a:pt x="962909" y="317613"/>
                    <a:pt x="940796" y="324334"/>
                    <a:pt x="940796" y="324334"/>
                  </a:cubicBezTo>
                  <a:cubicBezTo>
                    <a:pt x="705141" y="406947"/>
                    <a:pt x="373646" y="603537"/>
                    <a:pt x="294811" y="657086"/>
                  </a:cubicBezTo>
                  <a:cubicBezTo>
                    <a:pt x="222294" y="706348"/>
                    <a:pt x="34728" y="844437"/>
                    <a:pt x="34728" y="844443"/>
                  </a:cubicBezTo>
                  <a:lnTo>
                    <a:pt x="33615" y="844814"/>
                  </a:lnTo>
                  <a:cubicBezTo>
                    <a:pt x="29467" y="855997"/>
                    <a:pt x="18349" y="873104"/>
                    <a:pt x="2595" y="894247"/>
                  </a:cubicBezTo>
                  <a:cubicBezTo>
                    <a:pt x="1783" y="900201"/>
                    <a:pt x="921" y="906153"/>
                    <a:pt x="0" y="912044"/>
                  </a:cubicBezTo>
                  <a:lnTo>
                    <a:pt x="1112" y="911673"/>
                  </a:lnTo>
                  <a:cubicBezTo>
                    <a:pt x="1112" y="911673"/>
                    <a:pt x="81516" y="852530"/>
                    <a:pt x="157449" y="797792"/>
                  </a:cubicBezTo>
                  <a:cubicBezTo>
                    <a:pt x="191843" y="773040"/>
                    <a:pt x="226188" y="748195"/>
                    <a:pt x="261202" y="724322"/>
                  </a:cubicBezTo>
                  <a:cubicBezTo>
                    <a:pt x="340030" y="670775"/>
                    <a:pt x="671526" y="474183"/>
                    <a:pt x="907187" y="391570"/>
                  </a:cubicBezTo>
                  <a:cubicBezTo>
                    <a:pt x="907187" y="391570"/>
                    <a:pt x="929298" y="384850"/>
                    <a:pt x="966199" y="374577"/>
                  </a:cubicBezTo>
                  <a:lnTo>
                    <a:pt x="986714" y="368954"/>
                  </a:lnTo>
                  <a:cubicBezTo>
                    <a:pt x="1065035" y="347549"/>
                    <a:pt x="1190543" y="315420"/>
                    <a:pt x="1314399" y="293198"/>
                  </a:cubicBezTo>
                  <a:cubicBezTo>
                    <a:pt x="1323927" y="291489"/>
                    <a:pt x="1333462" y="289838"/>
                    <a:pt x="1342948" y="288255"/>
                  </a:cubicBezTo>
                  <a:cubicBezTo>
                    <a:pt x="1361919" y="285088"/>
                    <a:pt x="1380767" y="282215"/>
                    <a:pt x="1399302" y="279665"/>
                  </a:cubicBezTo>
                  <a:cubicBezTo>
                    <a:pt x="1623013" y="248905"/>
                    <a:pt x="2199085" y="201376"/>
                    <a:pt x="2199085" y="201376"/>
                  </a:cubicBezTo>
                  <a:lnTo>
                    <a:pt x="3384947" y="112394"/>
                  </a:lnTo>
                  <a:lnTo>
                    <a:pt x="4180031" y="52702"/>
                  </a:lnTo>
                  <a:lnTo>
                    <a:pt x="4180710" y="52641"/>
                  </a:lnTo>
                  <a:lnTo>
                    <a:pt x="4183306" y="49242"/>
                  </a:lnTo>
                  <a:cubicBezTo>
                    <a:pt x="4188480" y="41553"/>
                    <a:pt x="4194421" y="25683"/>
                    <a:pt x="4191450" y="0"/>
                  </a:cubicBezTo>
                  <a:lnTo>
                    <a:pt x="2232729" y="134144"/>
                  </a:lnTo>
                  <a:close/>
                </a:path>
              </a:pathLst>
            </a:custGeom>
            <a:solidFill>
              <a:srgbClr val="B4B4B4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AT"/>
            </a:p>
          </p:txBody>
        </p:sp>
        <p:grpSp>
          <p:nvGrpSpPr>
            <p:cNvPr id="64523" name="Grafik 10">
              <a:extLst>
                <a:ext uri="{FF2B5EF4-FFF2-40B4-BE49-F238E27FC236}">
                  <a16:creationId xmlns:a16="http://schemas.microsoft.com/office/drawing/2014/main" id="{17CDD3EC-89CE-4B4A-B767-5674F922359A}"/>
                </a:ext>
              </a:extLst>
            </p:cNvPr>
            <p:cNvGrpSpPr/>
            <p:nvPr/>
          </p:nvGrpSpPr>
          <p:grpSpPr>
            <a:xfrm>
              <a:off x="2003381" y="1654301"/>
              <a:ext cx="5156619" cy="2948761"/>
              <a:chOff x="2003381" y="1654301"/>
              <a:chExt cx="5156619" cy="2948761"/>
            </a:xfrm>
          </p:grpSpPr>
          <p:grpSp>
            <p:nvGrpSpPr>
              <p:cNvPr id="64524" name="Grafik 10">
                <a:extLst>
                  <a:ext uri="{FF2B5EF4-FFF2-40B4-BE49-F238E27FC236}">
                    <a16:creationId xmlns:a16="http://schemas.microsoft.com/office/drawing/2014/main" id="{17CDD3EC-89CE-4B4A-B767-5674F922359A}"/>
                  </a:ext>
                </a:extLst>
              </p:cNvPr>
              <p:cNvGrpSpPr/>
              <p:nvPr/>
            </p:nvGrpSpPr>
            <p:grpSpPr>
              <a:xfrm>
                <a:off x="3897070" y="2379633"/>
                <a:ext cx="1383200" cy="1606197"/>
                <a:chOff x="3897070" y="2379633"/>
                <a:chExt cx="1383200" cy="1606197"/>
              </a:xfrm>
              <a:noFill/>
            </p:grpSpPr>
            <p:sp>
              <p:nvSpPr>
                <p:cNvPr id="64525" name="Freihandform: Form 64524">
                  <a:extLst>
                    <a:ext uri="{FF2B5EF4-FFF2-40B4-BE49-F238E27FC236}">
                      <a16:creationId xmlns:a16="http://schemas.microsoft.com/office/drawing/2014/main" id="{BA61FF91-AB48-4C57-8619-2E0FD62A6D03}"/>
                    </a:ext>
                  </a:extLst>
                </p:cNvPr>
                <p:cNvSpPr/>
                <p:nvPr/>
              </p:nvSpPr>
              <p:spPr>
                <a:xfrm>
                  <a:off x="5207720" y="2379633"/>
                  <a:ext cx="72550" cy="1495101"/>
                </a:xfrm>
                <a:custGeom>
                  <a:avLst/>
                  <a:gdLst>
                    <a:gd name="connsiteX0" fmla="*/ 55742 w 72550"/>
                    <a:gd name="connsiteY0" fmla="*/ 432146 h 1495101"/>
                    <a:gd name="connsiteX1" fmla="*/ 72550 w 72550"/>
                    <a:gd name="connsiteY1" fmla="*/ 931294 h 1495101"/>
                    <a:gd name="connsiteX2" fmla="*/ 65630 w 72550"/>
                    <a:gd name="connsiteY2" fmla="*/ 1351480 h 1495101"/>
                    <a:gd name="connsiteX3" fmla="*/ 34981 w 72550"/>
                    <a:gd name="connsiteY3" fmla="*/ 1494838 h 1495101"/>
                    <a:gd name="connsiteX4" fmla="*/ 0 w 72550"/>
                    <a:gd name="connsiteY4" fmla="*/ 111 h 1495101"/>
                    <a:gd name="connsiteX5" fmla="*/ 42890 w 72550"/>
                    <a:gd name="connsiteY5" fmla="*/ 50369 h 1495101"/>
                    <a:gd name="connsiteX6" fmla="*/ 38936 w 72550"/>
                    <a:gd name="connsiteY6" fmla="*/ 138361 h 1495101"/>
                    <a:gd name="connsiteX7" fmla="*/ 55085 w 72550"/>
                    <a:gd name="connsiteY7" fmla="*/ 392964 h 14951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72550" h="1495101">
                      <a:moveTo>
                        <a:pt x="55742" y="432146"/>
                      </a:moveTo>
                      <a:lnTo>
                        <a:pt x="72550" y="931294"/>
                      </a:lnTo>
                      <a:cubicBezTo>
                        <a:pt x="72550" y="931294"/>
                        <a:pt x="67421" y="1308961"/>
                        <a:pt x="65630" y="1351480"/>
                      </a:cubicBezTo>
                      <a:cubicBezTo>
                        <a:pt x="63714" y="1397963"/>
                        <a:pt x="59572" y="1500984"/>
                        <a:pt x="34981" y="1494838"/>
                      </a:cubicBezTo>
                      <a:moveTo>
                        <a:pt x="0" y="111"/>
                      </a:moveTo>
                      <a:cubicBezTo>
                        <a:pt x="11819" y="-1910"/>
                        <a:pt x="38763" y="23923"/>
                        <a:pt x="42890" y="50369"/>
                      </a:cubicBezTo>
                      <a:cubicBezTo>
                        <a:pt x="46750" y="75101"/>
                        <a:pt x="57720" y="116612"/>
                        <a:pt x="38936" y="138361"/>
                      </a:cubicBezTo>
                      <a:lnTo>
                        <a:pt x="55085" y="392964"/>
                      </a:lnTo>
                    </a:path>
                  </a:pathLst>
                </a:custGeom>
                <a:noFill/>
                <a:ln w="63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de-AT"/>
                </a:p>
              </p:txBody>
            </p:sp>
            <p:sp>
              <p:nvSpPr>
                <p:cNvPr id="64526" name="Freihandform: Form 64525">
                  <a:extLst>
                    <a:ext uri="{FF2B5EF4-FFF2-40B4-BE49-F238E27FC236}">
                      <a16:creationId xmlns:a16="http://schemas.microsoft.com/office/drawing/2014/main" id="{1114AA8C-69A4-4122-9C29-02CA7CD60B39}"/>
                    </a:ext>
                  </a:extLst>
                </p:cNvPr>
                <p:cNvSpPr/>
                <p:nvPr/>
              </p:nvSpPr>
              <p:spPr>
                <a:xfrm>
                  <a:off x="3897070" y="3838886"/>
                  <a:ext cx="493" cy="146945"/>
                </a:xfrm>
                <a:custGeom>
                  <a:avLst/>
                  <a:gdLst>
                    <a:gd name="connsiteX0" fmla="*/ 0 w 493"/>
                    <a:gd name="connsiteY0" fmla="*/ 146945 h 146945"/>
                    <a:gd name="connsiteX1" fmla="*/ 494 w 493"/>
                    <a:gd name="connsiteY1" fmla="*/ 0 h 1469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93" h="146945">
                      <a:moveTo>
                        <a:pt x="0" y="146945"/>
                      </a:moveTo>
                      <a:lnTo>
                        <a:pt x="494" y="0"/>
                      </a:lnTo>
                    </a:path>
                  </a:pathLst>
                </a:custGeom>
                <a:noFill/>
                <a:ln w="63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de-AT"/>
                </a:p>
              </p:txBody>
            </p:sp>
          </p:grpSp>
          <p:sp>
            <p:nvSpPr>
              <p:cNvPr id="64527" name="Freihandform: Form 64526">
                <a:extLst>
                  <a:ext uri="{FF2B5EF4-FFF2-40B4-BE49-F238E27FC236}">
                    <a16:creationId xmlns:a16="http://schemas.microsoft.com/office/drawing/2014/main" id="{04024467-A7D0-44C6-A517-12D9679766ED}"/>
                  </a:ext>
                </a:extLst>
              </p:cNvPr>
              <p:cNvSpPr/>
              <p:nvPr/>
            </p:nvSpPr>
            <p:spPr>
              <a:xfrm>
                <a:off x="3960373" y="2614961"/>
                <a:ext cx="83229" cy="75406"/>
              </a:xfrm>
              <a:custGeom>
                <a:avLst/>
                <a:gdLst>
                  <a:gd name="connsiteX0" fmla="*/ 76397 w 83229"/>
                  <a:gd name="connsiteY0" fmla="*/ 75407 h 75406"/>
                  <a:gd name="connsiteX1" fmla="*/ 83229 w 83229"/>
                  <a:gd name="connsiteY1" fmla="*/ 8827 h 75406"/>
                  <a:gd name="connsiteX2" fmla="*/ 8827 w 83229"/>
                  <a:gd name="connsiteY2" fmla="*/ 0 h 75406"/>
                  <a:gd name="connsiteX3" fmla="*/ 0 w 83229"/>
                  <a:gd name="connsiteY3" fmla="*/ 68936 h 75406"/>
                  <a:gd name="connsiteX4" fmla="*/ 76397 w 83229"/>
                  <a:gd name="connsiteY4" fmla="*/ 75404 h 754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3229" h="75406">
                    <a:moveTo>
                      <a:pt x="76397" y="75407"/>
                    </a:moveTo>
                    <a:lnTo>
                      <a:pt x="83229" y="8827"/>
                    </a:lnTo>
                    <a:lnTo>
                      <a:pt x="8827" y="0"/>
                    </a:lnTo>
                    <a:lnTo>
                      <a:pt x="0" y="68936"/>
                    </a:lnTo>
                    <a:lnTo>
                      <a:pt x="76397" y="75404"/>
                    </a:lnTo>
                    <a:close/>
                  </a:path>
                </a:pathLst>
              </a:custGeom>
              <a:solidFill>
                <a:srgbClr val="918A6F"/>
              </a:solidFill>
              <a:ln w="6350" cap="sq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de-AT"/>
              </a:p>
            </p:txBody>
          </p:sp>
          <p:sp>
            <p:nvSpPr>
              <p:cNvPr id="64528" name="Freihandform: Form 64527">
                <a:extLst>
                  <a:ext uri="{FF2B5EF4-FFF2-40B4-BE49-F238E27FC236}">
                    <a16:creationId xmlns:a16="http://schemas.microsoft.com/office/drawing/2014/main" id="{C47A9C4F-4161-4C78-9396-460781699625}"/>
                  </a:ext>
                </a:extLst>
              </p:cNvPr>
              <p:cNvSpPr/>
              <p:nvPr/>
            </p:nvSpPr>
            <p:spPr>
              <a:xfrm>
                <a:off x="3895634" y="1674748"/>
                <a:ext cx="292392" cy="2166787"/>
              </a:xfrm>
              <a:custGeom>
                <a:avLst/>
                <a:gdLst>
                  <a:gd name="connsiteX0" fmla="*/ 292392 w 292392"/>
                  <a:gd name="connsiteY0" fmla="*/ 0 h 2166787"/>
                  <a:gd name="connsiteX1" fmla="*/ 99790 w 292392"/>
                  <a:gd name="connsiteY1" fmla="*/ 757365 h 2166787"/>
                  <a:gd name="connsiteX2" fmla="*/ 60485 w 292392"/>
                  <a:gd name="connsiteY2" fmla="*/ 1032897 h 2166787"/>
                  <a:gd name="connsiteX3" fmla="*/ 1463 w 292392"/>
                  <a:gd name="connsiteY3" fmla="*/ 1711966 h 2166787"/>
                  <a:gd name="connsiteX4" fmla="*/ 1463 w 292392"/>
                  <a:gd name="connsiteY4" fmla="*/ 2062823 h 2166787"/>
                  <a:gd name="connsiteX5" fmla="*/ 52122 w 292392"/>
                  <a:gd name="connsiteY5" fmla="*/ 2064225 h 2166787"/>
                  <a:gd name="connsiteX6" fmla="*/ 50441 w 292392"/>
                  <a:gd name="connsiteY6" fmla="*/ 2163425 h 2166787"/>
                  <a:gd name="connsiteX7" fmla="*/ 0 w 292392"/>
                  <a:gd name="connsiteY7" fmla="*/ 2166788 h 21667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2392" h="2166787">
                    <a:moveTo>
                      <a:pt x="292392" y="0"/>
                    </a:moveTo>
                    <a:lnTo>
                      <a:pt x="99790" y="757365"/>
                    </a:lnTo>
                    <a:lnTo>
                      <a:pt x="60485" y="1032897"/>
                    </a:lnTo>
                    <a:cubicBezTo>
                      <a:pt x="33397" y="1222788"/>
                      <a:pt x="9852" y="1558169"/>
                      <a:pt x="1463" y="1711966"/>
                    </a:cubicBezTo>
                    <a:cubicBezTo>
                      <a:pt x="-365" y="1745473"/>
                      <a:pt x="1463" y="2062823"/>
                      <a:pt x="1463" y="2062823"/>
                    </a:cubicBezTo>
                    <a:lnTo>
                      <a:pt x="52122" y="2064225"/>
                    </a:lnTo>
                    <a:lnTo>
                      <a:pt x="50441" y="2163425"/>
                    </a:lnTo>
                    <a:lnTo>
                      <a:pt x="0" y="2166788"/>
                    </a:lnTo>
                  </a:path>
                </a:pathLst>
              </a:custGeom>
              <a:no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/>
              </a:p>
            </p:txBody>
          </p:sp>
          <p:sp>
            <p:nvSpPr>
              <p:cNvPr id="64529" name="Freihandform: Form 64528">
                <a:extLst>
                  <a:ext uri="{FF2B5EF4-FFF2-40B4-BE49-F238E27FC236}">
                    <a16:creationId xmlns:a16="http://schemas.microsoft.com/office/drawing/2014/main" id="{1F4AD231-910A-40E8-AA7F-3D13F165F4D5}"/>
                  </a:ext>
                </a:extLst>
              </p:cNvPr>
              <p:cNvSpPr/>
              <p:nvPr/>
            </p:nvSpPr>
            <p:spPr>
              <a:xfrm>
                <a:off x="5217055" y="1743407"/>
                <a:ext cx="1473661" cy="635634"/>
              </a:xfrm>
              <a:custGeom>
                <a:avLst/>
                <a:gdLst>
                  <a:gd name="connsiteX0" fmla="*/ 32691 w 1473661"/>
                  <a:gd name="connsiteY0" fmla="*/ 48 h 635634"/>
                  <a:gd name="connsiteX1" fmla="*/ 3772 w 1473661"/>
                  <a:gd name="connsiteY1" fmla="*/ 67523 h 635634"/>
                  <a:gd name="connsiteX2" fmla="*/ 51600 w 1473661"/>
                  <a:gd name="connsiteY2" fmla="*/ 301038 h 635634"/>
                  <a:gd name="connsiteX3" fmla="*/ 94978 w 1473661"/>
                  <a:gd name="connsiteY3" fmla="*/ 579289 h 635634"/>
                  <a:gd name="connsiteX4" fmla="*/ 153681 w 1473661"/>
                  <a:gd name="connsiteY4" fmla="*/ 635211 h 635634"/>
                  <a:gd name="connsiteX5" fmla="*/ 505344 w 1473661"/>
                  <a:gd name="connsiteY5" fmla="*/ 615623 h 635634"/>
                  <a:gd name="connsiteX6" fmla="*/ 546620 w 1473661"/>
                  <a:gd name="connsiteY6" fmla="*/ 552719 h 635634"/>
                  <a:gd name="connsiteX7" fmla="*/ 451523 w 1473661"/>
                  <a:gd name="connsiteY7" fmla="*/ 66169 h 635634"/>
                  <a:gd name="connsiteX8" fmla="*/ 394179 w 1473661"/>
                  <a:gd name="connsiteY8" fmla="*/ 6045 h 635634"/>
                  <a:gd name="connsiteX9" fmla="*/ 44618 w 1473661"/>
                  <a:gd name="connsiteY9" fmla="*/ 422 h 635634"/>
                  <a:gd name="connsiteX10" fmla="*/ 32693 w 1473661"/>
                  <a:gd name="connsiteY10" fmla="*/ 51 h 635634"/>
                  <a:gd name="connsiteX11" fmla="*/ 585364 w 1473661"/>
                  <a:gd name="connsiteY11" fmla="*/ 6660 h 635634"/>
                  <a:gd name="connsiteX12" fmla="*/ 555703 w 1473661"/>
                  <a:gd name="connsiteY12" fmla="*/ 78028 h 635634"/>
                  <a:gd name="connsiteX13" fmla="*/ 596918 w 1473661"/>
                  <a:gd name="connsiteY13" fmla="*/ 261924 h 635634"/>
                  <a:gd name="connsiteX14" fmla="*/ 642397 w 1473661"/>
                  <a:gd name="connsiteY14" fmla="*/ 554138 h 635634"/>
                  <a:gd name="connsiteX15" fmla="*/ 725569 w 1473661"/>
                  <a:gd name="connsiteY15" fmla="*/ 602336 h 635634"/>
                  <a:gd name="connsiteX16" fmla="*/ 1009383 w 1473661"/>
                  <a:gd name="connsiteY16" fmla="*/ 586269 h 635634"/>
                  <a:gd name="connsiteX17" fmla="*/ 1031072 w 1473661"/>
                  <a:gd name="connsiteY17" fmla="*/ 503777 h 635634"/>
                  <a:gd name="connsiteX18" fmla="*/ 952103 w 1473661"/>
                  <a:gd name="connsiteY18" fmla="*/ 66846 h 635634"/>
                  <a:gd name="connsiteX19" fmla="*/ 877275 w 1473661"/>
                  <a:gd name="connsiteY19" fmla="*/ 12345 h 635634"/>
                  <a:gd name="connsiteX20" fmla="*/ 587842 w 1473661"/>
                  <a:gd name="connsiteY20" fmla="*/ 6722 h 635634"/>
                  <a:gd name="connsiteX21" fmla="*/ 585370 w 1473661"/>
                  <a:gd name="connsiteY21" fmla="*/ 6660 h 635634"/>
                  <a:gd name="connsiteX22" fmla="*/ 1073400 w 1473661"/>
                  <a:gd name="connsiteY22" fmla="*/ 20687 h 635634"/>
                  <a:gd name="connsiteX23" fmla="*/ 1047324 w 1473661"/>
                  <a:gd name="connsiteY23" fmla="*/ 87667 h 635634"/>
                  <a:gd name="connsiteX24" fmla="*/ 1077972 w 1473661"/>
                  <a:gd name="connsiteY24" fmla="*/ 254818 h 635634"/>
                  <a:gd name="connsiteX25" fmla="*/ 1126294 w 1473661"/>
                  <a:gd name="connsiteY25" fmla="*/ 529303 h 635634"/>
                  <a:gd name="connsiteX26" fmla="*/ 1199395 w 1473661"/>
                  <a:gd name="connsiteY26" fmla="*/ 574597 h 635634"/>
                  <a:gd name="connsiteX27" fmla="*/ 1443845 w 1473661"/>
                  <a:gd name="connsiteY27" fmla="*/ 559458 h 635634"/>
                  <a:gd name="connsiteX28" fmla="*/ 1467759 w 1473661"/>
                  <a:gd name="connsiteY28" fmla="*/ 482032 h 635634"/>
                  <a:gd name="connsiteX29" fmla="*/ 1393915 w 1473661"/>
                  <a:gd name="connsiteY29" fmla="*/ 75067 h 635634"/>
                  <a:gd name="connsiteX30" fmla="*/ 1328230 w 1473661"/>
                  <a:gd name="connsiteY30" fmla="*/ 23841 h 635634"/>
                  <a:gd name="connsiteX31" fmla="*/ 1075563 w 1473661"/>
                  <a:gd name="connsiteY31" fmla="*/ 20690 h 635634"/>
                  <a:gd name="connsiteX32" fmla="*/ 1073400 w 1473661"/>
                  <a:gd name="connsiteY32" fmla="*/ 20690 h 6356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1473661" h="635634">
                    <a:moveTo>
                      <a:pt x="32691" y="48"/>
                    </a:moveTo>
                    <a:cubicBezTo>
                      <a:pt x="6482" y="1012"/>
                      <a:pt x="-7113" y="15839"/>
                      <a:pt x="3772" y="67523"/>
                    </a:cubicBezTo>
                    <a:cubicBezTo>
                      <a:pt x="3772" y="67523"/>
                      <a:pt x="39016" y="229728"/>
                      <a:pt x="51600" y="301038"/>
                    </a:cubicBezTo>
                    <a:cubicBezTo>
                      <a:pt x="64184" y="372349"/>
                      <a:pt x="94978" y="579289"/>
                      <a:pt x="94978" y="579289"/>
                    </a:cubicBezTo>
                    <a:cubicBezTo>
                      <a:pt x="100081" y="603973"/>
                      <a:pt x="104888" y="639944"/>
                      <a:pt x="153681" y="635211"/>
                    </a:cubicBezTo>
                    <a:lnTo>
                      <a:pt x="505344" y="615623"/>
                    </a:lnTo>
                    <a:cubicBezTo>
                      <a:pt x="547408" y="613183"/>
                      <a:pt x="549933" y="589593"/>
                      <a:pt x="546620" y="552719"/>
                    </a:cubicBezTo>
                    <a:cubicBezTo>
                      <a:pt x="517741" y="391232"/>
                      <a:pt x="490508" y="230177"/>
                      <a:pt x="451523" y="66169"/>
                    </a:cubicBezTo>
                    <a:cubicBezTo>
                      <a:pt x="442688" y="39706"/>
                      <a:pt x="443091" y="7459"/>
                      <a:pt x="394179" y="6045"/>
                    </a:cubicBezTo>
                    <a:lnTo>
                      <a:pt x="44618" y="422"/>
                    </a:lnTo>
                    <a:cubicBezTo>
                      <a:pt x="40394" y="60"/>
                      <a:pt x="36437" y="-87"/>
                      <a:pt x="32693" y="51"/>
                    </a:cubicBezTo>
                    <a:close/>
                    <a:moveTo>
                      <a:pt x="585364" y="6660"/>
                    </a:moveTo>
                    <a:cubicBezTo>
                      <a:pt x="534673" y="6882"/>
                      <a:pt x="555703" y="78028"/>
                      <a:pt x="555703" y="78028"/>
                    </a:cubicBezTo>
                    <a:cubicBezTo>
                      <a:pt x="554305" y="78028"/>
                      <a:pt x="592724" y="233958"/>
                      <a:pt x="596918" y="261924"/>
                    </a:cubicBezTo>
                    <a:cubicBezTo>
                      <a:pt x="601113" y="289888"/>
                      <a:pt x="631212" y="487025"/>
                      <a:pt x="642397" y="554138"/>
                    </a:cubicBezTo>
                    <a:cubicBezTo>
                      <a:pt x="653583" y="621251"/>
                      <a:pt x="705992" y="603734"/>
                      <a:pt x="725569" y="602336"/>
                    </a:cubicBezTo>
                    <a:cubicBezTo>
                      <a:pt x="745144" y="600938"/>
                      <a:pt x="977925" y="588367"/>
                      <a:pt x="1009383" y="586269"/>
                    </a:cubicBezTo>
                    <a:cubicBezTo>
                      <a:pt x="1040842" y="584172"/>
                      <a:pt x="1036665" y="539431"/>
                      <a:pt x="1031072" y="503777"/>
                    </a:cubicBezTo>
                    <a:cubicBezTo>
                      <a:pt x="1025479" y="468123"/>
                      <a:pt x="963984" y="129063"/>
                      <a:pt x="952103" y="66846"/>
                    </a:cubicBezTo>
                    <a:cubicBezTo>
                      <a:pt x="940218" y="4626"/>
                      <a:pt x="887060" y="12345"/>
                      <a:pt x="877275" y="12345"/>
                    </a:cubicBezTo>
                    <a:cubicBezTo>
                      <a:pt x="867487" y="12345"/>
                      <a:pt x="641670" y="8819"/>
                      <a:pt x="587842" y="6722"/>
                    </a:cubicBezTo>
                    <a:cubicBezTo>
                      <a:pt x="587001" y="6689"/>
                      <a:pt x="586174" y="6657"/>
                      <a:pt x="585370" y="6660"/>
                    </a:cubicBezTo>
                    <a:close/>
                    <a:moveTo>
                      <a:pt x="1073400" y="20687"/>
                    </a:moveTo>
                    <a:cubicBezTo>
                      <a:pt x="1028865" y="20896"/>
                      <a:pt x="1047324" y="87667"/>
                      <a:pt x="1047324" y="87667"/>
                    </a:cubicBezTo>
                    <a:cubicBezTo>
                      <a:pt x="1046095" y="87667"/>
                      <a:pt x="1074287" y="228548"/>
                      <a:pt x="1077972" y="254818"/>
                    </a:cubicBezTo>
                    <a:cubicBezTo>
                      <a:pt x="1081658" y="281084"/>
                      <a:pt x="1116514" y="466254"/>
                      <a:pt x="1126294" y="529303"/>
                    </a:cubicBezTo>
                    <a:cubicBezTo>
                      <a:pt x="1135422" y="587797"/>
                      <a:pt x="1182196" y="575910"/>
                      <a:pt x="1199395" y="574597"/>
                    </a:cubicBezTo>
                    <a:cubicBezTo>
                      <a:pt x="1216593" y="573284"/>
                      <a:pt x="1416146" y="560209"/>
                      <a:pt x="1443845" y="559458"/>
                    </a:cubicBezTo>
                    <a:cubicBezTo>
                      <a:pt x="1482460" y="558397"/>
                      <a:pt x="1475165" y="516519"/>
                      <a:pt x="1467759" y="482032"/>
                    </a:cubicBezTo>
                    <a:cubicBezTo>
                      <a:pt x="1460650" y="448939"/>
                      <a:pt x="1404898" y="133411"/>
                      <a:pt x="1393915" y="75067"/>
                    </a:cubicBezTo>
                    <a:cubicBezTo>
                      <a:pt x="1383473" y="19591"/>
                      <a:pt x="1336829" y="23841"/>
                      <a:pt x="1328230" y="23841"/>
                    </a:cubicBezTo>
                    <a:cubicBezTo>
                      <a:pt x="1319631" y="23841"/>
                      <a:pt x="1122858" y="22659"/>
                      <a:pt x="1075563" y="20690"/>
                    </a:cubicBezTo>
                    <a:cubicBezTo>
                      <a:pt x="1074824" y="20659"/>
                      <a:pt x="1074107" y="20686"/>
                      <a:pt x="1073400" y="20690"/>
                    </a:cubicBezTo>
                    <a:close/>
                  </a:path>
                </a:pathLst>
              </a:custGeom>
              <a:solidFill>
                <a:srgbClr val="5D536C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/>
              </a:p>
            </p:txBody>
          </p:sp>
          <p:sp>
            <p:nvSpPr>
              <p:cNvPr id="64530" name="Freihandform: Form 64529">
                <a:extLst>
                  <a:ext uri="{FF2B5EF4-FFF2-40B4-BE49-F238E27FC236}">
                    <a16:creationId xmlns:a16="http://schemas.microsoft.com/office/drawing/2014/main" id="{2899465D-F514-44CC-BB4C-DBA9A2E8A290}"/>
                  </a:ext>
                </a:extLst>
              </p:cNvPr>
              <p:cNvSpPr/>
              <p:nvPr/>
            </p:nvSpPr>
            <p:spPr>
              <a:xfrm>
                <a:off x="6974376" y="3405314"/>
                <a:ext cx="185624" cy="124018"/>
              </a:xfrm>
              <a:custGeom>
                <a:avLst/>
                <a:gdLst>
                  <a:gd name="connsiteX0" fmla="*/ 143541 w 185624"/>
                  <a:gd name="connsiteY0" fmla="*/ 0 h 124018"/>
                  <a:gd name="connsiteX1" fmla="*/ 144777 w 185624"/>
                  <a:gd name="connsiteY1" fmla="*/ 16252 h 124018"/>
                  <a:gd name="connsiteX2" fmla="*/ 143541 w 185624"/>
                  <a:gd name="connsiteY2" fmla="*/ 0 h 124018"/>
                  <a:gd name="connsiteX3" fmla="*/ 185560 w 185624"/>
                  <a:gd name="connsiteY3" fmla="*/ 45912 h 124018"/>
                  <a:gd name="connsiteX4" fmla="*/ 129267 w 185624"/>
                  <a:gd name="connsiteY4" fmla="*/ 57097 h 124018"/>
                  <a:gd name="connsiteX5" fmla="*/ 0 w 185624"/>
                  <a:gd name="connsiteY5" fmla="*/ 49496 h 124018"/>
                  <a:gd name="connsiteX6" fmla="*/ 3831 w 185624"/>
                  <a:gd name="connsiteY6" fmla="*/ 91886 h 124018"/>
                  <a:gd name="connsiteX7" fmla="*/ 64882 w 185624"/>
                  <a:gd name="connsiteY7" fmla="*/ 116232 h 124018"/>
                  <a:gd name="connsiteX8" fmla="*/ 81073 w 185624"/>
                  <a:gd name="connsiteY8" fmla="*/ 109991 h 124018"/>
                  <a:gd name="connsiteX9" fmla="*/ 177592 w 185624"/>
                  <a:gd name="connsiteY9" fmla="*/ 124018 h 124018"/>
                  <a:gd name="connsiteX10" fmla="*/ 177716 w 185624"/>
                  <a:gd name="connsiteY10" fmla="*/ 123524 h 124018"/>
                  <a:gd name="connsiteX11" fmla="*/ 174193 w 185624"/>
                  <a:gd name="connsiteY11" fmla="*/ 108508 h 124018"/>
                  <a:gd name="connsiteX12" fmla="*/ 185624 w 185624"/>
                  <a:gd name="connsiteY12" fmla="*/ 45913 h 124018"/>
                  <a:gd name="connsiteX13" fmla="*/ 185563 w 185624"/>
                  <a:gd name="connsiteY13" fmla="*/ 45913 h 1240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85624" h="124018">
                    <a:moveTo>
                      <a:pt x="143541" y="0"/>
                    </a:moveTo>
                    <a:cubicBezTo>
                      <a:pt x="143974" y="6261"/>
                      <a:pt x="144368" y="11755"/>
                      <a:pt x="144777" y="16252"/>
                    </a:cubicBezTo>
                    <a:cubicBezTo>
                      <a:pt x="144377" y="11847"/>
                      <a:pt x="143974" y="6192"/>
                      <a:pt x="143541" y="0"/>
                    </a:cubicBezTo>
                    <a:close/>
                    <a:moveTo>
                      <a:pt x="185560" y="45912"/>
                    </a:moveTo>
                    <a:lnTo>
                      <a:pt x="129267" y="57097"/>
                    </a:lnTo>
                    <a:lnTo>
                      <a:pt x="0" y="49496"/>
                    </a:lnTo>
                    <a:cubicBezTo>
                      <a:pt x="1650" y="63283"/>
                      <a:pt x="2922" y="77433"/>
                      <a:pt x="3831" y="91886"/>
                    </a:cubicBezTo>
                    <a:cubicBezTo>
                      <a:pt x="4253" y="92055"/>
                      <a:pt x="38566" y="105739"/>
                      <a:pt x="64882" y="116232"/>
                    </a:cubicBezTo>
                    <a:lnTo>
                      <a:pt x="81073" y="109991"/>
                    </a:lnTo>
                    <a:lnTo>
                      <a:pt x="177592" y="124018"/>
                    </a:lnTo>
                    <a:lnTo>
                      <a:pt x="177716" y="123524"/>
                    </a:lnTo>
                    <a:cubicBezTo>
                      <a:pt x="175787" y="117563"/>
                      <a:pt x="174410" y="112183"/>
                      <a:pt x="174193" y="108508"/>
                    </a:cubicBezTo>
                    <a:cubicBezTo>
                      <a:pt x="173611" y="98607"/>
                      <a:pt x="180081" y="69358"/>
                      <a:pt x="185624" y="45913"/>
                    </a:cubicBezTo>
                    <a:lnTo>
                      <a:pt x="185563" y="45913"/>
                    </a:lnTo>
                    <a:close/>
                  </a:path>
                </a:pathLst>
              </a:custGeom>
              <a:solidFill>
                <a:srgbClr val="33333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/>
              </a:p>
            </p:txBody>
          </p:sp>
          <p:sp>
            <p:nvSpPr>
              <p:cNvPr id="64531" name="Freihandform: Form 64530">
                <a:extLst>
                  <a:ext uri="{FF2B5EF4-FFF2-40B4-BE49-F238E27FC236}">
                    <a16:creationId xmlns:a16="http://schemas.microsoft.com/office/drawing/2014/main" id="{C7BDFFDA-2831-46C0-AA48-02C2EBE72B65}"/>
                  </a:ext>
                </a:extLst>
              </p:cNvPr>
              <p:cNvSpPr/>
              <p:nvPr/>
            </p:nvSpPr>
            <p:spPr>
              <a:xfrm>
                <a:off x="6303548" y="3638740"/>
                <a:ext cx="64947" cy="27992"/>
              </a:xfrm>
              <a:custGeom>
                <a:avLst/>
                <a:gdLst>
                  <a:gd name="connsiteX0" fmla="*/ 64942 w 64947"/>
                  <a:gd name="connsiteY0" fmla="*/ 0 h 27992"/>
                  <a:gd name="connsiteX1" fmla="*/ 0 w 64947"/>
                  <a:gd name="connsiteY1" fmla="*/ 14336 h 27992"/>
                  <a:gd name="connsiteX2" fmla="*/ 63461 w 64947"/>
                  <a:gd name="connsiteY2" fmla="*/ 27992 h 27992"/>
                  <a:gd name="connsiteX3" fmla="*/ 64944 w 64947"/>
                  <a:gd name="connsiteY3" fmla="*/ 619 h 27992"/>
                  <a:gd name="connsiteX4" fmla="*/ 64944 w 64947"/>
                  <a:gd name="connsiteY4" fmla="*/ 0 h 279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4947" h="27992">
                    <a:moveTo>
                      <a:pt x="64942" y="0"/>
                    </a:moveTo>
                    <a:lnTo>
                      <a:pt x="0" y="14336"/>
                    </a:lnTo>
                    <a:lnTo>
                      <a:pt x="63461" y="27992"/>
                    </a:lnTo>
                    <a:cubicBezTo>
                      <a:pt x="63794" y="18981"/>
                      <a:pt x="64320" y="9839"/>
                      <a:pt x="64944" y="619"/>
                    </a:cubicBezTo>
                    <a:cubicBezTo>
                      <a:pt x="64955" y="412"/>
                      <a:pt x="64930" y="206"/>
                      <a:pt x="64944" y="0"/>
                    </a:cubicBezTo>
                    <a:close/>
                  </a:path>
                </a:pathLst>
              </a:custGeom>
              <a:solidFill>
                <a:srgbClr val="484537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/>
              </a:p>
            </p:txBody>
          </p:sp>
          <p:sp>
            <p:nvSpPr>
              <p:cNvPr id="64532" name="Freihandform: Form 64531">
                <a:extLst>
                  <a:ext uri="{FF2B5EF4-FFF2-40B4-BE49-F238E27FC236}">
                    <a16:creationId xmlns:a16="http://schemas.microsoft.com/office/drawing/2014/main" id="{32F78FE8-0681-435C-AFBA-472F3B9D293B}"/>
                  </a:ext>
                </a:extLst>
              </p:cNvPr>
              <p:cNvSpPr/>
              <p:nvPr/>
            </p:nvSpPr>
            <p:spPr>
              <a:xfrm>
                <a:off x="4645157" y="3409314"/>
                <a:ext cx="544079" cy="569533"/>
              </a:xfrm>
              <a:custGeom>
                <a:avLst/>
                <a:gdLst>
                  <a:gd name="connsiteX0" fmla="*/ 321444 w 544079"/>
                  <a:gd name="connsiteY0" fmla="*/ 1 h 569533"/>
                  <a:gd name="connsiteX1" fmla="*/ 227889 w 544079"/>
                  <a:gd name="connsiteY1" fmla="*/ 13781 h 569533"/>
                  <a:gd name="connsiteX2" fmla="*/ 0 w 544079"/>
                  <a:gd name="connsiteY2" fmla="*/ 137364 h 569533"/>
                  <a:gd name="connsiteX3" fmla="*/ 140081 w 544079"/>
                  <a:gd name="connsiteY3" fmla="*/ 96705 h 569533"/>
                  <a:gd name="connsiteX4" fmla="*/ 167270 w 544079"/>
                  <a:gd name="connsiteY4" fmla="*/ 98250 h 569533"/>
                  <a:gd name="connsiteX5" fmla="*/ 469746 w 544079"/>
                  <a:gd name="connsiteY5" fmla="*/ 549214 h 569533"/>
                  <a:gd name="connsiteX6" fmla="*/ 483155 w 544079"/>
                  <a:gd name="connsiteY6" fmla="*/ 565960 h 569533"/>
                  <a:gd name="connsiteX7" fmla="*/ 497923 w 544079"/>
                  <a:gd name="connsiteY7" fmla="*/ 566145 h 569533"/>
                  <a:gd name="connsiteX8" fmla="*/ 521404 w 544079"/>
                  <a:gd name="connsiteY8" fmla="*/ 545321 h 569533"/>
                  <a:gd name="connsiteX9" fmla="*/ 502064 w 544079"/>
                  <a:gd name="connsiteY9" fmla="*/ 488163 h 569533"/>
                  <a:gd name="connsiteX10" fmla="*/ 506390 w 544079"/>
                  <a:gd name="connsiteY10" fmla="*/ 487545 h 569533"/>
                  <a:gd name="connsiteX11" fmla="*/ 543897 w 544079"/>
                  <a:gd name="connsiteY11" fmla="*/ 405299 h 569533"/>
                  <a:gd name="connsiteX12" fmla="*/ 485132 w 544079"/>
                  <a:gd name="connsiteY12" fmla="*/ 117225 h 569533"/>
                  <a:gd name="connsiteX13" fmla="*/ 321442 w 544079"/>
                  <a:gd name="connsiteY13" fmla="*/ 4 h 5695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544079" h="569533">
                    <a:moveTo>
                      <a:pt x="321444" y="1"/>
                    </a:moveTo>
                    <a:cubicBezTo>
                      <a:pt x="285855" y="-82"/>
                      <a:pt x="253352" y="10040"/>
                      <a:pt x="227889" y="13781"/>
                    </a:cubicBezTo>
                    <a:cubicBezTo>
                      <a:pt x="176380" y="21346"/>
                      <a:pt x="87713" y="32073"/>
                      <a:pt x="0" y="137364"/>
                    </a:cubicBezTo>
                    <a:cubicBezTo>
                      <a:pt x="44280" y="111062"/>
                      <a:pt x="91688" y="96680"/>
                      <a:pt x="140081" y="96705"/>
                    </a:cubicBezTo>
                    <a:cubicBezTo>
                      <a:pt x="149106" y="96710"/>
                      <a:pt x="158190" y="97224"/>
                      <a:pt x="167270" y="98250"/>
                    </a:cubicBezTo>
                    <a:cubicBezTo>
                      <a:pt x="335589" y="117257"/>
                      <a:pt x="457186" y="308384"/>
                      <a:pt x="469746" y="549214"/>
                    </a:cubicBezTo>
                    <a:lnTo>
                      <a:pt x="483155" y="565960"/>
                    </a:lnTo>
                    <a:cubicBezTo>
                      <a:pt x="487067" y="567810"/>
                      <a:pt x="489105" y="572880"/>
                      <a:pt x="497923" y="566145"/>
                    </a:cubicBezTo>
                    <a:cubicBezTo>
                      <a:pt x="507575" y="558813"/>
                      <a:pt x="521404" y="547896"/>
                      <a:pt x="521404" y="545321"/>
                    </a:cubicBezTo>
                    <a:cubicBezTo>
                      <a:pt x="521404" y="541503"/>
                      <a:pt x="503335" y="491664"/>
                      <a:pt x="502064" y="488163"/>
                    </a:cubicBezTo>
                    <a:lnTo>
                      <a:pt x="506390" y="487545"/>
                    </a:lnTo>
                    <a:cubicBezTo>
                      <a:pt x="506390" y="487545"/>
                      <a:pt x="543897" y="441652"/>
                      <a:pt x="543897" y="405299"/>
                    </a:cubicBezTo>
                    <a:cubicBezTo>
                      <a:pt x="543897" y="368946"/>
                      <a:pt x="550431" y="290403"/>
                      <a:pt x="485132" y="117225"/>
                    </a:cubicBezTo>
                    <a:cubicBezTo>
                      <a:pt x="432059" y="21995"/>
                      <a:pt x="373461" y="125"/>
                      <a:pt x="321442" y="4"/>
                    </a:cubicBezTo>
                    <a:close/>
                  </a:path>
                </a:pathLst>
              </a:custGeom>
              <a:solidFill>
                <a:srgbClr val="33333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/>
              </a:p>
            </p:txBody>
          </p:sp>
          <p:sp>
            <p:nvSpPr>
              <p:cNvPr id="64533" name="Freihandform: Form 64532">
                <a:extLst>
                  <a:ext uri="{FF2B5EF4-FFF2-40B4-BE49-F238E27FC236}">
                    <a16:creationId xmlns:a16="http://schemas.microsoft.com/office/drawing/2014/main" id="{74857E6A-A917-42FB-A5C4-354A99A52BCA}"/>
                  </a:ext>
                </a:extLst>
              </p:cNvPr>
              <p:cNvSpPr/>
              <p:nvPr/>
            </p:nvSpPr>
            <p:spPr>
              <a:xfrm>
                <a:off x="6682002" y="3437600"/>
                <a:ext cx="194846" cy="358594"/>
              </a:xfrm>
              <a:custGeom>
                <a:avLst/>
                <a:gdLst>
                  <a:gd name="connsiteX0" fmla="*/ 99999 w 194846"/>
                  <a:gd name="connsiteY0" fmla="*/ 35 h 358594"/>
                  <a:gd name="connsiteX1" fmla="*/ 1561 w 194846"/>
                  <a:gd name="connsiteY1" fmla="*/ 174045 h 358594"/>
                  <a:gd name="connsiteX2" fmla="*/ 71633 w 194846"/>
                  <a:gd name="connsiteY2" fmla="*/ 358493 h 358594"/>
                  <a:gd name="connsiteX3" fmla="*/ 111057 w 194846"/>
                  <a:gd name="connsiteY3" fmla="*/ 342736 h 358594"/>
                  <a:gd name="connsiteX4" fmla="*/ 194846 w 194846"/>
                  <a:gd name="connsiteY4" fmla="*/ 176081 h 358594"/>
                  <a:gd name="connsiteX5" fmla="*/ 141507 w 194846"/>
                  <a:gd name="connsiteY5" fmla="*/ 17044 h 358594"/>
                  <a:gd name="connsiteX6" fmla="*/ 104506 w 194846"/>
                  <a:gd name="connsiteY6" fmla="*/ 95 h 358594"/>
                  <a:gd name="connsiteX7" fmla="*/ 99995 w 194846"/>
                  <a:gd name="connsiteY7" fmla="*/ 34 h 3585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94846" h="358594">
                    <a:moveTo>
                      <a:pt x="99999" y="35"/>
                    </a:moveTo>
                    <a:cubicBezTo>
                      <a:pt x="53875" y="2083"/>
                      <a:pt x="10350" y="78217"/>
                      <a:pt x="1561" y="174045"/>
                    </a:cubicBezTo>
                    <a:cubicBezTo>
                      <a:pt x="-7511" y="272965"/>
                      <a:pt x="23884" y="355616"/>
                      <a:pt x="71633" y="358493"/>
                    </a:cubicBezTo>
                    <a:cubicBezTo>
                      <a:pt x="85181" y="359310"/>
                      <a:pt x="93090" y="355297"/>
                      <a:pt x="111057" y="342736"/>
                    </a:cubicBezTo>
                    <a:cubicBezTo>
                      <a:pt x="129025" y="330175"/>
                      <a:pt x="194846" y="266809"/>
                      <a:pt x="194846" y="176081"/>
                    </a:cubicBezTo>
                    <a:cubicBezTo>
                      <a:pt x="194846" y="59209"/>
                      <a:pt x="151322" y="27528"/>
                      <a:pt x="141507" y="17044"/>
                    </a:cubicBezTo>
                    <a:cubicBezTo>
                      <a:pt x="131693" y="6562"/>
                      <a:pt x="120599" y="1066"/>
                      <a:pt x="104506" y="95"/>
                    </a:cubicBezTo>
                    <a:cubicBezTo>
                      <a:pt x="103014" y="5"/>
                      <a:pt x="101483" y="-33"/>
                      <a:pt x="99995" y="34"/>
                    </a:cubicBez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/>
              </a:p>
            </p:txBody>
          </p:sp>
          <p:sp>
            <p:nvSpPr>
              <p:cNvPr id="64534" name="Freihandform: Form 64533">
                <a:extLst>
                  <a:ext uri="{FF2B5EF4-FFF2-40B4-BE49-F238E27FC236}">
                    <a16:creationId xmlns:a16="http://schemas.microsoft.com/office/drawing/2014/main" id="{DC3FEA1F-4BDA-49D1-AFAC-76E7F98B46D3}"/>
                  </a:ext>
                </a:extLst>
              </p:cNvPr>
              <p:cNvSpPr/>
              <p:nvPr/>
            </p:nvSpPr>
            <p:spPr>
              <a:xfrm>
                <a:off x="6667137" y="3401184"/>
                <a:ext cx="181345" cy="435427"/>
              </a:xfrm>
              <a:custGeom>
                <a:avLst/>
                <a:gdLst>
                  <a:gd name="connsiteX0" fmla="*/ 112325 w 181345"/>
                  <a:gd name="connsiteY0" fmla="*/ 3 h 435427"/>
                  <a:gd name="connsiteX1" fmla="*/ 1714 w 181345"/>
                  <a:gd name="connsiteY1" fmla="*/ 211394 h 435427"/>
                  <a:gd name="connsiteX2" fmla="*/ 78708 w 181345"/>
                  <a:gd name="connsiteY2" fmla="*/ 435334 h 435427"/>
                  <a:gd name="connsiteX3" fmla="*/ 169481 w 181345"/>
                  <a:gd name="connsiteY3" fmla="*/ 333683 h 435427"/>
                  <a:gd name="connsiteX4" fmla="*/ 169542 w 181345"/>
                  <a:gd name="connsiteY4" fmla="*/ 332261 h 435427"/>
                  <a:gd name="connsiteX5" fmla="*/ 125731 w 181345"/>
                  <a:gd name="connsiteY5" fmla="*/ 379161 h 435427"/>
                  <a:gd name="connsiteX6" fmla="*/ 86307 w 181345"/>
                  <a:gd name="connsiteY6" fmla="*/ 394918 h 435427"/>
                  <a:gd name="connsiteX7" fmla="*/ 16235 w 181345"/>
                  <a:gd name="connsiteY7" fmla="*/ 210470 h 435427"/>
                  <a:gd name="connsiteX8" fmla="*/ 114672 w 181345"/>
                  <a:gd name="connsiteY8" fmla="*/ 36461 h 435427"/>
                  <a:gd name="connsiteX9" fmla="*/ 119183 w 181345"/>
                  <a:gd name="connsiteY9" fmla="*/ 36522 h 435427"/>
                  <a:gd name="connsiteX10" fmla="*/ 156198 w 181345"/>
                  <a:gd name="connsiteY10" fmla="*/ 53454 h 435427"/>
                  <a:gd name="connsiteX11" fmla="*/ 181346 w 181345"/>
                  <a:gd name="connsiteY11" fmla="*/ 83731 h 435427"/>
                  <a:gd name="connsiteX12" fmla="*/ 181346 w 181345"/>
                  <a:gd name="connsiteY12" fmla="*/ 83423 h 435427"/>
                  <a:gd name="connsiteX13" fmla="*/ 114798 w 181345"/>
                  <a:gd name="connsiteY13" fmla="*/ 124 h 435427"/>
                  <a:gd name="connsiteX14" fmla="*/ 112326 w 181345"/>
                  <a:gd name="connsiteY14" fmla="*/ 0 h 4354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81345" h="435427">
                    <a:moveTo>
                      <a:pt x="112325" y="3"/>
                    </a:moveTo>
                    <a:cubicBezTo>
                      <a:pt x="60753" y="-438"/>
                      <a:pt x="11524" y="93157"/>
                      <a:pt x="1714" y="211394"/>
                    </a:cubicBezTo>
                    <a:cubicBezTo>
                      <a:pt x="-8251" y="331511"/>
                      <a:pt x="26252" y="431835"/>
                      <a:pt x="78708" y="435334"/>
                    </a:cubicBezTo>
                    <a:cubicBezTo>
                      <a:pt x="113555" y="437656"/>
                      <a:pt x="147624" y="396682"/>
                      <a:pt x="169481" y="333683"/>
                    </a:cubicBezTo>
                    <a:lnTo>
                      <a:pt x="169542" y="332261"/>
                    </a:lnTo>
                    <a:cubicBezTo>
                      <a:pt x="152180" y="357017"/>
                      <a:pt x="133950" y="373416"/>
                      <a:pt x="125731" y="379161"/>
                    </a:cubicBezTo>
                    <a:cubicBezTo>
                      <a:pt x="107764" y="391723"/>
                      <a:pt x="99855" y="395735"/>
                      <a:pt x="86307" y="394918"/>
                    </a:cubicBezTo>
                    <a:cubicBezTo>
                      <a:pt x="38558" y="392039"/>
                      <a:pt x="7161" y="309390"/>
                      <a:pt x="16235" y="210470"/>
                    </a:cubicBezTo>
                    <a:cubicBezTo>
                      <a:pt x="25023" y="114642"/>
                      <a:pt x="68546" y="38512"/>
                      <a:pt x="114672" y="36461"/>
                    </a:cubicBezTo>
                    <a:cubicBezTo>
                      <a:pt x="116160" y="36394"/>
                      <a:pt x="117691" y="36432"/>
                      <a:pt x="119183" y="36522"/>
                    </a:cubicBezTo>
                    <a:cubicBezTo>
                      <a:pt x="135277" y="37493"/>
                      <a:pt x="146382" y="42971"/>
                      <a:pt x="156198" y="53454"/>
                    </a:cubicBezTo>
                    <a:cubicBezTo>
                      <a:pt x="160406" y="57949"/>
                      <a:pt x="170829" y="66391"/>
                      <a:pt x="181346" y="83731"/>
                    </a:cubicBezTo>
                    <a:lnTo>
                      <a:pt x="181346" y="83423"/>
                    </a:lnTo>
                    <a:cubicBezTo>
                      <a:pt x="167887" y="34323"/>
                      <a:pt x="144151" y="2086"/>
                      <a:pt x="114798" y="124"/>
                    </a:cubicBezTo>
                    <a:cubicBezTo>
                      <a:pt x="113979" y="69"/>
                      <a:pt x="113145" y="7"/>
                      <a:pt x="112326" y="0"/>
                    </a:cubicBezTo>
                    <a:close/>
                  </a:path>
                </a:pathLst>
              </a:custGeom>
              <a:solidFill>
                <a:srgbClr val="878787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/>
              </a:p>
            </p:txBody>
          </p:sp>
          <p:sp>
            <p:nvSpPr>
              <p:cNvPr id="64535" name="Freihandform: Form 64534">
                <a:extLst>
                  <a:ext uri="{FF2B5EF4-FFF2-40B4-BE49-F238E27FC236}">
                    <a16:creationId xmlns:a16="http://schemas.microsoft.com/office/drawing/2014/main" id="{82CAFA66-E2D1-4057-8E2D-FA07F7BD118C}"/>
                  </a:ext>
                </a:extLst>
              </p:cNvPr>
              <p:cNvSpPr/>
              <p:nvPr/>
            </p:nvSpPr>
            <p:spPr>
              <a:xfrm>
                <a:off x="4414315" y="1766316"/>
                <a:ext cx="450659" cy="622626"/>
              </a:xfrm>
              <a:custGeom>
                <a:avLst/>
                <a:gdLst>
                  <a:gd name="connsiteX0" fmla="*/ 70891 w 450659"/>
                  <a:gd name="connsiteY0" fmla="*/ 0 h 622626"/>
                  <a:gd name="connsiteX1" fmla="*/ 68666 w 450659"/>
                  <a:gd name="connsiteY1" fmla="*/ 19588 h 622626"/>
                  <a:gd name="connsiteX2" fmla="*/ 330293 w 450659"/>
                  <a:gd name="connsiteY2" fmla="*/ 21071 h 622626"/>
                  <a:gd name="connsiteX3" fmla="*/ 432502 w 450659"/>
                  <a:gd name="connsiteY3" fmla="*/ 594032 h 622626"/>
                  <a:gd name="connsiteX4" fmla="*/ 2048 w 450659"/>
                  <a:gd name="connsiteY4" fmla="*/ 608439 h 622626"/>
                  <a:gd name="connsiteX5" fmla="*/ 0 w 450659"/>
                  <a:gd name="connsiteY5" fmla="*/ 622626 h 622626"/>
                  <a:gd name="connsiteX6" fmla="*/ 434594 w 450659"/>
                  <a:gd name="connsiteY6" fmla="*/ 607917 h 622626"/>
                  <a:gd name="connsiteX7" fmla="*/ 439413 w 450659"/>
                  <a:gd name="connsiteY7" fmla="*/ 608288 h 622626"/>
                  <a:gd name="connsiteX8" fmla="*/ 450659 w 450659"/>
                  <a:gd name="connsiteY8" fmla="*/ 607917 h 622626"/>
                  <a:gd name="connsiteX9" fmla="*/ 338385 w 450659"/>
                  <a:gd name="connsiteY9" fmla="*/ 4762 h 622626"/>
                  <a:gd name="connsiteX10" fmla="*/ 70885 w 450659"/>
                  <a:gd name="connsiteY10" fmla="*/ 4 h 6226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50659" h="622626">
                    <a:moveTo>
                      <a:pt x="70891" y="0"/>
                    </a:moveTo>
                    <a:lnTo>
                      <a:pt x="68666" y="19588"/>
                    </a:lnTo>
                    <a:lnTo>
                      <a:pt x="330293" y="21071"/>
                    </a:lnTo>
                    <a:lnTo>
                      <a:pt x="432502" y="594032"/>
                    </a:lnTo>
                    <a:lnTo>
                      <a:pt x="2048" y="608439"/>
                    </a:lnTo>
                    <a:lnTo>
                      <a:pt x="0" y="622626"/>
                    </a:lnTo>
                    <a:lnTo>
                      <a:pt x="434594" y="607917"/>
                    </a:lnTo>
                    <a:lnTo>
                      <a:pt x="439413" y="608288"/>
                    </a:lnTo>
                    <a:lnTo>
                      <a:pt x="450659" y="607917"/>
                    </a:lnTo>
                    <a:lnTo>
                      <a:pt x="338385" y="4762"/>
                    </a:lnTo>
                    <a:lnTo>
                      <a:pt x="70885" y="4"/>
                    </a:lnTo>
                    <a:close/>
                  </a:path>
                </a:pathLst>
              </a:custGeom>
              <a:solidFill>
                <a:srgbClr val="5D536C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/>
              </a:p>
            </p:txBody>
          </p:sp>
          <p:grpSp>
            <p:nvGrpSpPr>
              <p:cNvPr id="64536" name="Grafik 10">
                <a:extLst>
                  <a:ext uri="{FF2B5EF4-FFF2-40B4-BE49-F238E27FC236}">
                    <a16:creationId xmlns:a16="http://schemas.microsoft.com/office/drawing/2014/main" id="{17CDD3EC-89CE-4B4A-B767-5674F922359A}"/>
                  </a:ext>
                </a:extLst>
              </p:cNvPr>
              <p:cNvGrpSpPr/>
              <p:nvPr/>
            </p:nvGrpSpPr>
            <p:grpSpPr>
              <a:xfrm>
                <a:off x="2611234" y="1654301"/>
                <a:ext cx="4470641" cy="597684"/>
                <a:chOff x="2611234" y="1654301"/>
                <a:chExt cx="4470641" cy="597684"/>
              </a:xfrm>
            </p:grpSpPr>
            <p:sp>
              <p:nvSpPr>
                <p:cNvPr id="64537" name="Freihandform: Form 64536">
                  <a:extLst>
                    <a:ext uri="{FF2B5EF4-FFF2-40B4-BE49-F238E27FC236}">
                      <a16:creationId xmlns:a16="http://schemas.microsoft.com/office/drawing/2014/main" id="{24EC65E9-C179-4594-A0FA-BEC222F30D76}"/>
                    </a:ext>
                  </a:extLst>
                </p:cNvPr>
                <p:cNvSpPr/>
                <p:nvPr/>
              </p:nvSpPr>
              <p:spPr>
                <a:xfrm>
                  <a:off x="4779208" y="1808479"/>
                  <a:ext cx="196167" cy="443506"/>
                </a:xfrm>
                <a:custGeom>
                  <a:avLst/>
                  <a:gdLst>
                    <a:gd name="connsiteX0" fmla="*/ 3 w 196167"/>
                    <a:gd name="connsiteY0" fmla="*/ 0 h 443506"/>
                    <a:gd name="connsiteX1" fmla="*/ 179314 w 196167"/>
                    <a:gd name="connsiteY1" fmla="*/ 4460 h 443506"/>
                    <a:gd name="connsiteX2" fmla="*/ 195394 w 196167"/>
                    <a:gd name="connsiteY2" fmla="*/ 29628 h 443506"/>
                    <a:gd name="connsiteX3" fmla="*/ 125487 w 196167"/>
                    <a:gd name="connsiteY3" fmla="*/ 421823 h 443506"/>
                    <a:gd name="connsiteX4" fmla="*/ 101717 w 196167"/>
                    <a:gd name="connsiteY4" fmla="*/ 443495 h 443506"/>
                    <a:gd name="connsiteX5" fmla="*/ 81490 w 196167"/>
                    <a:gd name="connsiteY5" fmla="*/ 442304 h 443506"/>
                    <a:gd name="connsiteX6" fmla="*/ 0 w 196167"/>
                    <a:gd name="connsiteY6" fmla="*/ 1 h 4435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96167" h="443506">
                      <a:moveTo>
                        <a:pt x="3" y="0"/>
                      </a:moveTo>
                      <a:lnTo>
                        <a:pt x="179314" y="4460"/>
                      </a:lnTo>
                      <a:cubicBezTo>
                        <a:pt x="187853" y="5583"/>
                        <a:pt x="199253" y="166"/>
                        <a:pt x="195394" y="29628"/>
                      </a:cubicBezTo>
                      <a:lnTo>
                        <a:pt x="125487" y="421823"/>
                      </a:lnTo>
                      <a:cubicBezTo>
                        <a:pt x="121850" y="436222"/>
                        <a:pt x="112728" y="443847"/>
                        <a:pt x="101717" y="443495"/>
                      </a:cubicBezTo>
                      <a:lnTo>
                        <a:pt x="81490" y="442304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D5E5FF"/>
                </a:solidFill>
                <a:ln w="6350" cap="sq">
                  <a:noFill/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de-AT"/>
                </a:p>
              </p:txBody>
            </p:sp>
            <p:sp>
              <p:nvSpPr>
                <p:cNvPr id="64538" name="Freihandform: Form 64537">
                  <a:extLst>
                    <a:ext uri="{FF2B5EF4-FFF2-40B4-BE49-F238E27FC236}">
                      <a16:creationId xmlns:a16="http://schemas.microsoft.com/office/drawing/2014/main" id="{F6938E6C-5EDB-4858-9064-2EEC36F6F5A6}"/>
                    </a:ext>
                  </a:extLst>
                </p:cNvPr>
                <p:cNvSpPr/>
                <p:nvPr/>
              </p:nvSpPr>
              <p:spPr>
                <a:xfrm>
                  <a:off x="2611234" y="1654301"/>
                  <a:ext cx="4470641" cy="72526"/>
                </a:xfrm>
                <a:custGeom>
                  <a:avLst/>
                  <a:gdLst>
                    <a:gd name="connsiteX0" fmla="*/ 1371815 w 4470641"/>
                    <a:gd name="connsiteY0" fmla="*/ 0 h 72526"/>
                    <a:gd name="connsiteX1" fmla="*/ 1402597 w 4470641"/>
                    <a:gd name="connsiteY1" fmla="*/ 16446 h 72526"/>
                    <a:gd name="connsiteX2" fmla="*/ 1430426 w 4470641"/>
                    <a:gd name="connsiteY2" fmla="*/ 0 h 72526"/>
                    <a:gd name="connsiteX3" fmla="*/ 2948393 w 4470641"/>
                    <a:gd name="connsiteY3" fmla="*/ 32047 h 72526"/>
                    <a:gd name="connsiteX4" fmla="*/ 4467695 w 4470641"/>
                    <a:gd name="connsiteY4" fmla="*/ 60721 h 72526"/>
                    <a:gd name="connsiteX5" fmla="*/ 4467695 w 4470641"/>
                    <a:gd name="connsiteY5" fmla="*/ 72527 h 72526"/>
                    <a:gd name="connsiteX6" fmla="*/ 3017609 w 4470641"/>
                    <a:gd name="connsiteY6" fmla="*/ 48914 h 72526"/>
                    <a:gd name="connsiteX7" fmla="*/ 1400073 w 4470641"/>
                    <a:gd name="connsiteY7" fmla="*/ 18554 h 72526"/>
                    <a:gd name="connsiteX8" fmla="*/ 89560 w 4470641"/>
                    <a:gd name="connsiteY8" fmla="*/ 32047 h 72526"/>
                    <a:gd name="connsiteX9" fmla="*/ 342 w 4470641"/>
                    <a:gd name="connsiteY9" fmla="*/ 32919 h 72526"/>
                    <a:gd name="connsiteX10" fmla="*/ 169 w 4470641"/>
                    <a:gd name="connsiteY10" fmla="*/ 16867 h 72526"/>
                    <a:gd name="connsiteX11" fmla="*/ 1371833 w 4470641"/>
                    <a:gd name="connsiteY11" fmla="*/ 0 h 725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4470641" h="72526">
                      <a:moveTo>
                        <a:pt x="1371815" y="0"/>
                      </a:moveTo>
                      <a:cubicBezTo>
                        <a:pt x="1371815" y="0"/>
                        <a:pt x="1380248" y="16446"/>
                        <a:pt x="1402597" y="16446"/>
                      </a:cubicBezTo>
                      <a:cubicBezTo>
                        <a:pt x="1424944" y="16446"/>
                        <a:pt x="1430426" y="0"/>
                        <a:pt x="1430426" y="0"/>
                      </a:cubicBezTo>
                      <a:cubicBezTo>
                        <a:pt x="1430426" y="0"/>
                        <a:pt x="2295677" y="15181"/>
                        <a:pt x="2948393" y="32047"/>
                      </a:cubicBezTo>
                      <a:cubicBezTo>
                        <a:pt x="3601110" y="48914"/>
                        <a:pt x="4467695" y="60721"/>
                        <a:pt x="4467695" y="60721"/>
                      </a:cubicBezTo>
                      <a:cubicBezTo>
                        <a:pt x="4473012" y="64656"/>
                        <a:pt x="4469948" y="68591"/>
                        <a:pt x="4467695" y="72527"/>
                      </a:cubicBezTo>
                      <a:lnTo>
                        <a:pt x="3017609" y="48914"/>
                      </a:lnTo>
                      <a:lnTo>
                        <a:pt x="1400073" y="18554"/>
                      </a:lnTo>
                      <a:lnTo>
                        <a:pt x="89560" y="32047"/>
                      </a:lnTo>
                      <a:cubicBezTo>
                        <a:pt x="61596" y="31931"/>
                        <a:pt x="4889" y="29846"/>
                        <a:pt x="342" y="32919"/>
                      </a:cubicBezTo>
                      <a:cubicBezTo>
                        <a:pt x="-309" y="27466"/>
                        <a:pt x="169" y="16867"/>
                        <a:pt x="169" y="16867"/>
                      </a:cubicBezTo>
                      <a:lnTo>
                        <a:pt x="1371833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6350" cap="sq">
                  <a:noFill/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de-AT"/>
                </a:p>
              </p:txBody>
            </p:sp>
          </p:grpSp>
          <p:sp>
            <p:nvSpPr>
              <p:cNvPr id="64539" name="Freihandform: Form 64538">
                <a:extLst>
                  <a:ext uri="{FF2B5EF4-FFF2-40B4-BE49-F238E27FC236}">
                    <a16:creationId xmlns:a16="http://schemas.microsoft.com/office/drawing/2014/main" id="{FF7DF5DE-1092-4724-961D-26414FB555EE}"/>
                  </a:ext>
                </a:extLst>
              </p:cNvPr>
              <p:cNvSpPr/>
              <p:nvPr/>
            </p:nvSpPr>
            <p:spPr>
              <a:xfrm>
                <a:off x="4775338" y="1786757"/>
                <a:ext cx="389564" cy="571542"/>
              </a:xfrm>
              <a:custGeom>
                <a:avLst/>
                <a:gdLst>
                  <a:gd name="connsiteX0" fmla="*/ 0 w 389564"/>
                  <a:gd name="connsiteY0" fmla="*/ 5 h 571542"/>
                  <a:gd name="connsiteX1" fmla="*/ 4016 w 389564"/>
                  <a:gd name="connsiteY1" fmla="*/ 21942 h 571542"/>
                  <a:gd name="connsiteX2" fmla="*/ 4140 w 389564"/>
                  <a:gd name="connsiteY2" fmla="*/ 21756 h 571542"/>
                  <a:gd name="connsiteX3" fmla="*/ 183216 w 389564"/>
                  <a:gd name="connsiteY3" fmla="*/ 26205 h 571542"/>
                  <a:gd name="connsiteX4" fmla="*/ 199282 w 389564"/>
                  <a:gd name="connsiteY4" fmla="*/ 51355 h 571542"/>
                  <a:gd name="connsiteX5" fmla="*/ 129331 w 389564"/>
                  <a:gd name="connsiteY5" fmla="*/ 443550 h 571542"/>
                  <a:gd name="connsiteX6" fmla="*/ 105602 w 389564"/>
                  <a:gd name="connsiteY6" fmla="*/ 465239 h 571542"/>
                  <a:gd name="connsiteX7" fmla="*/ 85350 w 389564"/>
                  <a:gd name="connsiteY7" fmla="*/ 464050 h 571542"/>
                  <a:gd name="connsiteX8" fmla="*/ 104798 w 389564"/>
                  <a:gd name="connsiteY8" fmla="*/ 571542 h 571542"/>
                  <a:gd name="connsiteX9" fmla="*/ 389564 w 389564"/>
                  <a:gd name="connsiteY9" fmla="*/ 557355 h 571542"/>
                  <a:gd name="connsiteX10" fmla="*/ 354071 w 389564"/>
                  <a:gd name="connsiteY10" fmla="*/ 359635 h 571542"/>
                  <a:gd name="connsiteX11" fmla="*/ 304390 w 389564"/>
                  <a:gd name="connsiteY11" fmla="*/ 390284 h 571542"/>
                  <a:gd name="connsiteX12" fmla="*/ 282454 w 389564"/>
                  <a:gd name="connsiteY12" fmla="*/ 449233 h 571542"/>
                  <a:gd name="connsiteX13" fmla="*/ 271023 w 389564"/>
                  <a:gd name="connsiteY13" fmla="*/ 449233 h 571542"/>
                  <a:gd name="connsiteX14" fmla="*/ 254091 w 389564"/>
                  <a:gd name="connsiteY14" fmla="*/ 429707 h 571542"/>
                  <a:gd name="connsiteX15" fmla="*/ 310138 w 389564"/>
                  <a:gd name="connsiteY15" fmla="*/ 115058 h 571542"/>
                  <a:gd name="connsiteX16" fmla="*/ 296852 w 389564"/>
                  <a:gd name="connsiteY16" fmla="*/ 41030 h 571542"/>
                  <a:gd name="connsiteX17" fmla="*/ 254216 w 389564"/>
                  <a:gd name="connsiteY17" fmla="*/ 4140 h 571542"/>
                  <a:gd name="connsiteX18" fmla="*/ 0 w 389564"/>
                  <a:gd name="connsiteY18" fmla="*/ 0 h 5715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89564" h="571542">
                    <a:moveTo>
                      <a:pt x="0" y="5"/>
                    </a:moveTo>
                    <a:lnTo>
                      <a:pt x="4016" y="21942"/>
                    </a:lnTo>
                    <a:lnTo>
                      <a:pt x="4140" y="21756"/>
                    </a:lnTo>
                    <a:lnTo>
                      <a:pt x="183216" y="26205"/>
                    </a:lnTo>
                    <a:cubicBezTo>
                      <a:pt x="191755" y="27328"/>
                      <a:pt x="203142" y="21893"/>
                      <a:pt x="199282" y="51355"/>
                    </a:cubicBezTo>
                    <a:lnTo>
                      <a:pt x="129331" y="443550"/>
                    </a:lnTo>
                    <a:cubicBezTo>
                      <a:pt x="125695" y="457949"/>
                      <a:pt x="116615" y="465591"/>
                      <a:pt x="105602" y="465239"/>
                    </a:cubicBezTo>
                    <a:lnTo>
                      <a:pt x="85350" y="464050"/>
                    </a:lnTo>
                    <a:lnTo>
                      <a:pt x="104798" y="571542"/>
                    </a:lnTo>
                    <a:lnTo>
                      <a:pt x="389564" y="557355"/>
                    </a:lnTo>
                    <a:lnTo>
                      <a:pt x="354071" y="359635"/>
                    </a:lnTo>
                    <a:cubicBezTo>
                      <a:pt x="333607" y="363259"/>
                      <a:pt x="316779" y="370712"/>
                      <a:pt x="304390" y="390284"/>
                    </a:cubicBezTo>
                    <a:cubicBezTo>
                      <a:pt x="296324" y="413845"/>
                      <a:pt x="282484" y="449110"/>
                      <a:pt x="282454" y="449233"/>
                    </a:cubicBezTo>
                    <a:cubicBezTo>
                      <a:pt x="282319" y="449780"/>
                      <a:pt x="278607" y="449600"/>
                      <a:pt x="271023" y="449233"/>
                    </a:cubicBezTo>
                    <a:cubicBezTo>
                      <a:pt x="260669" y="448859"/>
                      <a:pt x="251138" y="448266"/>
                      <a:pt x="254091" y="429707"/>
                    </a:cubicBezTo>
                    <a:lnTo>
                      <a:pt x="310138" y="115058"/>
                    </a:lnTo>
                    <a:lnTo>
                      <a:pt x="296852" y="41030"/>
                    </a:lnTo>
                    <a:cubicBezTo>
                      <a:pt x="292711" y="27760"/>
                      <a:pt x="288107" y="4582"/>
                      <a:pt x="254216" y="414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D6F84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/>
              </a:p>
            </p:txBody>
          </p:sp>
          <p:grpSp>
            <p:nvGrpSpPr>
              <p:cNvPr id="64540" name="Grafik 10">
                <a:extLst>
                  <a:ext uri="{FF2B5EF4-FFF2-40B4-BE49-F238E27FC236}">
                    <a16:creationId xmlns:a16="http://schemas.microsoft.com/office/drawing/2014/main" id="{17CDD3EC-89CE-4B4A-B767-5674F922359A}"/>
                  </a:ext>
                </a:extLst>
              </p:cNvPr>
              <p:cNvGrpSpPr/>
              <p:nvPr/>
            </p:nvGrpSpPr>
            <p:grpSpPr>
              <a:xfrm>
                <a:off x="4048361" y="1765301"/>
                <a:ext cx="1080608" cy="2837762"/>
                <a:chOff x="4048361" y="1765301"/>
                <a:chExt cx="1080608" cy="2837762"/>
              </a:xfrm>
            </p:grpSpPr>
            <p:sp>
              <p:nvSpPr>
                <p:cNvPr id="64541" name="Freihandform: Form 64540">
                  <a:extLst>
                    <a:ext uri="{FF2B5EF4-FFF2-40B4-BE49-F238E27FC236}">
                      <a16:creationId xmlns:a16="http://schemas.microsoft.com/office/drawing/2014/main" id="{5A410A5A-E6FD-4AD6-9B78-84FAE2B75319}"/>
                    </a:ext>
                  </a:extLst>
                </p:cNvPr>
                <p:cNvSpPr/>
                <p:nvPr/>
              </p:nvSpPr>
              <p:spPr>
                <a:xfrm>
                  <a:off x="4048361" y="1765301"/>
                  <a:ext cx="412023" cy="633814"/>
                </a:xfrm>
                <a:custGeom>
                  <a:avLst/>
                  <a:gdLst>
                    <a:gd name="connsiteX0" fmla="*/ 59084 w 412023"/>
                    <a:gd name="connsiteY0" fmla="*/ 633793 h 633814"/>
                    <a:gd name="connsiteX1" fmla="*/ 5708 w 412023"/>
                    <a:gd name="connsiteY1" fmla="*/ 529380 h 633814"/>
                    <a:gd name="connsiteX2" fmla="*/ 125526 w 412023"/>
                    <a:gd name="connsiteY2" fmla="*/ 38620 h 633814"/>
                    <a:gd name="connsiteX3" fmla="*/ 174032 w 412023"/>
                    <a:gd name="connsiteY3" fmla="*/ 2 h 633814"/>
                    <a:gd name="connsiteX4" fmla="*/ 412023 w 412023"/>
                    <a:gd name="connsiteY4" fmla="*/ 1050 h 633814"/>
                    <a:gd name="connsiteX5" fmla="*/ 339944 w 412023"/>
                    <a:gd name="connsiteY5" fmla="*/ 625611 h 633814"/>
                    <a:gd name="connsiteX6" fmla="*/ 59084 w 412023"/>
                    <a:gd name="connsiteY6" fmla="*/ 633789 h 6338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12023" h="633814">
                      <a:moveTo>
                        <a:pt x="59084" y="633793"/>
                      </a:moveTo>
                      <a:cubicBezTo>
                        <a:pt x="9071" y="635097"/>
                        <a:pt x="-10836" y="578318"/>
                        <a:pt x="5708" y="529380"/>
                      </a:cubicBezTo>
                      <a:lnTo>
                        <a:pt x="125526" y="38620"/>
                      </a:lnTo>
                      <a:cubicBezTo>
                        <a:pt x="127926" y="32298"/>
                        <a:pt x="132368" y="-256"/>
                        <a:pt x="174032" y="2"/>
                      </a:cubicBezTo>
                      <a:lnTo>
                        <a:pt x="412023" y="1050"/>
                      </a:lnTo>
                      <a:lnTo>
                        <a:pt x="339944" y="625611"/>
                      </a:lnTo>
                      <a:lnTo>
                        <a:pt x="59084" y="633789"/>
                      </a:lnTo>
                      <a:close/>
                    </a:path>
                  </a:pathLst>
                </a:custGeom>
                <a:solidFill>
                  <a:srgbClr val="5D536C"/>
                </a:solidFill>
                <a:ln w="6350" cap="sq">
                  <a:noFill/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de-AT"/>
                </a:p>
              </p:txBody>
            </p:sp>
            <p:sp>
              <p:nvSpPr>
                <p:cNvPr id="64542" name="Freihandform: Form 64541">
                  <a:extLst>
                    <a:ext uri="{FF2B5EF4-FFF2-40B4-BE49-F238E27FC236}">
                      <a16:creationId xmlns:a16="http://schemas.microsoft.com/office/drawing/2014/main" id="{69428A2F-A38D-47B7-B847-BE57DD2E19E3}"/>
                    </a:ext>
                  </a:extLst>
                </p:cNvPr>
                <p:cNvSpPr/>
                <p:nvPr/>
              </p:nvSpPr>
              <p:spPr>
                <a:xfrm>
                  <a:off x="4091990" y="1799969"/>
                  <a:ext cx="412252" cy="442989"/>
                </a:xfrm>
                <a:custGeom>
                  <a:avLst/>
                  <a:gdLst>
                    <a:gd name="connsiteX0" fmla="*/ 109308 w 412252"/>
                    <a:gd name="connsiteY0" fmla="*/ 2 h 442989"/>
                    <a:gd name="connsiteX1" fmla="*/ 104673 w 412252"/>
                    <a:gd name="connsiteY1" fmla="*/ 14832 h 442989"/>
                    <a:gd name="connsiteX2" fmla="*/ 0 w 412252"/>
                    <a:gd name="connsiteY2" fmla="*/ 437799 h 442989"/>
                    <a:gd name="connsiteX3" fmla="*/ 73654 w 412252"/>
                    <a:gd name="connsiteY3" fmla="*/ 442990 h 442989"/>
                    <a:gd name="connsiteX4" fmla="*/ 117341 w 412252"/>
                    <a:gd name="connsiteY4" fmla="*/ 409251 h 442989"/>
                    <a:gd name="connsiteX5" fmla="*/ 119504 w 412252"/>
                    <a:gd name="connsiteY5" fmla="*/ 409313 h 442989"/>
                    <a:gd name="connsiteX6" fmla="*/ 299939 w 412252"/>
                    <a:gd name="connsiteY6" fmla="*/ 415245 h 442989"/>
                    <a:gd name="connsiteX7" fmla="*/ 300062 w 412252"/>
                    <a:gd name="connsiteY7" fmla="*/ 418706 h 442989"/>
                    <a:gd name="connsiteX8" fmla="*/ 345542 w 412252"/>
                    <a:gd name="connsiteY8" fmla="*/ 5314 h 442989"/>
                    <a:gd name="connsiteX9" fmla="*/ 344923 w 412252"/>
                    <a:gd name="connsiteY9" fmla="*/ 5932 h 442989"/>
                    <a:gd name="connsiteX10" fmla="*/ 109307 w 412252"/>
                    <a:gd name="connsiteY10" fmla="*/ 0 h 442989"/>
                    <a:gd name="connsiteX11" fmla="*/ 388917 w 412252"/>
                    <a:gd name="connsiteY11" fmla="*/ 6305 h 442989"/>
                    <a:gd name="connsiteX12" fmla="*/ 388609 w 412252"/>
                    <a:gd name="connsiteY12" fmla="*/ 6799 h 442989"/>
                    <a:gd name="connsiteX13" fmla="*/ 347085 w 412252"/>
                    <a:gd name="connsiteY13" fmla="*/ 372052 h 442989"/>
                    <a:gd name="connsiteX14" fmla="*/ 410175 w 412252"/>
                    <a:gd name="connsiteY14" fmla="*/ 39546 h 442989"/>
                    <a:gd name="connsiteX15" fmla="*/ 388918 w 412252"/>
                    <a:gd name="connsiteY15" fmla="*/ 6302 h 4429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412252" h="442989">
                      <a:moveTo>
                        <a:pt x="109308" y="2"/>
                      </a:moveTo>
                      <a:cubicBezTo>
                        <a:pt x="106647" y="3616"/>
                        <a:pt x="105630" y="9943"/>
                        <a:pt x="104673" y="14832"/>
                      </a:cubicBezTo>
                      <a:lnTo>
                        <a:pt x="0" y="437799"/>
                      </a:lnTo>
                      <a:lnTo>
                        <a:pt x="73654" y="442990"/>
                      </a:lnTo>
                      <a:cubicBezTo>
                        <a:pt x="81735" y="426498"/>
                        <a:pt x="95272" y="409198"/>
                        <a:pt x="117341" y="409251"/>
                      </a:cubicBezTo>
                      <a:cubicBezTo>
                        <a:pt x="118054" y="409253"/>
                        <a:pt x="118775" y="409274"/>
                        <a:pt x="119504" y="409313"/>
                      </a:cubicBezTo>
                      <a:cubicBezTo>
                        <a:pt x="157074" y="411290"/>
                        <a:pt x="299939" y="415245"/>
                        <a:pt x="299939" y="415245"/>
                      </a:cubicBezTo>
                      <a:lnTo>
                        <a:pt x="300062" y="418706"/>
                      </a:lnTo>
                      <a:lnTo>
                        <a:pt x="345542" y="5314"/>
                      </a:lnTo>
                      <a:lnTo>
                        <a:pt x="344923" y="5932"/>
                      </a:lnTo>
                      <a:lnTo>
                        <a:pt x="109307" y="0"/>
                      </a:lnTo>
                      <a:close/>
                      <a:moveTo>
                        <a:pt x="388917" y="6305"/>
                      </a:moveTo>
                      <a:lnTo>
                        <a:pt x="388609" y="6799"/>
                      </a:lnTo>
                      <a:lnTo>
                        <a:pt x="347085" y="372052"/>
                      </a:lnTo>
                      <a:lnTo>
                        <a:pt x="410175" y="39546"/>
                      </a:lnTo>
                      <a:cubicBezTo>
                        <a:pt x="412745" y="26988"/>
                        <a:pt x="417911" y="7018"/>
                        <a:pt x="388918" y="6302"/>
                      </a:cubicBezTo>
                      <a:close/>
                    </a:path>
                  </a:pathLst>
                </a:custGeom>
                <a:solidFill>
                  <a:srgbClr val="D5E5FF"/>
                </a:solidFill>
                <a:ln w="6350" cap="sq">
                  <a:noFill/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de-AT"/>
                </a:p>
              </p:txBody>
            </p:sp>
            <p:grpSp>
              <p:nvGrpSpPr>
                <p:cNvPr id="64543" name="Grafik 10">
                  <a:extLst>
                    <a:ext uri="{FF2B5EF4-FFF2-40B4-BE49-F238E27FC236}">
                      <a16:creationId xmlns:a16="http://schemas.microsoft.com/office/drawing/2014/main" id="{17CDD3EC-89CE-4B4A-B767-5674F922359A}"/>
                    </a:ext>
                  </a:extLst>
                </p:cNvPr>
                <p:cNvGrpSpPr/>
                <p:nvPr/>
              </p:nvGrpSpPr>
              <p:grpSpPr>
                <a:xfrm>
                  <a:off x="4071764" y="1784070"/>
                  <a:ext cx="368002" cy="597247"/>
                  <a:chOff x="4071764" y="1784070"/>
                  <a:chExt cx="368002" cy="597247"/>
                </a:xfrm>
                <a:solidFill>
                  <a:srgbClr val="6D6F84"/>
                </a:solidFill>
              </p:grpSpPr>
              <p:sp>
                <p:nvSpPr>
                  <p:cNvPr id="64544" name="Freihandform: Form 64543">
                    <a:extLst>
                      <a:ext uri="{FF2B5EF4-FFF2-40B4-BE49-F238E27FC236}">
                        <a16:creationId xmlns:a16="http://schemas.microsoft.com/office/drawing/2014/main" id="{65991DB7-9A0F-4462-99A0-B0D1D237A5EB}"/>
                      </a:ext>
                    </a:extLst>
                  </p:cNvPr>
                  <p:cNvSpPr/>
                  <p:nvPr/>
                </p:nvSpPr>
                <p:spPr>
                  <a:xfrm>
                    <a:off x="4071764" y="2209226"/>
                    <a:ext cx="320255" cy="172092"/>
                  </a:xfrm>
                  <a:custGeom>
                    <a:avLst/>
                    <a:gdLst>
                      <a:gd name="connsiteX0" fmla="*/ 137535 w 320255"/>
                      <a:gd name="connsiteY0" fmla="*/ 3 h 172092"/>
                      <a:gd name="connsiteX1" fmla="*/ 93848 w 320255"/>
                      <a:gd name="connsiteY1" fmla="*/ 33741 h 172092"/>
                      <a:gd name="connsiteX2" fmla="*/ 20194 w 320255"/>
                      <a:gd name="connsiteY2" fmla="*/ 28551 h 172092"/>
                      <a:gd name="connsiteX3" fmla="*/ 3263 w 320255"/>
                      <a:gd name="connsiteY3" fmla="*/ 96953 h 172092"/>
                      <a:gd name="connsiteX4" fmla="*/ 38732 w 320255"/>
                      <a:gd name="connsiteY4" fmla="*/ 172093 h 172092"/>
                      <a:gd name="connsiteX5" fmla="*/ 302213 w 320255"/>
                      <a:gd name="connsiteY5" fmla="*/ 167569 h 172092"/>
                      <a:gd name="connsiteX6" fmla="*/ 320255 w 320255"/>
                      <a:gd name="connsiteY6" fmla="*/ 9454 h 172092"/>
                      <a:gd name="connsiteX7" fmla="*/ 320132 w 320255"/>
                      <a:gd name="connsiteY7" fmla="*/ 5994 h 172092"/>
                      <a:gd name="connsiteX8" fmla="*/ 139697 w 320255"/>
                      <a:gd name="connsiteY8" fmla="*/ 62 h 172092"/>
                      <a:gd name="connsiteX9" fmla="*/ 137534 w 320255"/>
                      <a:gd name="connsiteY9" fmla="*/ 0 h 1720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320255" h="172092">
                        <a:moveTo>
                          <a:pt x="137535" y="3"/>
                        </a:moveTo>
                        <a:cubicBezTo>
                          <a:pt x="115466" y="-51"/>
                          <a:pt x="101929" y="17249"/>
                          <a:pt x="93848" y="33741"/>
                        </a:cubicBezTo>
                        <a:lnTo>
                          <a:pt x="20194" y="28551"/>
                        </a:lnTo>
                        <a:lnTo>
                          <a:pt x="3263" y="96953"/>
                        </a:lnTo>
                        <a:cubicBezTo>
                          <a:pt x="-5049" y="139833"/>
                          <a:pt x="1057" y="169946"/>
                          <a:pt x="38732" y="172093"/>
                        </a:cubicBezTo>
                        <a:lnTo>
                          <a:pt x="302213" y="167569"/>
                        </a:lnTo>
                        <a:lnTo>
                          <a:pt x="320255" y="9454"/>
                        </a:lnTo>
                        <a:lnTo>
                          <a:pt x="320132" y="5994"/>
                        </a:lnTo>
                        <a:cubicBezTo>
                          <a:pt x="320132" y="5994"/>
                          <a:pt x="177270" y="2039"/>
                          <a:pt x="139697" y="62"/>
                        </a:cubicBezTo>
                        <a:cubicBezTo>
                          <a:pt x="138967" y="23"/>
                          <a:pt x="138247" y="2"/>
                          <a:pt x="137534" y="0"/>
                        </a:cubicBezTo>
                        <a:close/>
                      </a:path>
                    </a:pathLst>
                  </a:custGeom>
                  <a:solidFill>
                    <a:srgbClr val="6D6F84"/>
                  </a:solidFill>
                  <a:ln w="6350" cap="sq">
                    <a:noFill/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de-AT"/>
                  </a:p>
                </p:txBody>
              </p:sp>
              <p:sp>
                <p:nvSpPr>
                  <p:cNvPr id="64545" name="Freihandform: Form 64544">
                    <a:extLst>
                      <a:ext uri="{FF2B5EF4-FFF2-40B4-BE49-F238E27FC236}">
                        <a16:creationId xmlns:a16="http://schemas.microsoft.com/office/drawing/2014/main" id="{0FDB3EBA-62CF-474B-92C3-C39A7173E767}"/>
                      </a:ext>
                    </a:extLst>
                  </p:cNvPr>
                  <p:cNvSpPr/>
                  <p:nvPr/>
                </p:nvSpPr>
                <p:spPr>
                  <a:xfrm>
                    <a:off x="4201297" y="1784070"/>
                    <a:ext cx="238469" cy="21839"/>
                  </a:xfrm>
                  <a:custGeom>
                    <a:avLst/>
                    <a:gdLst>
                      <a:gd name="connsiteX0" fmla="*/ 23369 w 238469"/>
                      <a:gd name="connsiteY0" fmla="*/ 89 h 21839"/>
                      <a:gd name="connsiteX1" fmla="*/ 0 w 238469"/>
                      <a:gd name="connsiteY1" fmla="*/ 15908 h 21839"/>
                      <a:gd name="connsiteX2" fmla="*/ 321 w 238469"/>
                      <a:gd name="connsiteY2" fmla="*/ 15907 h 21839"/>
                      <a:gd name="connsiteX3" fmla="*/ 235626 w 238469"/>
                      <a:gd name="connsiteY3" fmla="*/ 21839 h 21839"/>
                      <a:gd name="connsiteX4" fmla="*/ 236245 w 238469"/>
                      <a:gd name="connsiteY4" fmla="*/ 21222 h 21839"/>
                      <a:gd name="connsiteX5" fmla="*/ 238469 w 238469"/>
                      <a:gd name="connsiteY5" fmla="*/ 1077 h 21839"/>
                      <a:gd name="connsiteX6" fmla="*/ 23369 w 238469"/>
                      <a:gd name="connsiteY6" fmla="*/ 89 h 2183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38469" h="21839">
                        <a:moveTo>
                          <a:pt x="23369" y="89"/>
                        </a:moveTo>
                        <a:cubicBezTo>
                          <a:pt x="13898" y="516"/>
                          <a:pt x="5664" y="5296"/>
                          <a:pt x="0" y="15908"/>
                        </a:cubicBezTo>
                        <a:lnTo>
                          <a:pt x="321" y="15907"/>
                        </a:lnTo>
                        <a:lnTo>
                          <a:pt x="235626" y="21839"/>
                        </a:lnTo>
                        <a:lnTo>
                          <a:pt x="236245" y="21222"/>
                        </a:lnTo>
                        <a:lnTo>
                          <a:pt x="238469" y="1077"/>
                        </a:lnTo>
                        <a:cubicBezTo>
                          <a:pt x="166771" y="1325"/>
                          <a:pt x="95061" y="-404"/>
                          <a:pt x="23369" y="89"/>
                        </a:cubicBezTo>
                        <a:close/>
                      </a:path>
                    </a:pathLst>
                  </a:custGeom>
                  <a:solidFill>
                    <a:srgbClr val="6D6F84"/>
                  </a:solidFill>
                  <a:ln w="6350" cap="sq">
                    <a:noFill/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de-AT"/>
                  </a:p>
                </p:txBody>
              </p:sp>
            </p:grpSp>
            <p:sp>
              <p:nvSpPr>
                <p:cNvPr id="64546" name="Freihandform: Form 64545">
                  <a:extLst>
                    <a:ext uri="{FF2B5EF4-FFF2-40B4-BE49-F238E27FC236}">
                      <a16:creationId xmlns:a16="http://schemas.microsoft.com/office/drawing/2014/main" id="{841330D9-645F-4E81-8FF9-A3BBFA6A4434}"/>
                    </a:ext>
                  </a:extLst>
                </p:cNvPr>
                <p:cNvSpPr/>
                <p:nvPr/>
              </p:nvSpPr>
              <p:spPr>
                <a:xfrm>
                  <a:off x="5028902" y="1901833"/>
                  <a:ext cx="100067" cy="334515"/>
                </a:xfrm>
                <a:custGeom>
                  <a:avLst/>
                  <a:gdLst>
                    <a:gd name="connsiteX0" fmla="*/ 100068 w 100067"/>
                    <a:gd name="connsiteY0" fmla="*/ 246181 h 334515"/>
                    <a:gd name="connsiteX1" fmla="*/ 50821 w 100067"/>
                    <a:gd name="connsiteY1" fmla="*/ 275202 h 334515"/>
                    <a:gd name="connsiteX2" fmla="*/ 28883 w 100067"/>
                    <a:gd name="connsiteY2" fmla="*/ 334174 h 334515"/>
                    <a:gd name="connsiteX3" fmla="*/ 17425 w 100067"/>
                    <a:gd name="connsiteY3" fmla="*/ 334164 h 334515"/>
                    <a:gd name="connsiteX4" fmla="*/ 548 w 100067"/>
                    <a:gd name="connsiteY4" fmla="*/ 314636 h 334515"/>
                    <a:gd name="connsiteX5" fmla="*/ 56566 w 100067"/>
                    <a:gd name="connsiteY5" fmla="*/ 0 h 334515"/>
                    <a:gd name="connsiteX6" fmla="*/ 100068 w 100067"/>
                    <a:gd name="connsiteY6" fmla="*/ 246183 h 3345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00067" h="334515">
                      <a:moveTo>
                        <a:pt x="100068" y="246181"/>
                      </a:moveTo>
                      <a:cubicBezTo>
                        <a:pt x="100068" y="246181"/>
                        <a:pt x="60670" y="246436"/>
                        <a:pt x="50821" y="275202"/>
                      </a:cubicBezTo>
                      <a:cubicBezTo>
                        <a:pt x="42754" y="298764"/>
                        <a:pt x="28913" y="334051"/>
                        <a:pt x="28883" y="334174"/>
                      </a:cubicBezTo>
                      <a:cubicBezTo>
                        <a:pt x="28748" y="334721"/>
                        <a:pt x="25009" y="334530"/>
                        <a:pt x="17425" y="334164"/>
                      </a:cubicBezTo>
                      <a:cubicBezTo>
                        <a:pt x="7071" y="333790"/>
                        <a:pt x="-2406" y="333196"/>
                        <a:pt x="548" y="314636"/>
                      </a:cubicBezTo>
                      <a:lnTo>
                        <a:pt x="56566" y="0"/>
                      </a:lnTo>
                      <a:lnTo>
                        <a:pt x="100068" y="246183"/>
                      </a:lnTo>
                      <a:close/>
                    </a:path>
                  </a:pathLst>
                </a:custGeom>
                <a:solidFill>
                  <a:srgbClr val="D5E5FF"/>
                </a:solidFill>
                <a:ln w="6350" cap="sq">
                  <a:noFill/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de-AT"/>
                </a:p>
              </p:txBody>
            </p:sp>
            <p:sp>
              <p:nvSpPr>
                <p:cNvPr id="64547" name="Freihandform: Form 64546">
                  <a:extLst>
                    <a:ext uri="{FF2B5EF4-FFF2-40B4-BE49-F238E27FC236}">
                      <a16:creationId xmlns:a16="http://schemas.microsoft.com/office/drawing/2014/main" id="{28C5E952-8E8C-4B36-890D-E69D9B99B2BA}"/>
                    </a:ext>
                  </a:extLst>
                </p:cNvPr>
                <p:cNvSpPr/>
                <p:nvPr/>
              </p:nvSpPr>
              <p:spPr>
                <a:xfrm>
                  <a:off x="4200423" y="2247913"/>
                  <a:ext cx="222585" cy="342904"/>
                </a:xfrm>
                <a:custGeom>
                  <a:avLst/>
                  <a:gdLst>
                    <a:gd name="connsiteX0" fmla="*/ 13512 w 222585"/>
                    <a:gd name="connsiteY0" fmla="*/ 191312 h 342904"/>
                    <a:gd name="connsiteX1" fmla="*/ 751 w 222585"/>
                    <a:gd name="connsiteY1" fmla="*/ 97288 h 342904"/>
                    <a:gd name="connsiteX2" fmla="*/ 60750 w 222585"/>
                    <a:gd name="connsiteY2" fmla="*/ 7937 h 342904"/>
                    <a:gd name="connsiteX3" fmla="*/ 119494 w 222585"/>
                    <a:gd name="connsiteY3" fmla="*/ 501 h 342904"/>
                    <a:gd name="connsiteX4" fmla="*/ 199866 w 222585"/>
                    <a:gd name="connsiteY4" fmla="*/ 72084 h 342904"/>
                    <a:gd name="connsiteX5" fmla="*/ 221834 w 222585"/>
                    <a:gd name="connsiteY5" fmla="*/ 245617 h 342904"/>
                    <a:gd name="connsiteX6" fmla="*/ 161836 w 222585"/>
                    <a:gd name="connsiteY6" fmla="*/ 334968 h 342904"/>
                    <a:gd name="connsiteX7" fmla="*/ 103092 w 222585"/>
                    <a:gd name="connsiteY7" fmla="*/ 342404 h 342904"/>
                    <a:gd name="connsiteX8" fmla="*/ 22720 w 222585"/>
                    <a:gd name="connsiteY8" fmla="*/ 270821 h 342904"/>
                    <a:gd name="connsiteX9" fmla="*/ 16011 w 222585"/>
                    <a:gd name="connsiteY9" fmla="*/ 217826 h 342904"/>
                    <a:gd name="connsiteX10" fmla="*/ 15227 w 222585"/>
                    <a:gd name="connsiteY10" fmla="*/ 211634 h 3429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22585" h="342904">
                      <a:moveTo>
                        <a:pt x="13512" y="191312"/>
                      </a:moveTo>
                      <a:lnTo>
                        <a:pt x="751" y="97288"/>
                      </a:lnTo>
                      <a:cubicBezTo>
                        <a:pt x="-4892" y="52708"/>
                        <a:pt x="21867" y="12858"/>
                        <a:pt x="60750" y="7937"/>
                      </a:cubicBezTo>
                      <a:lnTo>
                        <a:pt x="119494" y="501"/>
                      </a:lnTo>
                      <a:cubicBezTo>
                        <a:pt x="158376" y="-4421"/>
                        <a:pt x="194221" y="27505"/>
                        <a:pt x="199866" y="72084"/>
                      </a:cubicBezTo>
                      <a:lnTo>
                        <a:pt x="221834" y="245617"/>
                      </a:lnTo>
                      <a:cubicBezTo>
                        <a:pt x="227477" y="290196"/>
                        <a:pt x="200717" y="330047"/>
                        <a:pt x="161836" y="334968"/>
                      </a:cubicBezTo>
                      <a:lnTo>
                        <a:pt x="103092" y="342404"/>
                      </a:lnTo>
                      <a:cubicBezTo>
                        <a:pt x="64210" y="347326"/>
                        <a:pt x="28365" y="315400"/>
                        <a:pt x="22720" y="270821"/>
                      </a:cubicBezTo>
                      <a:lnTo>
                        <a:pt x="16011" y="217826"/>
                      </a:lnTo>
                      <a:lnTo>
                        <a:pt x="15227" y="211634"/>
                      </a:lnTo>
                    </a:path>
                  </a:pathLst>
                </a:custGeom>
                <a:solidFill>
                  <a:srgbClr val="5D536C"/>
                </a:solidFill>
                <a:ln w="6350" cap="sq">
                  <a:noFill/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de-AT"/>
                </a:p>
              </p:txBody>
            </p:sp>
            <p:sp>
              <p:nvSpPr>
                <p:cNvPr id="64548" name="Freihandform: Form 64547">
                  <a:extLst>
                    <a:ext uri="{FF2B5EF4-FFF2-40B4-BE49-F238E27FC236}">
                      <a16:creationId xmlns:a16="http://schemas.microsoft.com/office/drawing/2014/main" id="{930C0C49-0605-4277-9364-2927EDB54F8C}"/>
                    </a:ext>
                  </a:extLst>
                </p:cNvPr>
                <p:cNvSpPr/>
                <p:nvPr/>
              </p:nvSpPr>
              <p:spPr>
                <a:xfrm>
                  <a:off x="4211447" y="2263370"/>
                  <a:ext cx="192340" cy="309245"/>
                </a:xfrm>
                <a:custGeom>
                  <a:avLst/>
                  <a:gdLst>
                    <a:gd name="connsiteX0" fmla="*/ 14679 w 192340"/>
                    <a:gd name="connsiteY0" fmla="*/ 192683 h 309245"/>
                    <a:gd name="connsiteX1" fmla="*/ 15183 w 192340"/>
                    <a:gd name="connsiteY1" fmla="*/ 198354 h 309245"/>
                    <a:gd name="connsiteX2" fmla="*/ 28750 w 192340"/>
                    <a:gd name="connsiteY2" fmla="*/ 276002 h 309245"/>
                    <a:gd name="connsiteX3" fmla="*/ 101749 w 192340"/>
                    <a:gd name="connsiteY3" fmla="*/ 308928 h 309245"/>
                    <a:gd name="connsiteX4" fmla="*/ 180782 w 192340"/>
                    <a:gd name="connsiteY4" fmla="*/ 281234 h 309245"/>
                    <a:gd name="connsiteX5" fmla="*/ 186250 w 192340"/>
                    <a:gd name="connsiteY5" fmla="*/ 189540 h 309245"/>
                    <a:gd name="connsiteX6" fmla="*/ 163294 w 192340"/>
                    <a:gd name="connsiteY6" fmla="*/ 34804 h 309245"/>
                    <a:gd name="connsiteX7" fmla="*/ 102378 w 192340"/>
                    <a:gd name="connsiteY7" fmla="*/ 721 h 309245"/>
                    <a:gd name="connsiteX8" fmla="*/ 17408 w 192340"/>
                    <a:gd name="connsiteY8" fmla="*/ 23996 h 309245"/>
                    <a:gd name="connsiteX9" fmla="*/ 3349 w 192340"/>
                    <a:gd name="connsiteY9" fmla="*/ 101759 h 309245"/>
                    <a:gd name="connsiteX10" fmla="*/ 12066 w 192340"/>
                    <a:gd name="connsiteY10" fmla="*/ 171755 h 3092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92340" h="309245">
                      <a:moveTo>
                        <a:pt x="14679" y="192683"/>
                      </a:moveTo>
                      <a:cubicBezTo>
                        <a:pt x="15005" y="195481"/>
                        <a:pt x="14842" y="195559"/>
                        <a:pt x="15183" y="198354"/>
                      </a:cubicBezTo>
                      <a:cubicBezTo>
                        <a:pt x="18366" y="224496"/>
                        <a:pt x="22282" y="250497"/>
                        <a:pt x="28750" y="276002"/>
                      </a:cubicBezTo>
                      <a:cubicBezTo>
                        <a:pt x="41076" y="304063"/>
                        <a:pt x="75080" y="310908"/>
                        <a:pt x="101749" y="308928"/>
                      </a:cubicBezTo>
                      <a:cubicBezTo>
                        <a:pt x="129076" y="305487"/>
                        <a:pt x="163497" y="307991"/>
                        <a:pt x="180782" y="281234"/>
                      </a:cubicBezTo>
                      <a:cubicBezTo>
                        <a:pt x="199441" y="254679"/>
                        <a:pt x="191035" y="219648"/>
                        <a:pt x="186250" y="189540"/>
                      </a:cubicBezTo>
                      <a:cubicBezTo>
                        <a:pt x="179082" y="137960"/>
                        <a:pt x="176764" y="85165"/>
                        <a:pt x="163294" y="34804"/>
                      </a:cubicBezTo>
                      <a:cubicBezTo>
                        <a:pt x="152029" y="11854"/>
                        <a:pt x="126594" y="-3585"/>
                        <a:pt x="102378" y="721"/>
                      </a:cubicBezTo>
                      <a:cubicBezTo>
                        <a:pt x="74212" y="8388"/>
                        <a:pt x="39393" y="471"/>
                        <a:pt x="17408" y="23996"/>
                      </a:cubicBezTo>
                      <a:cubicBezTo>
                        <a:pt x="-2136" y="43865"/>
                        <a:pt x="-2605" y="75238"/>
                        <a:pt x="3349" y="101759"/>
                      </a:cubicBezTo>
                      <a:cubicBezTo>
                        <a:pt x="6642" y="122396"/>
                        <a:pt x="9767" y="171755"/>
                        <a:pt x="12066" y="171755"/>
                      </a:cubicBezTo>
                    </a:path>
                  </a:pathLst>
                </a:custGeom>
                <a:solidFill>
                  <a:srgbClr val="C6C6C6"/>
                </a:solidFill>
                <a:ln w="6350" cap="sq">
                  <a:noFill/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de-AT"/>
                </a:p>
              </p:txBody>
            </p:sp>
            <p:sp>
              <p:nvSpPr>
                <p:cNvPr id="64549" name="Freihandform: Form 64548">
                  <a:extLst>
                    <a:ext uri="{FF2B5EF4-FFF2-40B4-BE49-F238E27FC236}">
                      <a16:creationId xmlns:a16="http://schemas.microsoft.com/office/drawing/2014/main" id="{E4C73C70-123D-4BC6-AEF6-77BF182A1445}"/>
                    </a:ext>
                  </a:extLst>
                </p:cNvPr>
                <p:cNvSpPr/>
                <p:nvPr/>
              </p:nvSpPr>
              <p:spPr>
                <a:xfrm>
                  <a:off x="4327608" y="3506025"/>
                  <a:ext cx="788427" cy="1092355"/>
                </a:xfrm>
                <a:custGeom>
                  <a:avLst/>
                  <a:gdLst>
                    <a:gd name="connsiteX0" fmla="*/ 457636 w 788427"/>
                    <a:gd name="connsiteY0" fmla="*/ 0 h 1092355"/>
                    <a:gd name="connsiteX1" fmla="*/ 317555 w 788427"/>
                    <a:gd name="connsiteY1" fmla="*/ 40660 h 1092355"/>
                    <a:gd name="connsiteX2" fmla="*/ 265834 w 788427"/>
                    <a:gd name="connsiteY2" fmla="*/ 115056 h 1092355"/>
                    <a:gd name="connsiteX3" fmla="*/ 120374 w 788427"/>
                    <a:gd name="connsiteY3" fmla="*/ 459550 h 1092355"/>
                    <a:gd name="connsiteX4" fmla="*/ 101775 w 788427"/>
                    <a:gd name="connsiteY4" fmla="*/ 496564 h 1092355"/>
                    <a:gd name="connsiteX5" fmla="*/ 98685 w 788427"/>
                    <a:gd name="connsiteY5" fmla="*/ 497367 h 1092355"/>
                    <a:gd name="connsiteX6" fmla="*/ 114319 w 788427"/>
                    <a:gd name="connsiteY6" fmla="*/ 554525 h 1092355"/>
                    <a:gd name="connsiteX7" fmla="*/ 61178 w 788427"/>
                    <a:gd name="connsiteY7" fmla="*/ 663586 h 1092355"/>
                    <a:gd name="connsiteX8" fmla="*/ 57532 w 788427"/>
                    <a:gd name="connsiteY8" fmla="*/ 665254 h 1092355"/>
                    <a:gd name="connsiteX9" fmla="*/ 61919 w 788427"/>
                    <a:gd name="connsiteY9" fmla="*/ 674894 h 1092355"/>
                    <a:gd name="connsiteX10" fmla="*/ 361798 w 788427"/>
                    <a:gd name="connsiteY10" fmla="*/ 1090819 h 1092355"/>
                    <a:gd name="connsiteX11" fmla="*/ 783158 w 788427"/>
                    <a:gd name="connsiteY11" fmla="*/ 586781 h 1092355"/>
                    <a:gd name="connsiteX12" fmla="*/ 484822 w 788427"/>
                    <a:gd name="connsiteY12" fmla="*/ 1546 h 1092355"/>
                    <a:gd name="connsiteX13" fmla="*/ 457634 w 788427"/>
                    <a:gd name="connsiteY13" fmla="*/ 1 h 1092355"/>
                    <a:gd name="connsiteX14" fmla="*/ 4449 w 788427"/>
                    <a:gd name="connsiteY14" fmla="*/ 431311 h 1092355"/>
                    <a:gd name="connsiteX15" fmla="*/ 0 w 788427"/>
                    <a:gd name="connsiteY15" fmla="*/ 431744 h 1092355"/>
                    <a:gd name="connsiteX16" fmla="*/ 4449 w 788427"/>
                    <a:gd name="connsiteY16" fmla="*/ 431311 h 1092355"/>
                    <a:gd name="connsiteX17" fmla="*/ 45663 w 788427"/>
                    <a:gd name="connsiteY17" fmla="*/ 433659 h 1092355"/>
                    <a:gd name="connsiteX18" fmla="*/ 48321 w 788427"/>
                    <a:gd name="connsiteY18" fmla="*/ 434524 h 1092355"/>
                    <a:gd name="connsiteX19" fmla="*/ 45663 w 788427"/>
                    <a:gd name="connsiteY19" fmla="*/ 433659 h 1092355"/>
                    <a:gd name="connsiteX20" fmla="*/ 58331 w 788427"/>
                    <a:gd name="connsiteY20" fmla="*/ 438788 h 1092355"/>
                    <a:gd name="connsiteX21" fmla="*/ 61792 w 788427"/>
                    <a:gd name="connsiteY21" fmla="*/ 440703 h 1092355"/>
                    <a:gd name="connsiteX22" fmla="*/ 58331 w 788427"/>
                    <a:gd name="connsiteY22" fmla="*/ 438788 h 1092355"/>
                    <a:gd name="connsiteX23" fmla="*/ 61792 w 788427"/>
                    <a:gd name="connsiteY23" fmla="*/ 440703 h 1092355"/>
                    <a:gd name="connsiteX24" fmla="*/ 65623 w 788427"/>
                    <a:gd name="connsiteY24" fmla="*/ 443175 h 1092355"/>
                    <a:gd name="connsiteX25" fmla="*/ 61792 w 788427"/>
                    <a:gd name="connsiteY25" fmla="*/ 440703 h 1092355"/>
                    <a:gd name="connsiteX26" fmla="*/ 70381 w 788427"/>
                    <a:gd name="connsiteY26" fmla="*/ 446821 h 1092355"/>
                    <a:gd name="connsiteX27" fmla="*/ 73471 w 788427"/>
                    <a:gd name="connsiteY27" fmla="*/ 449540 h 1092355"/>
                    <a:gd name="connsiteX28" fmla="*/ 70381 w 788427"/>
                    <a:gd name="connsiteY28" fmla="*/ 446821 h 1092355"/>
                    <a:gd name="connsiteX29" fmla="*/ 73471 w 788427"/>
                    <a:gd name="connsiteY29" fmla="*/ 449540 h 1092355"/>
                    <a:gd name="connsiteX30" fmla="*/ 77240 w 788427"/>
                    <a:gd name="connsiteY30" fmla="*/ 453186 h 1092355"/>
                    <a:gd name="connsiteX31" fmla="*/ 73471 w 788427"/>
                    <a:gd name="connsiteY31" fmla="*/ 449540 h 10923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</a:cxnLst>
                  <a:rect l="l" t="t" r="r" b="b"/>
                  <a:pathLst>
                    <a:path w="788427" h="1092355">
                      <a:moveTo>
                        <a:pt x="457636" y="0"/>
                      </a:moveTo>
                      <a:cubicBezTo>
                        <a:pt x="409238" y="-24"/>
                        <a:pt x="361833" y="14358"/>
                        <a:pt x="317555" y="40660"/>
                      </a:cubicBezTo>
                      <a:cubicBezTo>
                        <a:pt x="300177" y="61520"/>
                        <a:pt x="282841" y="86060"/>
                        <a:pt x="265834" y="115056"/>
                      </a:cubicBezTo>
                      <a:cubicBezTo>
                        <a:pt x="176604" y="299162"/>
                        <a:pt x="150575" y="389713"/>
                        <a:pt x="120374" y="459550"/>
                      </a:cubicBezTo>
                      <a:cubicBezTo>
                        <a:pt x="120374" y="459550"/>
                        <a:pt x="111632" y="489333"/>
                        <a:pt x="101775" y="496564"/>
                      </a:cubicBezTo>
                      <a:lnTo>
                        <a:pt x="98685" y="497367"/>
                      </a:lnTo>
                      <a:cubicBezTo>
                        <a:pt x="107041" y="519180"/>
                        <a:pt x="114319" y="543008"/>
                        <a:pt x="114319" y="554525"/>
                      </a:cubicBezTo>
                      <a:cubicBezTo>
                        <a:pt x="114319" y="576895"/>
                        <a:pt x="105920" y="641215"/>
                        <a:pt x="61178" y="663586"/>
                      </a:cubicBezTo>
                      <a:cubicBezTo>
                        <a:pt x="60112" y="664118"/>
                        <a:pt x="58851" y="664699"/>
                        <a:pt x="57532" y="665254"/>
                      </a:cubicBezTo>
                      <a:lnTo>
                        <a:pt x="61919" y="674894"/>
                      </a:lnTo>
                      <a:cubicBezTo>
                        <a:pt x="83911" y="898979"/>
                        <a:pt x="201746" y="1072747"/>
                        <a:pt x="361798" y="1090819"/>
                      </a:cubicBezTo>
                      <a:cubicBezTo>
                        <a:pt x="560432" y="1113250"/>
                        <a:pt x="749211" y="887416"/>
                        <a:pt x="783158" y="586781"/>
                      </a:cubicBezTo>
                      <a:cubicBezTo>
                        <a:pt x="817108" y="286147"/>
                        <a:pt x="683463" y="23975"/>
                        <a:pt x="484822" y="1546"/>
                      </a:cubicBezTo>
                      <a:cubicBezTo>
                        <a:pt x="475742" y="521"/>
                        <a:pt x="466659" y="6"/>
                        <a:pt x="457634" y="1"/>
                      </a:cubicBezTo>
                      <a:close/>
                      <a:moveTo>
                        <a:pt x="4449" y="431311"/>
                      </a:moveTo>
                      <a:cubicBezTo>
                        <a:pt x="2978" y="431450"/>
                        <a:pt x="1505" y="431574"/>
                        <a:pt x="0" y="431744"/>
                      </a:cubicBezTo>
                      <a:cubicBezTo>
                        <a:pt x="1512" y="431573"/>
                        <a:pt x="2972" y="431450"/>
                        <a:pt x="4449" y="431311"/>
                      </a:cubicBezTo>
                      <a:close/>
                      <a:moveTo>
                        <a:pt x="45663" y="433659"/>
                      </a:moveTo>
                      <a:cubicBezTo>
                        <a:pt x="46565" y="433919"/>
                        <a:pt x="47432" y="434230"/>
                        <a:pt x="48321" y="434524"/>
                      </a:cubicBezTo>
                      <a:cubicBezTo>
                        <a:pt x="47432" y="434230"/>
                        <a:pt x="46566" y="433919"/>
                        <a:pt x="45663" y="433659"/>
                      </a:cubicBezTo>
                      <a:close/>
                      <a:moveTo>
                        <a:pt x="58331" y="438788"/>
                      </a:moveTo>
                      <a:cubicBezTo>
                        <a:pt x="59485" y="439395"/>
                        <a:pt x="60658" y="440019"/>
                        <a:pt x="61792" y="440703"/>
                      </a:cubicBezTo>
                      <a:cubicBezTo>
                        <a:pt x="60659" y="440019"/>
                        <a:pt x="59484" y="439395"/>
                        <a:pt x="58331" y="438788"/>
                      </a:cubicBezTo>
                      <a:close/>
                      <a:moveTo>
                        <a:pt x="61792" y="440703"/>
                      </a:moveTo>
                      <a:cubicBezTo>
                        <a:pt x="63083" y="441484"/>
                        <a:pt x="64357" y="442291"/>
                        <a:pt x="65623" y="443175"/>
                      </a:cubicBezTo>
                      <a:cubicBezTo>
                        <a:pt x="64353" y="442287"/>
                        <a:pt x="63087" y="441487"/>
                        <a:pt x="61792" y="440703"/>
                      </a:cubicBezTo>
                      <a:close/>
                      <a:moveTo>
                        <a:pt x="70381" y="446821"/>
                      </a:moveTo>
                      <a:cubicBezTo>
                        <a:pt x="71420" y="447681"/>
                        <a:pt x="72446" y="448598"/>
                        <a:pt x="73471" y="449540"/>
                      </a:cubicBezTo>
                      <a:cubicBezTo>
                        <a:pt x="72444" y="448596"/>
                        <a:pt x="71422" y="447682"/>
                        <a:pt x="70381" y="446821"/>
                      </a:cubicBezTo>
                      <a:close/>
                      <a:moveTo>
                        <a:pt x="73471" y="449540"/>
                      </a:moveTo>
                      <a:cubicBezTo>
                        <a:pt x="74736" y="450701"/>
                        <a:pt x="75995" y="451896"/>
                        <a:pt x="77240" y="453186"/>
                      </a:cubicBezTo>
                      <a:cubicBezTo>
                        <a:pt x="76002" y="451904"/>
                        <a:pt x="74728" y="450695"/>
                        <a:pt x="73471" y="449540"/>
                      </a:cubicBezTo>
                      <a:close/>
                    </a:path>
                  </a:pathLst>
                </a:custGeom>
                <a:solidFill>
                  <a:srgbClr val="575757"/>
                </a:solidFill>
                <a:ln w="6350" cap="sq">
                  <a:noFill/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de-AT"/>
                </a:p>
              </p:txBody>
            </p:sp>
            <p:sp>
              <p:nvSpPr>
                <p:cNvPr id="64550" name="Freihandform: Form 64549">
                  <a:extLst>
                    <a:ext uri="{FF2B5EF4-FFF2-40B4-BE49-F238E27FC236}">
                      <a16:creationId xmlns:a16="http://schemas.microsoft.com/office/drawing/2014/main" id="{D413776A-607F-4F53-BD7F-92C491BEC799}"/>
                    </a:ext>
                  </a:extLst>
                </p:cNvPr>
                <p:cNvSpPr/>
                <p:nvPr/>
              </p:nvSpPr>
              <p:spPr>
                <a:xfrm>
                  <a:off x="4425298" y="4128389"/>
                  <a:ext cx="1297" cy="2595"/>
                </a:xfrm>
                <a:custGeom>
                  <a:avLst/>
                  <a:gdLst>
                    <a:gd name="connsiteX0" fmla="*/ 1298 w 1297"/>
                    <a:gd name="connsiteY0" fmla="*/ 0 h 2595"/>
                    <a:gd name="connsiteX1" fmla="*/ 0 w 1297"/>
                    <a:gd name="connsiteY1" fmla="*/ 2596 h 2595"/>
                    <a:gd name="connsiteX2" fmla="*/ 1298 w 1297"/>
                    <a:gd name="connsiteY2" fmla="*/ 0 h 25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297" h="2595">
                      <a:moveTo>
                        <a:pt x="1298" y="0"/>
                      </a:moveTo>
                      <a:cubicBezTo>
                        <a:pt x="879" y="876"/>
                        <a:pt x="440" y="1728"/>
                        <a:pt x="0" y="2596"/>
                      </a:cubicBezTo>
                      <a:cubicBezTo>
                        <a:pt x="437" y="1732"/>
                        <a:pt x="882" y="872"/>
                        <a:pt x="1298" y="0"/>
                      </a:cubicBezTo>
                      <a:close/>
                    </a:path>
                  </a:pathLst>
                </a:custGeom>
                <a:solidFill>
                  <a:srgbClr val="B2B2B2">
                    <a:alpha val="54000"/>
                  </a:srgbClr>
                </a:solidFill>
                <a:ln w="6350" cap="sq">
                  <a:noFill/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de-AT"/>
                </a:p>
              </p:txBody>
            </p:sp>
            <p:sp>
              <p:nvSpPr>
                <p:cNvPr id="64551" name="Freihandform: Form 64550">
                  <a:extLst>
                    <a:ext uri="{FF2B5EF4-FFF2-40B4-BE49-F238E27FC236}">
                      <a16:creationId xmlns:a16="http://schemas.microsoft.com/office/drawing/2014/main" id="{0E1C8ABA-729F-4168-9782-257387F51CD9}"/>
                    </a:ext>
                  </a:extLst>
                </p:cNvPr>
                <p:cNvSpPr/>
                <p:nvPr/>
              </p:nvSpPr>
              <p:spPr>
                <a:xfrm>
                  <a:off x="4117262" y="4171249"/>
                  <a:ext cx="604443" cy="431813"/>
                </a:xfrm>
                <a:custGeom>
                  <a:avLst/>
                  <a:gdLst>
                    <a:gd name="connsiteX0" fmla="*/ 267869 w 604443"/>
                    <a:gd name="connsiteY0" fmla="*/ 2 h 431813"/>
                    <a:gd name="connsiteX1" fmla="*/ 0 w 604443"/>
                    <a:gd name="connsiteY1" fmla="*/ 51167 h 431813"/>
                    <a:gd name="connsiteX2" fmla="*/ 179565 w 604443"/>
                    <a:gd name="connsiteY2" fmla="*/ 358272 h 431813"/>
                    <a:gd name="connsiteX3" fmla="*/ 179565 w 604443"/>
                    <a:gd name="connsiteY3" fmla="*/ 358396 h 431813"/>
                    <a:gd name="connsiteX4" fmla="*/ 412458 w 604443"/>
                    <a:gd name="connsiteY4" fmla="*/ 430138 h 431813"/>
                    <a:gd name="connsiteX5" fmla="*/ 604444 w 604443"/>
                    <a:gd name="connsiteY5" fmla="*/ 427048 h 431813"/>
                    <a:gd name="connsiteX6" fmla="*/ 572126 w 604443"/>
                    <a:gd name="connsiteY6" fmla="*/ 425565 h 431813"/>
                    <a:gd name="connsiteX7" fmla="*/ 272247 w 604443"/>
                    <a:gd name="connsiteY7" fmla="*/ 9640 h 431813"/>
                    <a:gd name="connsiteX8" fmla="*/ 267861 w 604443"/>
                    <a:gd name="connsiteY8" fmla="*/ 0 h 4318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604443" h="431813">
                      <a:moveTo>
                        <a:pt x="267869" y="2"/>
                      </a:moveTo>
                      <a:cubicBezTo>
                        <a:pt x="235287" y="13699"/>
                        <a:pt x="126613" y="33768"/>
                        <a:pt x="0" y="51167"/>
                      </a:cubicBezTo>
                      <a:cubicBezTo>
                        <a:pt x="26617" y="188200"/>
                        <a:pt x="90875" y="300360"/>
                        <a:pt x="179565" y="358272"/>
                      </a:cubicBezTo>
                      <a:lnTo>
                        <a:pt x="179565" y="358396"/>
                      </a:lnTo>
                      <a:cubicBezTo>
                        <a:pt x="251917" y="407492"/>
                        <a:pt x="339338" y="425242"/>
                        <a:pt x="412458" y="430138"/>
                      </a:cubicBezTo>
                      <a:cubicBezTo>
                        <a:pt x="473849" y="434248"/>
                        <a:pt x="560502" y="429851"/>
                        <a:pt x="604444" y="427048"/>
                      </a:cubicBezTo>
                      <a:cubicBezTo>
                        <a:pt x="593715" y="427270"/>
                        <a:pt x="582937" y="426786"/>
                        <a:pt x="572126" y="425565"/>
                      </a:cubicBezTo>
                      <a:cubicBezTo>
                        <a:pt x="412074" y="407491"/>
                        <a:pt x="294237" y="233725"/>
                        <a:pt x="272247" y="9640"/>
                      </a:cubicBezTo>
                      <a:lnTo>
                        <a:pt x="267861" y="0"/>
                      </a:lnTo>
                      <a:close/>
                    </a:path>
                  </a:pathLst>
                </a:custGeom>
                <a:solidFill>
                  <a:srgbClr val="333333"/>
                </a:solidFill>
                <a:ln w="6350" cap="sq">
                  <a:noFill/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de-AT"/>
                </a:p>
              </p:txBody>
            </p:sp>
            <p:sp>
              <p:nvSpPr>
                <p:cNvPr id="64552" name="Freihandform: Form 64551">
                  <a:extLst>
                    <a:ext uri="{FF2B5EF4-FFF2-40B4-BE49-F238E27FC236}">
                      <a16:creationId xmlns:a16="http://schemas.microsoft.com/office/drawing/2014/main" id="{3326B301-D969-4546-A2E8-E7AA0AB0E461}"/>
                    </a:ext>
                  </a:extLst>
                </p:cNvPr>
                <p:cNvSpPr/>
                <p:nvPr/>
              </p:nvSpPr>
              <p:spPr>
                <a:xfrm>
                  <a:off x="4745051" y="4596066"/>
                  <a:ext cx="4819" cy="617"/>
                </a:xfrm>
                <a:custGeom>
                  <a:avLst/>
                  <a:gdLst>
                    <a:gd name="connsiteX0" fmla="*/ 4696 w 4819"/>
                    <a:gd name="connsiteY0" fmla="*/ 0 h 617"/>
                    <a:gd name="connsiteX1" fmla="*/ 0 w 4819"/>
                    <a:gd name="connsiteY1" fmla="*/ 618 h 617"/>
                    <a:gd name="connsiteX2" fmla="*/ 4819 w 4819"/>
                    <a:gd name="connsiteY2" fmla="*/ 247 h 617"/>
                    <a:gd name="connsiteX3" fmla="*/ 4696 w 4819"/>
                    <a:gd name="connsiteY3" fmla="*/ 0 h 6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819" h="617">
                      <a:moveTo>
                        <a:pt x="4696" y="0"/>
                      </a:moveTo>
                      <a:cubicBezTo>
                        <a:pt x="3130" y="212"/>
                        <a:pt x="1569" y="435"/>
                        <a:pt x="0" y="618"/>
                      </a:cubicBezTo>
                      <a:cubicBezTo>
                        <a:pt x="2542" y="427"/>
                        <a:pt x="4819" y="247"/>
                        <a:pt x="4819" y="247"/>
                      </a:cubicBezTo>
                      <a:lnTo>
                        <a:pt x="4696" y="0"/>
                      </a:lnTo>
                      <a:close/>
                    </a:path>
                  </a:pathLst>
                </a:custGeom>
                <a:solidFill>
                  <a:srgbClr val="B2B2B2">
                    <a:alpha val="54000"/>
                  </a:srgbClr>
                </a:solidFill>
                <a:ln w="6350" cap="sq">
                  <a:noFill/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de-AT"/>
                </a:p>
              </p:txBody>
            </p:sp>
          </p:grpSp>
          <p:sp>
            <p:nvSpPr>
              <p:cNvPr id="64553" name="Freihandform: Form 64552">
                <a:extLst>
                  <a:ext uri="{FF2B5EF4-FFF2-40B4-BE49-F238E27FC236}">
                    <a16:creationId xmlns:a16="http://schemas.microsoft.com/office/drawing/2014/main" id="{BCD15394-B341-4593-ACEF-7008F34E61B4}"/>
                  </a:ext>
                </a:extLst>
              </p:cNvPr>
              <p:cNvSpPr/>
              <p:nvPr/>
            </p:nvSpPr>
            <p:spPr>
              <a:xfrm>
                <a:off x="4580051" y="3651364"/>
                <a:ext cx="408272" cy="770111"/>
              </a:xfrm>
              <a:custGeom>
                <a:avLst/>
                <a:gdLst>
                  <a:gd name="connsiteX0" fmla="*/ 408266 w 408272"/>
                  <a:gd name="connsiteY0" fmla="*/ 382156 h 770111"/>
                  <a:gd name="connsiteX1" fmla="*/ 205674 w 408272"/>
                  <a:gd name="connsiteY1" fmla="*/ 770101 h 770111"/>
                  <a:gd name="connsiteX2" fmla="*/ 6 w 408272"/>
                  <a:gd name="connsiteY2" fmla="*/ 387956 h 770111"/>
                  <a:gd name="connsiteX3" fmla="*/ 202599 w 408272"/>
                  <a:gd name="connsiteY3" fmla="*/ 11 h 770111"/>
                  <a:gd name="connsiteX4" fmla="*/ 408266 w 408272"/>
                  <a:gd name="connsiteY4" fmla="*/ 382156 h 7701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08272" h="770111">
                    <a:moveTo>
                      <a:pt x="408266" y="382156"/>
                    </a:moveTo>
                    <a:cubicBezTo>
                      <a:pt x="409115" y="594810"/>
                      <a:pt x="318412" y="768499"/>
                      <a:pt x="205674" y="770101"/>
                    </a:cubicBezTo>
                    <a:cubicBezTo>
                      <a:pt x="92936" y="771702"/>
                      <a:pt x="855" y="600611"/>
                      <a:pt x="6" y="387956"/>
                    </a:cubicBezTo>
                    <a:cubicBezTo>
                      <a:pt x="-843" y="175302"/>
                      <a:pt x="89861" y="1613"/>
                      <a:pt x="202599" y="11"/>
                    </a:cubicBezTo>
                    <a:cubicBezTo>
                      <a:pt x="315337" y="-1591"/>
                      <a:pt x="407417" y="169501"/>
                      <a:pt x="408266" y="382156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9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/>
              </a:p>
            </p:txBody>
          </p:sp>
          <p:sp>
            <p:nvSpPr>
              <p:cNvPr id="64554" name="Freihandform: Form 64553">
                <a:extLst>
                  <a:ext uri="{FF2B5EF4-FFF2-40B4-BE49-F238E27FC236}">
                    <a16:creationId xmlns:a16="http://schemas.microsoft.com/office/drawing/2014/main" id="{130878EE-F785-4BF6-8740-7CE282B29574}"/>
                  </a:ext>
                </a:extLst>
              </p:cNvPr>
              <p:cNvSpPr/>
              <p:nvPr/>
            </p:nvSpPr>
            <p:spPr>
              <a:xfrm>
                <a:off x="4599602" y="3661178"/>
                <a:ext cx="385418" cy="743937"/>
              </a:xfrm>
              <a:custGeom>
                <a:avLst/>
                <a:gdLst>
                  <a:gd name="connsiteX0" fmla="*/ 385413 w 385418"/>
                  <a:gd name="connsiteY0" fmla="*/ 369167 h 743937"/>
                  <a:gd name="connsiteX1" fmla="*/ 194161 w 385418"/>
                  <a:gd name="connsiteY1" fmla="*/ 743926 h 743937"/>
                  <a:gd name="connsiteX2" fmla="*/ 6 w 385418"/>
                  <a:gd name="connsiteY2" fmla="*/ 374770 h 743937"/>
                  <a:gd name="connsiteX3" fmla="*/ 191257 w 385418"/>
                  <a:gd name="connsiteY3" fmla="*/ 11 h 743937"/>
                  <a:gd name="connsiteX4" fmla="*/ 385413 w 385418"/>
                  <a:gd name="connsiteY4" fmla="*/ 369167 h 7439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5418" h="743937">
                    <a:moveTo>
                      <a:pt x="385413" y="369167"/>
                    </a:moveTo>
                    <a:cubicBezTo>
                      <a:pt x="386215" y="574593"/>
                      <a:pt x="300588" y="742379"/>
                      <a:pt x="194161" y="743926"/>
                    </a:cubicBezTo>
                    <a:cubicBezTo>
                      <a:pt x="87734" y="745474"/>
                      <a:pt x="807" y="580197"/>
                      <a:pt x="6" y="374770"/>
                    </a:cubicBezTo>
                    <a:cubicBezTo>
                      <a:pt x="-796" y="169344"/>
                      <a:pt x="84830" y="1558"/>
                      <a:pt x="191257" y="11"/>
                    </a:cubicBezTo>
                    <a:cubicBezTo>
                      <a:pt x="297685" y="-1537"/>
                      <a:pt x="384611" y="163740"/>
                      <a:pt x="385413" y="369167"/>
                    </a:cubicBezTo>
                    <a:close/>
                  </a:path>
                </a:pathLst>
              </a:custGeom>
              <a:solidFill>
                <a:srgbClr val="B3B3B3"/>
              </a:solidFill>
              <a:ln w="135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/>
              </a:p>
            </p:txBody>
          </p:sp>
          <p:sp>
            <p:nvSpPr>
              <p:cNvPr id="64555" name="Freihandform: Form 64554">
                <a:extLst>
                  <a:ext uri="{FF2B5EF4-FFF2-40B4-BE49-F238E27FC236}">
                    <a16:creationId xmlns:a16="http://schemas.microsoft.com/office/drawing/2014/main" id="{2C56343B-2E12-494A-8AF0-6D1585DC4A9D}"/>
                  </a:ext>
                </a:extLst>
              </p:cNvPr>
              <p:cNvSpPr/>
              <p:nvPr/>
            </p:nvSpPr>
            <p:spPr>
              <a:xfrm>
                <a:off x="4645343" y="3777828"/>
                <a:ext cx="285658" cy="502524"/>
              </a:xfrm>
              <a:custGeom>
                <a:avLst/>
                <a:gdLst>
                  <a:gd name="connsiteX0" fmla="*/ 127328 w 285658"/>
                  <a:gd name="connsiteY0" fmla="*/ 421 h 502524"/>
                  <a:gd name="connsiteX1" fmla="*/ 138 w 285658"/>
                  <a:gd name="connsiteY1" fmla="*/ 253303 h 502524"/>
                  <a:gd name="connsiteX2" fmla="*/ 122172 w 285658"/>
                  <a:gd name="connsiteY2" fmla="*/ 502516 h 502524"/>
                  <a:gd name="connsiteX3" fmla="*/ 178620 w 285658"/>
                  <a:gd name="connsiteY3" fmla="*/ 476319 h 502524"/>
                  <a:gd name="connsiteX4" fmla="*/ 284995 w 285658"/>
                  <a:gd name="connsiteY4" fmla="*/ 235254 h 502524"/>
                  <a:gd name="connsiteX5" fmla="*/ 190196 w 285658"/>
                  <a:gd name="connsiteY5" fmla="*/ 19614 h 502524"/>
                  <a:gd name="connsiteX6" fmla="*/ 133975 w 285658"/>
                  <a:gd name="connsiteY6" fmla="*/ 16 h 502524"/>
                  <a:gd name="connsiteX7" fmla="*/ 127326 w 285658"/>
                  <a:gd name="connsiteY7" fmla="*/ 418 h 5025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85658" h="502524">
                    <a:moveTo>
                      <a:pt x="127328" y="421"/>
                    </a:moveTo>
                    <a:cubicBezTo>
                      <a:pt x="59612" y="8256"/>
                      <a:pt x="3294" y="118950"/>
                      <a:pt x="138" y="253303"/>
                    </a:cubicBezTo>
                    <a:cubicBezTo>
                      <a:pt x="-3116" y="391994"/>
                      <a:pt x="51562" y="503671"/>
                      <a:pt x="122172" y="502516"/>
                    </a:cubicBezTo>
                    <a:cubicBezTo>
                      <a:pt x="142206" y="502189"/>
                      <a:pt x="153443" y="495748"/>
                      <a:pt x="178620" y="476319"/>
                    </a:cubicBezTo>
                    <a:cubicBezTo>
                      <a:pt x="203798" y="456889"/>
                      <a:pt x="294260" y="361561"/>
                      <a:pt x="284995" y="235254"/>
                    </a:cubicBezTo>
                    <a:cubicBezTo>
                      <a:pt x="273056" y="72548"/>
                      <a:pt x="205722" y="33146"/>
                      <a:pt x="190196" y="19614"/>
                    </a:cubicBezTo>
                    <a:cubicBezTo>
                      <a:pt x="174672" y="6082"/>
                      <a:pt x="157774" y="-371"/>
                      <a:pt x="133975" y="16"/>
                    </a:cubicBezTo>
                    <a:cubicBezTo>
                      <a:pt x="131768" y="52"/>
                      <a:pt x="129510" y="165"/>
                      <a:pt x="127326" y="418"/>
                    </a:cubicBez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/>
              </a:p>
            </p:txBody>
          </p:sp>
          <p:sp>
            <p:nvSpPr>
              <p:cNvPr id="64556" name="Freihandform: Form 64555">
                <a:extLst>
                  <a:ext uri="{FF2B5EF4-FFF2-40B4-BE49-F238E27FC236}">
                    <a16:creationId xmlns:a16="http://schemas.microsoft.com/office/drawing/2014/main" id="{F57F57F4-530A-4786-82B8-C238576E6FB0}"/>
                  </a:ext>
                </a:extLst>
              </p:cNvPr>
              <p:cNvSpPr/>
              <p:nvPr/>
            </p:nvSpPr>
            <p:spPr>
              <a:xfrm>
                <a:off x="4657857" y="4000492"/>
                <a:ext cx="235848" cy="266351"/>
              </a:xfrm>
              <a:custGeom>
                <a:avLst/>
                <a:gdLst>
                  <a:gd name="connsiteX0" fmla="*/ 184918 w 235848"/>
                  <a:gd name="connsiteY0" fmla="*/ 16391 h 266351"/>
                  <a:gd name="connsiteX1" fmla="*/ 164498 w 235848"/>
                  <a:gd name="connsiteY1" fmla="*/ 45770 h 266351"/>
                  <a:gd name="connsiteX2" fmla="*/ 133111 w 235848"/>
                  <a:gd name="connsiteY2" fmla="*/ 48617 h 266351"/>
                  <a:gd name="connsiteX3" fmla="*/ 72528 w 235848"/>
                  <a:gd name="connsiteY3" fmla="*/ 32846 h 266351"/>
                  <a:gd name="connsiteX4" fmla="*/ 40018 w 235848"/>
                  <a:gd name="connsiteY4" fmla="*/ 37316 h 266351"/>
                  <a:gd name="connsiteX5" fmla="*/ 13200 w 235848"/>
                  <a:gd name="connsiteY5" fmla="*/ 32346 h 266351"/>
                  <a:gd name="connsiteX6" fmla="*/ 2485 w 235848"/>
                  <a:gd name="connsiteY6" fmla="*/ 0 h 266351"/>
                  <a:gd name="connsiteX7" fmla="*/ 56658 w 235848"/>
                  <a:gd name="connsiteY7" fmla="*/ 239713 h 266351"/>
                  <a:gd name="connsiteX8" fmla="*/ 154689 w 235848"/>
                  <a:gd name="connsiteY8" fmla="*/ 246261 h 266351"/>
                  <a:gd name="connsiteX9" fmla="*/ 235849 w 235848"/>
                  <a:gd name="connsiteY9" fmla="*/ 138311 h 266351"/>
                  <a:gd name="connsiteX10" fmla="*/ 229499 w 235848"/>
                  <a:gd name="connsiteY10" fmla="*/ 140096 h 266351"/>
                  <a:gd name="connsiteX11" fmla="*/ 180286 w 235848"/>
                  <a:gd name="connsiteY11" fmla="*/ 49609 h 266351"/>
                  <a:gd name="connsiteX12" fmla="*/ 184919 w 235848"/>
                  <a:gd name="connsiteY12" fmla="*/ 16390 h 2663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35848" h="266351">
                    <a:moveTo>
                      <a:pt x="184918" y="16391"/>
                    </a:moveTo>
                    <a:cubicBezTo>
                      <a:pt x="173430" y="40301"/>
                      <a:pt x="169941" y="40821"/>
                      <a:pt x="164498" y="45770"/>
                    </a:cubicBezTo>
                    <a:cubicBezTo>
                      <a:pt x="158329" y="51377"/>
                      <a:pt x="145126" y="38143"/>
                      <a:pt x="133111" y="48617"/>
                    </a:cubicBezTo>
                    <a:cubicBezTo>
                      <a:pt x="111242" y="67682"/>
                      <a:pt x="92715" y="41818"/>
                      <a:pt x="72528" y="32846"/>
                    </a:cubicBezTo>
                    <a:cubicBezTo>
                      <a:pt x="52342" y="23875"/>
                      <a:pt x="52354" y="33391"/>
                      <a:pt x="40018" y="37316"/>
                    </a:cubicBezTo>
                    <a:cubicBezTo>
                      <a:pt x="27682" y="41241"/>
                      <a:pt x="27177" y="42902"/>
                      <a:pt x="13200" y="32346"/>
                    </a:cubicBezTo>
                    <a:cubicBezTo>
                      <a:pt x="9983" y="29916"/>
                      <a:pt x="8461" y="15978"/>
                      <a:pt x="2485" y="0"/>
                    </a:cubicBezTo>
                    <a:cubicBezTo>
                      <a:pt x="-5943" y="84213"/>
                      <a:pt x="5854" y="172047"/>
                      <a:pt x="56658" y="239713"/>
                    </a:cubicBezTo>
                    <a:cubicBezTo>
                      <a:pt x="79633" y="271590"/>
                      <a:pt x="127886" y="276190"/>
                      <a:pt x="154689" y="246261"/>
                    </a:cubicBezTo>
                    <a:cubicBezTo>
                      <a:pt x="190043" y="217255"/>
                      <a:pt x="217686" y="179827"/>
                      <a:pt x="235849" y="138311"/>
                    </a:cubicBezTo>
                    <a:cubicBezTo>
                      <a:pt x="233827" y="138980"/>
                      <a:pt x="231710" y="139683"/>
                      <a:pt x="229499" y="140096"/>
                    </a:cubicBezTo>
                    <a:cubicBezTo>
                      <a:pt x="185835" y="139609"/>
                      <a:pt x="180920" y="82777"/>
                      <a:pt x="180286" y="49609"/>
                    </a:cubicBezTo>
                    <a:cubicBezTo>
                      <a:pt x="181564" y="34277"/>
                      <a:pt x="181592" y="33672"/>
                      <a:pt x="184919" y="16390"/>
                    </a:cubicBezTo>
                    <a:close/>
                  </a:path>
                </a:pathLst>
              </a:custGeom>
              <a:solidFill>
                <a:srgbClr val="575757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/>
              </a:p>
            </p:txBody>
          </p:sp>
          <p:sp>
            <p:nvSpPr>
              <p:cNvPr id="64557" name="Freihandform: Form 64556">
                <a:extLst>
                  <a:ext uri="{FF2B5EF4-FFF2-40B4-BE49-F238E27FC236}">
                    <a16:creationId xmlns:a16="http://schemas.microsoft.com/office/drawing/2014/main" id="{6A93DA03-BB63-4FE2-920F-903F5684EADD}"/>
                  </a:ext>
                </a:extLst>
              </p:cNvPr>
              <p:cNvSpPr/>
              <p:nvPr/>
            </p:nvSpPr>
            <p:spPr>
              <a:xfrm>
                <a:off x="4857383" y="3951717"/>
                <a:ext cx="65031" cy="171126"/>
              </a:xfrm>
              <a:custGeom>
                <a:avLst/>
                <a:gdLst>
                  <a:gd name="connsiteX0" fmla="*/ 65021 w 65031"/>
                  <a:gd name="connsiteY0" fmla="*/ 87644 h 171126"/>
                  <a:gd name="connsiteX1" fmla="*/ 31725 w 65031"/>
                  <a:gd name="connsiteY1" fmla="*/ 171101 h 171126"/>
                  <a:gd name="connsiteX2" fmla="*/ 10 w 65031"/>
                  <a:gd name="connsiteY2" fmla="*/ 83483 h 171126"/>
                  <a:gd name="connsiteX3" fmla="*/ 33306 w 65031"/>
                  <a:gd name="connsiteY3" fmla="*/ 26 h 171126"/>
                  <a:gd name="connsiteX4" fmla="*/ 65021 w 65031"/>
                  <a:gd name="connsiteY4" fmla="*/ 87644 h 1711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5031" h="171126">
                    <a:moveTo>
                      <a:pt x="65021" y="87644"/>
                    </a:moveTo>
                    <a:cubicBezTo>
                      <a:pt x="64585" y="134885"/>
                      <a:pt x="49677" y="172250"/>
                      <a:pt x="31725" y="171101"/>
                    </a:cubicBezTo>
                    <a:cubicBezTo>
                      <a:pt x="13773" y="169952"/>
                      <a:pt x="-427" y="130724"/>
                      <a:pt x="10" y="83483"/>
                    </a:cubicBezTo>
                    <a:cubicBezTo>
                      <a:pt x="447" y="36242"/>
                      <a:pt x="15354" y="-1123"/>
                      <a:pt x="33306" y="26"/>
                    </a:cubicBezTo>
                    <a:cubicBezTo>
                      <a:pt x="51259" y="1175"/>
                      <a:pt x="65458" y="40403"/>
                      <a:pt x="65021" y="87644"/>
                    </a:cubicBezTo>
                    <a:close/>
                  </a:path>
                </a:pathLst>
              </a:custGeom>
              <a:solidFill>
                <a:srgbClr val="B3B3B3"/>
              </a:solidFill>
              <a:ln w="1420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/>
              </a:p>
            </p:txBody>
          </p:sp>
          <p:sp>
            <p:nvSpPr>
              <p:cNvPr id="64558" name="Freihandform: Form 64557">
                <a:extLst>
                  <a:ext uri="{FF2B5EF4-FFF2-40B4-BE49-F238E27FC236}">
                    <a16:creationId xmlns:a16="http://schemas.microsoft.com/office/drawing/2014/main" id="{4AB5F878-82AB-4CE1-B7C6-D57CF0DB3187}"/>
                  </a:ext>
                </a:extLst>
              </p:cNvPr>
              <p:cNvSpPr/>
              <p:nvPr/>
            </p:nvSpPr>
            <p:spPr>
              <a:xfrm>
                <a:off x="4621596" y="3725859"/>
                <a:ext cx="256618" cy="609712"/>
              </a:xfrm>
              <a:custGeom>
                <a:avLst/>
                <a:gdLst>
                  <a:gd name="connsiteX0" fmla="*/ 146376 w 256618"/>
                  <a:gd name="connsiteY0" fmla="*/ 3 h 609712"/>
                  <a:gd name="connsiteX1" fmla="*/ 117 w 256618"/>
                  <a:gd name="connsiteY1" fmla="*/ 305693 h 609712"/>
                  <a:gd name="connsiteX2" fmla="*/ 135010 w 256618"/>
                  <a:gd name="connsiteY2" fmla="*/ 609712 h 609712"/>
                  <a:gd name="connsiteX3" fmla="*/ 256619 w 256618"/>
                  <a:gd name="connsiteY3" fmla="*/ 466601 h 609712"/>
                  <a:gd name="connsiteX4" fmla="*/ 202365 w 256618"/>
                  <a:gd name="connsiteY4" fmla="*/ 528332 h 609712"/>
                  <a:gd name="connsiteX5" fmla="*/ 145948 w 256618"/>
                  <a:gd name="connsiteY5" fmla="*/ 554471 h 609712"/>
                  <a:gd name="connsiteX6" fmla="*/ 23908 w 256618"/>
                  <a:gd name="connsiteY6" fmla="*/ 305259 h 609712"/>
                  <a:gd name="connsiteX7" fmla="*/ 151079 w 256618"/>
                  <a:gd name="connsiteY7" fmla="*/ 52402 h 609712"/>
                  <a:gd name="connsiteX8" fmla="*/ 157752 w 256618"/>
                  <a:gd name="connsiteY8" fmla="*/ 51970 h 609712"/>
                  <a:gd name="connsiteX9" fmla="*/ 213983 w 256618"/>
                  <a:gd name="connsiteY9" fmla="*/ 71619 h 609712"/>
                  <a:gd name="connsiteX10" fmla="*/ 252048 w 256618"/>
                  <a:gd name="connsiteY10" fmla="*/ 108262 h 609712"/>
                  <a:gd name="connsiteX11" fmla="*/ 146384 w 256618"/>
                  <a:gd name="connsiteY11" fmla="*/ 1 h 609712"/>
                  <a:gd name="connsiteX12" fmla="*/ 252663 w 256618"/>
                  <a:gd name="connsiteY12" fmla="*/ 107953 h 609712"/>
                  <a:gd name="connsiteX13" fmla="*/ 252477 w 256618"/>
                  <a:gd name="connsiteY13" fmla="*/ 108880 h 609712"/>
                  <a:gd name="connsiteX14" fmla="*/ 252663 w 256618"/>
                  <a:gd name="connsiteY14" fmla="*/ 109127 h 609712"/>
                  <a:gd name="connsiteX15" fmla="*/ 252663 w 256618"/>
                  <a:gd name="connsiteY15" fmla="*/ 107953 h 6097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56618" h="609712">
                    <a:moveTo>
                      <a:pt x="146376" y="3"/>
                    </a:moveTo>
                    <a:cubicBezTo>
                      <a:pt x="68767" y="466"/>
                      <a:pt x="3254" y="137405"/>
                      <a:pt x="117" y="305693"/>
                    </a:cubicBezTo>
                    <a:cubicBezTo>
                      <a:pt x="-3023" y="473980"/>
                      <a:pt x="57400" y="610175"/>
                      <a:pt x="135010" y="609712"/>
                    </a:cubicBezTo>
                    <a:cubicBezTo>
                      <a:pt x="185087" y="609414"/>
                      <a:pt x="230114" y="552302"/>
                      <a:pt x="256619" y="466601"/>
                    </a:cubicBezTo>
                    <a:cubicBezTo>
                      <a:pt x="235171" y="498385"/>
                      <a:pt x="212975" y="520145"/>
                      <a:pt x="202365" y="528332"/>
                    </a:cubicBezTo>
                    <a:cubicBezTo>
                      <a:pt x="177187" y="547762"/>
                      <a:pt x="165983" y="554144"/>
                      <a:pt x="145948" y="554471"/>
                    </a:cubicBezTo>
                    <a:cubicBezTo>
                      <a:pt x="75337" y="555622"/>
                      <a:pt x="20657" y="443955"/>
                      <a:pt x="23908" y="305259"/>
                    </a:cubicBezTo>
                    <a:cubicBezTo>
                      <a:pt x="27060" y="170899"/>
                      <a:pt x="83359" y="60238"/>
                      <a:pt x="151079" y="52402"/>
                    </a:cubicBezTo>
                    <a:cubicBezTo>
                      <a:pt x="153263" y="52150"/>
                      <a:pt x="155546" y="52006"/>
                      <a:pt x="157752" y="51970"/>
                    </a:cubicBezTo>
                    <a:cubicBezTo>
                      <a:pt x="181552" y="51581"/>
                      <a:pt x="198459" y="58088"/>
                      <a:pt x="213983" y="71619"/>
                    </a:cubicBezTo>
                    <a:cubicBezTo>
                      <a:pt x="220377" y="77191"/>
                      <a:pt x="235571" y="87114"/>
                      <a:pt x="252048" y="108262"/>
                    </a:cubicBezTo>
                    <a:cubicBezTo>
                      <a:pt x="227493" y="41861"/>
                      <a:pt x="189587" y="-253"/>
                      <a:pt x="146384" y="1"/>
                    </a:cubicBezTo>
                    <a:close/>
                    <a:moveTo>
                      <a:pt x="252663" y="107953"/>
                    </a:moveTo>
                    <a:lnTo>
                      <a:pt x="252477" y="108880"/>
                    </a:lnTo>
                    <a:cubicBezTo>
                      <a:pt x="252539" y="108960"/>
                      <a:pt x="252601" y="109046"/>
                      <a:pt x="252663" y="109127"/>
                    </a:cubicBezTo>
                    <a:lnTo>
                      <a:pt x="252663" y="107953"/>
                    </a:lnTo>
                    <a:close/>
                  </a:path>
                </a:pathLst>
              </a:custGeom>
              <a:solidFill>
                <a:srgbClr val="878787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/>
              </a:p>
            </p:txBody>
          </p:sp>
          <p:sp>
            <p:nvSpPr>
              <p:cNvPr id="64559" name="Freihandform: Form 64558">
                <a:extLst>
                  <a:ext uri="{FF2B5EF4-FFF2-40B4-BE49-F238E27FC236}">
                    <a16:creationId xmlns:a16="http://schemas.microsoft.com/office/drawing/2014/main" id="{A9C4AB9C-5ADE-4C6E-B388-3A5A40DE53D4}"/>
                  </a:ext>
                </a:extLst>
              </p:cNvPr>
              <p:cNvSpPr/>
              <p:nvPr/>
            </p:nvSpPr>
            <p:spPr>
              <a:xfrm>
                <a:off x="3195362" y="3936424"/>
                <a:ext cx="1246574" cy="322961"/>
              </a:xfrm>
              <a:custGeom>
                <a:avLst/>
                <a:gdLst>
                  <a:gd name="connsiteX0" fmla="*/ 1153637 w 1246574"/>
                  <a:gd name="connsiteY0" fmla="*/ 4 h 322961"/>
                  <a:gd name="connsiteX1" fmla="*/ 1024243 w 1246574"/>
                  <a:gd name="connsiteY1" fmla="*/ 18542 h 322961"/>
                  <a:gd name="connsiteX2" fmla="*/ 670484 w 1246574"/>
                  <a:gd name="connsiteY2" fmla="*/ 51415 h 322961"/>
                  <a:gd name="connsiteX3" fmla="*/ 600596 w 1246574"/>
                  <a:gd name="connsiteY3" fmla="*/ 56976 h 322961"/>
                  <a:gd name="connsiteX4" fmla="*/ 58058 w 1246574"/>
                  <a:gd name="connsiteY4" fmla="*/ 54196 h 322961"/>
                  <a:gd name="connsiteX5" fmla="*/ 16163 w 1246574"/>
                  <a:gd name="connsiteY5" fmla="*/ 93372 h 322961"/>
                  <a:gd name="connsiteX6" fmla="*/ 2136 w 1246574"/>
                  <a:gd name="connsiteY6" fmla="*/ 230367 h 322961"/>
                  <a:gd name="connsiteX7" fmla="*/ 30128 w 1246574"/>
                  <a:gd name="connsiteY7" fmla="*/ 313907 h 322961"/>
                  <a:gd name="connsiteX8" fmla="*/ 35675 w 1246574"/>
                  <a:gd name="connsiteY8" fmla="*/ 318353 h 322961"/>
                  <a:gd name="connsiteX9" fmla="*/ 664922 w 1246574"/>
                  <a:gd name="connsiteY9" fmla="*/ 314278 h 322961"/>
                  <a:gd name="connsiteX10" fmla="*/ 1193433 w 1246574"/>
                  <a:gd name="connsiteY10" fmla="*/ 233145 h 322961"/>
                  <a:gd name="connsiteX11" fmla="*/ 1246574 w 1246574"/>
                  <a:gd name="connsiteY11" fmla="*/ 124083 h 322961"/>
                  <a:gd name="connsiteX12" fmla="*/ 1209498 w 1246574"/>
                  <a:gd name="connsiteY12" fmla="*/ 22744 h 322961"/>
                  <a:gd name="connsiteX13" fmla="*/ 1153638 w 1246574"/>
                  <a:gd name="connsiteY13" fmla="*/ 4 h 3229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246574" h="322961">
                    <a:moveTo>
                      <a:pt x="1153637" y="4"/>
                    </a:moveTo>
                    <a:cubicBezTo>
                      <a:pt x="1121693" y="-256"/>
                      <a:pt x="1081113" y="11485"/>
                      <a:pt x="1024243" y="18542"/>
                    </a:cubicBezTo>
                    <a:cubicBezTo>
                      <a:pt x="937102" y="29355"/>
                      <a:pt x="670484" y="51415"/>
                      <a:pt x="670484" y="51415"/>
                    </a:cubicBezTo>
                    <a:lnTo>
                      <a:pt x="600596" y="56976"/>
                    </a:lnTo>
                    <a:cubicBezTo>
                      <a:pt x="360109" y="73754"/>
                      <a:pt x="58058" y="54196"/>
                      <a:pt x="58058" y="54196"/>
                    </a:cubicBezTo>
                    <a:cubicBezTo>
                      <a:pt x="58058" y="54196"/>
                      <a:pt x="30145" y="79390"/>
                      <a:pt x="16163" y="93372"/>
                    </a:cubicBezTo>
                    <a:cubicBezTo>
                      <a:pt x="2181" y="107354"/>
                      <a:pt x="-3457" y="185625"/>
                      <a:pt x="2136" y="230367"/>
                    </a:cubicBezTo>
                    <a:cubicBezTo>
                      <a:pt x="7729" y="275109"/>
                      <a:pt x="30128" y="313907"/>
                      <a:pt x="30128" y="313907"/>
                    </a:cubicBezTo>
                    <a:lnTo>
                      <a:pt x="35675" y="318353"/>
                    </a:lnTo>
                    <a:cubicBezTo>
                      <a:pt x="35676" y="318353"/>
                      <a:pt x="452394" y="331057"/>
                      <a:pt x="664922" y="314278"/>
                    </a:cubicBezTo>
                    <a:cubicBezTo>
                      <a:pt x="877450" y="297500"/>
                      <a:pt x="1148691" y="255516"/>
                      <a:pt x="1193433" y="233145"/>
                    </a:cubicBezTo>
                    <a:cubicBezTo>
                      <a:pt x="1238175" y="210774"/>
                      <a:pt x="1246575" y="146454"/>
                      <a:pt x="1246574" y="124083"/>
                    </a:cubicBezTo>
                    <a:cubicBezTo>
                      <a:pt x="1246574" y="101712"/>
                      <a:pt x="1219214" y="32802"/>
                      <a:pt x="1209498" y="22744"/>
                    </a:cubicBezTo>
                    <a:cubicBezTo>
                      <a:pt x="1193310" y="5986"/>
                      <a:pt x="1175495" y="182"/>
                      <a:pt x="1153638" y="4"/>
                    </a:cubicBezTo>
                    <a:close/>
                  </a:path>
                </a:pathLst>
              </a:custGeom>
              <a:solidFill>
                <a:srgbClr val="CCCCCC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/>
              </a:p>
            </p:txBody>
          </p:sp>
          <p:grpSp>
            <p:nvGrpSpPr>
              <p:cNvPr id="64560" name="Grafik 10">
                <a:extLst>
                  <a:ext uri="{FF2B5EF4-FFF2-40B4-BE49-F238E27FC236}">
                    <a16:creationId xmlns:a16="http://schemas.microsoft.com/office/drawing/2014/main" id="{17CDD3EC-89CE-4B4A-B767-5674F922359A}"/>
                  </a:ext>
                </a:extLst>
              </p:cNvPr>
              <p:cNvGrpSpPr/>
              <p:nvPr/>
            </p:nvGrpSpPr>
            <p:grpSpPr>
              <a:xfrm>
                <a:off x="2856428" y="3913568"/>
                <a:ext cx="48317" cy="3214"/>
                <a:chOff x="2856428" y="3913568"/>
                <a:chExt cx="48317" cy="3214"/>
              </a:xfrm>
              <a:solidFill>
                <a:srgbClr val="333333"/>
              </a:solidFill>
            </p:grpSpPr>
            <p:sp>
              <p:nvSpPr>
                <p:cNvPr id="64561" name="Freihandform: Form 64560">
                  <a:extLst>
                    <a:ext uri="{FF2B5EF4-FFF2-40B4-BE49-F238E27FC236}">
                      <a16:creationId xmlns:a16="http://schemas.microsoft.com/office/drawing/2014/main" id="{C621DF30-C477-4591-9085-71B62B8E1126}"/>
                    </a:ext>
                  </a:extLst>
                </p:cNvPr>
                <p:cNvSpPr/>
                <p:nvPr/>
              </p:nvSpPr>
              <p:spPr>
                <a:xfrm>
                  <a:off x="2856428" y="3913568"/>
                  <a:ext cx="4448" cy="432"/>
                </a:xfrm>
                <a:custGeom>
                  <a:avLst/>
                  <a:gdLst>
                    <a:gd name="connsiteX0" fmla="*/ 4449 w 4448"/>
                    <a:gd name="connsiteY0" fmla="*/ 0 h 432"/>
                    <a:gd name="connsiteX1" fmla="*/ 0 w 4448"/>
                    <a:gd name="connsiteY1" fmla="*/ 433 h 432"/>
                    <a:gd name="connsiteX2" fmla="*/ 4449 w 4448"/>
                    <a:gd name="connsiteY2" fmla="*/ 0 h 4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4448" h="432">
                      <a:moveTo>
                        <a:pt x="4449" y="0"/>
                      </a:moveTo>
                      <a:cubicBezTo>
                        <a:pt x="2979" y="140"/>
                        <a:pt x="1506" y="263"/>
                        <a:pt x="0" y="433"/>
                      </a:cubicBezTo>
                      <a:cubicBezTo>
                        <a:pt x="1512" y="262"/>
                        <a:pt x="2972" y="140"/>
                        <a:pt x="4449" y="0"/>
                      </a:cubicBezTo>
                      <a:close/>
                    </a:path>
                  </a:pathLst>
                </a:custGeom>
                <a:solidFill>
                  <a:srgbClr val="333333"/>
                </a:solidFill>
                <a:ln w="6350" cap="sq">
                  <a:noFill/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de-AT"/>
                </a:p>
              </p:txBody>
            </p:sp>
            <p:sp>
              <p:nvSpPr>
                <p:cNvPr id="64562" name="Freihandform: Form 64561">
                  <a:extLst>
                    <a:ext uri="{FF2B5EF4-FFF2-40B4-BE49-F238E27FC236}">
                      <a16:creationId xmlns:a16="http://schemas.microsoft.com/office/drawing/2014/main" id="{9C1BFF57-B11B-4FFD-969C-7F898FC58D08}"/>
                    </a:ext>
                  </a:extLst>
                </p:cNvPr>
                <p:cNvSpPr/>
                <p:nvPr/>
              </p:nvSpPr>
              <p:spPr>
                <a:xfrm>
                  <a:off x="2902088" y="3915917"/>
                  <a:ext cx="2656" cy="864"/>
                </a:xfrm>
                <a:custGeom>
                  <a:avLst/>
                  <a:gdLst>
                    <a:gd name="connsiteX0" fmla="*/ 0 w 2656"/>
                    <a:gd name="connsiteY0" fmla="*/ 0 h 864"/>
                    <a:gd name="connsiteX1" fmla="*/ 2657 w 2656"/>
                    <a:gd name="connsiteY1" fmla="*/ 865 h 864"/>
                    <a:gd name="connsiteX2" fmla="*/ 0 w 2656"/>
                    <a:gd name="connsiteY2" fmla="*/ 0 h 8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656" h="864">
                      <a:moveTo>
                        <a:pt x="0" y="0"/>
                      </a:moveTo>
                      <a:cubicBezTo>
                        <a:pt x="902" y="260"/>
                        <a:pt x="1768" y="570"/>
                        <a:pt x="2657" y="865"/>
                      </a:cubicBezTo>
                      <a:cubicBezTo>
                        <a:pt x="1769" y="570"/>
                        <a:pt x="902" y="259"/>
                        <a:pt x="0" y="0"/>
                      </a:cubicBezTo>
                      <a:close/>
                    </a:path>
                  </a:pathLst>
                </a:custGeom>
                <a:solidFill>
                  <a:srgbClr val="333333"/>
                </a:solidFill>
                <a:ln w="6350" cap="sq">
                  <a:noFill/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de-AT"/>
                </a:p>
              </p:txBody>
            </p:sp>
          </p:grpSp>
          <p:sp>
            <p:nvSpPr>
              <p:cNvPr id="64563" name="Freihandform: Form 64562">
                <a:extLst>
                  <a:ext uri="{FF2B5EF4-FFF2-40B4-BE49-F238E27FC236}">
                    <a16:creationId xmlns:a16="http://schemas.microsoft.com/office/drawing/2014/main" id="{58C268A2-6ADB-4DCA-9B8A-01DCB9C1C2C5}"/>
                  </a:ext>
                </a:extLst>
              </p:cNvPr>
              <p:cNvSpPr/>
              <p:nvPr/>
            </p:nvSpPr>
            <p:spPr>
              <a:xfrm>
                <a:off x="3031038" y="3710622"/>
                <a:ext cx="221675" cy="590311"/>
              </a:xfrm>
              <a:custGeom>
                <a:avLst/>
                <a:gdLst>
                  <a:gd name="connsiteX0" fmla="*/ 82949 w 221675"/>
                  <a:gd name="connsiteY0" fmla="*/ 0 h 590311"/>
                  <a:gd name="connsiteX1" fmla="*/ 76584 w 221675"/>
                  <a:gd name="connsiteY1" fmla="*/ 1483 h 590311"/>
                  <a:gd name="connsiteX2" fmla="*/ 23134 w 221675"/>
                  <a:gd name="connsiteY2" fmla="*/ 35345 h 590311"/>
                  <a:gd name="connsiteX3" fmla="*/ 85 w 221675"/>
                  <a:gd name="connsiteY3" fmla="*/ 85026 h 590311"/>
                  <a:gd name="connsiteX4" fmla="*/ 40929 w 221675"/>
                  <a:gd name="connsiteY4" fmla="*/ 564597 h 590311"/>
                  <a:gd name="connsiteX5" fmla="*/ 121016 w 221675"/>
                  <a:gd name="connsiteY5" fmla="*/ 585915 h 590311"/>
                  <a:gd name="connsiteX6" fmla="*/ 198009 w 221675"/>
                  <a:gd name="connsiteY6" fmla="*/ 542661 h 590311"/>
                  <a:gd name="connsiteX7" fmla="*/ 194425 w 221675"/>
                  <a:gd name="connsiteY7" fmla="*/ 539757 h 590311"/>
                  <a:gd name="connsiteX8" fmla="*/ 166433 w 221675"/>
                  <a:gd name="connsiteY8" fmla="*/ 456216 h 590311"/>
                  <a:gd name="connsiteX9" fmla="*/ 180460 w 221675"/>
                  <a:gd name="connsiteY9" fmla="*/ 319221 h 590311"/>
                  <a:gd name="connsiteX10" fmla="*/ 221614 w 221675"/>
                  <a:gd name="connsiteY10" fmla="*/ 280725 h 590311"/>
                  <a:gd name="connsiteX11" fmla="*/ 221676 w 221675"/>
                  <a:gd name="connsiteY11" fmla="*/ 280045 h 590311"/>
                  <a:gd name="connsiteX12" fmla="*/ 193746 w 221675"/>
                  <a:gd name="connsiteY12" fmla="*/ 208055 h 590311"/>
                  <a:gd name="connsiteX13" fmla="*/ 172365 w 221675"/>
                  <a:gd name="connsiteY13" fmla="*/ 126921 h 590311"/>
                  <a:gd name="connsiteX14" fmla="*/ 148946 w 221675"/>
                  <a:gd name="connsiteY14" fmla="*/ 103873 h 590311"/>
                  <a:gd name="connsiteX15" fmla="*/ 154569 w 221675"/>
                  <a:gd name="connsiteY15" fmla="*/ 54253 h 590311"/>
                  <a:gd name="connsiteX16" fmla="*/ 147216 w 221675"/>
                  <a:gd name="connsiteY16" fmla="*/ 39918 h 590311"/>
                  <a:gd name="connsiteX17" fmla="*/ 100069 w 221675"/>
                  <a:gd name="connsiteY17" fmla="*/ 7044 h 590311"/>
                  <a:gd name="connsiteX18" fmla="*/ 82952 w 221675"/>
                  <a:gd name="connsiteY18" fmla="*/ 1 h 5903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21675" h="590311">
                    <a:moveTo>
                      <a:pt x="82949" y="0"/>
                    </a:moveTo>
                    <a:cubicBezTo>
                      <a:pt x="80852" y="0"/>
                      <a:pt x="78681" y="434"/>
                      <a:pt x="76584" y="1483"/>
                    </a:cubicBezTo>
                    <a:cubicBezTo>
                      <a:pt x="68195" y="5678"/>
                      <a:pt x="38514" y="23810"/>
                      <a:pt x="23134" y="35345"/>
                    </a:cubicBezTo>
                    <a:cubicBezTo>
                      <a:pt x="7754" y="46880"/>
                      <a:pt x="-963" y="64053"/>
                      <a:pt x="85" y="85026"/>
                    </a:cubicBezTo>
                    <a:cubicBezTo>
                      <a:pt x="1134" y="106000"/>
                      <a:pt x="18558" y="541528"/>
                      <a:pt x="40929" y="564597"/>
                    </a:cubicBezTo>
                    <a:cubicBezTo>
                      <a:pt x="63300" y="587667"/>
                      <a:pt x="96194" y="596402"/>
                      <a:pt x="121016" y="585915"/>
                    </a:cubicBezTo>
                    <a:cubicBezTo>
                      <a:pt x="143067" y="576598"/>
                      <a:pt x="187830" y="548991"/>
                      <a:pt x="198009" y="542661"/>
                    </a:cubicBezTo>
                    <a:lnTo>
                      <a:pt x="194425" y="539757"/>
                    </a:lnTo>
                    <a:cubicBezTo>
                      <a:pt x="194425" y="539757"/>
                      <a:pt x="172026" y="500955"/>
                      <a:pt x="166433" y="456216"/>
                    </a:cubicBezTo>
                    <a:cubicBezTo>
                      <a:pt x="160840" y="411473"/>
                      <a:pt x="166478" y="333204"/>
                      <a:pt x="180460" y="319221"/>
                    </a:cubicBezTo>
                    <a:cubicBezTo>
                      <a:pt x="194112" y="305571"/>
                      <a:pt x="220347" y="281869"/>
                      <a:pt x="221614" y="280725"/>
                    </a:cubicBezTo>
                    <a:lnTo>
                      <a:pt x="221676" y="280045"/>
                    </a:lnTo>
                    <a:cubicBezTo>
                      <a:pt x="221676" y="280045"/>
                      <a:pt x="205630" y="246857"/>
                      <a:pt x="193746" y="208055"/>
                    </a:cubicBezTo>
                    <a:cubicBezTo>
                      <a:pt x="181861" y="169255"/>
                      <a:pt x="172365" y="126921"/>
                      <a:pt x="172365" y="126921"/>
                    </a:cubicBezTo>
                    <a:cubicBezTo>
                      <a:pt x="172365" y="126921"/>
                      <a:pt x="155588" y="125195"/>
                      <a:pt x="148946" y="103873"/>
                    </a:cubicBezTo>
                    <a:cubicBezTo>
                      <a:pt x="142305" y="82551"/>
                      <a:pt x="154569" y="54253"/>
                      <a:pt x="154569" y="54253"/>
                    </a:cubicBezTo>
                    <a:cubicBezTo>
                      <a:pt x="154569" y="54253"/>
                      <a:pt x="152808" y="45161"/>
                      <a:pt x="147216" y="39918"/>
                    </a:cubicBezTo>
                    <a:cubicBezTo>
                      <a:pt x="141623" y="34674"/>
                      <a:pt x="106360" y="11238"/>
                      <a:pt x="100069" y="7044"/>
                    </a:cubicBezTo>
                    <a:cubicBezTo>
                      <a:pt x="95349" y="3899"/>
                      <a:pt x="89244" y="1"/>
                      <a:pt x="82952" y="1"/>
                    </a:cubicBezTo>
                    <a:close/>
                  </a:path>
                </a:pathLst>
              </a:custGeom>
              <a:solidFill>
                <a:srgbClr val="999999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/>
              </a:p>
            </p:txBody>
          </p:sp>
          <p:sp>
            <p:nvSpPr>
              <p:cNvPr id="64564" name="Freihandform: Form 64563">
                <a:extLst>
                  <a:ext uri="{FF2B5EF4-FFF2-40B4-BE49-F238E27FC236}">
                    <a16:creationId xmlns:a16="http://schemas.microsoft.com/office/drawing/2014/main" id="{ACF34B6A-261D-470C-BBC8-3E679E88B1AC}"/>
                  </a:ext>
                </a:extLst>
              </p:cNvPr>
              <p:cNvSpPr/>
              <p:nvPr/>
            </p:nvSpPr>
            <p:spPr>
              <a:xfrm>
                <a:off x="2441002" y="4149534"/>
                <a:ext cx="901617" cy="342833"/>
              </a:xfrm>
              <a:custGeom>
                <a:avLst/>
                <a:gdLst>
                  <a:gd name="connsiteX0" fmla="*/ 13 w 901617"/>
                  <a:gd name="connsiteY0" fmla="*/ 0 h 342833"/>
                  <a:gd name="connsiteX1" fmla="*/ 171113 w 901617"/>
                  <a:gd name="connsiteY1" fmla="*/ 269291 h 342833"/>
                  <a:gd name="connsiteX2" fmla="*/ 171113 w 901617"/>
                  <a:gd name="connsiteY2" fmla="*/ 269415 h 342833"/>
                  <a:gd name="connsiteX3" fmla="*/ 404006 w 901617"/>
                  <a:gd name="connsiteY3" fmla="*/ 341157 h 342833"/>
                  <a:gd name="connsiteX4" fmla="*/ 595992 w 901617"/>
                  <a:gd name="connsiteY4" fmla="*/ 338067 h 342833"/>
                  <a:gd name="connsiteX5" fmla="*/ 901617 w 901617"/>
                  <a:gd name="connsiteY5" fmla="*/ 107892 h 342833"/>
                  <a:gd name="connsiteX6" fmla="*/ 789648 w 901617"/>
                  <a:gd name="connsiteY6" fmla="*/ 105173 h 342833"/>
                  <a:gd name="connsiteX7" fmla="*/ 788041 w 901617"/>
                  <a:gd name="connsiteY7" fmla="*/ 103752 h 342833"/>
                  <a:gd name="connsiteX8" fmla="*/ 711048 w 901617"/>
                  <a:gd name="connsiteY8" fmla="*/ 147007 h 342833"/>
                  <a:gd name="connsiteX9" fmla="*/ 630961 w 901617"/>
                  <a:gd name="connsiteY9" fmla="*/ 125688 h 342833"/>
                  <a:gd name="connsiteX10" fmla="*/ 621074 w 901617"/>
                  <a:gd name="connsiteY10" fmla="*/ 88983 h 342833"/>
                  <a:gd name="connsiteX11" fmla="*/ 0 w 901617"/>
                  <a:gd name="connsiteY11" fmla="*/ 1 h 3428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901617" h="342833">
                    <a:moveTo>
                      <a:pt x="13" y="0"/>
                    </a:moveTo>
                    <a:cubicBezTo>
                      <a:pt x="30420" y="119755"/>
                      <a:pt x="90722" y="216802"/>
                      <a:pt x="171113" y="269291"/>
                    </a:cubicBezTo>
                    <a:lnTo>
                      <a:pt x="171113" y="269415"/>
                    </a:lnTo>
                    <a:cubicBezTo>
                      <a:pt x="243465" y="318512"/>
                      <a:pt x="330886" y="336261"/>
                      <a:pt x="404006" y="341157"/>
                    </a:cubicBezTo>
                    <a:cubicBezTo>
                      <a:pt x="465396" y="345268"/>
                      <a:pt x="552050" y="340871"/>
                      <a:pt x="595992" y="338067"/>
                    </a:cubicBezTo>
                    <a:cubicBezTo>
                      <a:pt x="714953" y="335606"/>
                      <a:pt x="827449" y="246176"/>
                      <a:pt x="901617" y="107892"/>
                    </a:cubicBezTo>
                    <a:cubicBezTo>
                      <a:pt x="834644" y="106654"/>
                      <a:pt x="789648" y="105173"/>
                      <a:pt x="789648" y="105173"/>
                    </a:cubicBezTo>
                    <a:lnTo>
                      <a:pt x="788041" y="103752"/>
                    </a:lnTo>
                    <a:cubicBezTo>
                      <a:pt x="777862" y="110082"/>
                      <a:pt x="733099" y="137689"/>
                      <a:pt x="711048" y="147007"/>
                    </a:cubicBezTo>
                    <a:cubicBezTo>
                      <a:pt x="686229" y="157493"/>
                      <a:pt x="653336" y="148759"/>
                      <a:pt x="630961" y="125688"/>
                    </a:cubicBezTo>
                    <a:cubicBezTo>
                      <a:pt x="627537" y="122157"/>
                      <a:pt x="624226" y="108875"/>
                      <a:pt x="621074" y="88983"/>
                    </a:cubicBezTo>
                    <a:cubicBezTo>
                      <a:pt x="434226" y="81030"/>
                      <a:pt x="182435" y="38340"/>
                      <a:pt x="0" y="1"/>
                    </a:cubicBezTo>
                    <a:close/>
                  </a:path>
                </a:pathLst>
              </a:custGeom>
              <a:solidFill>
                <a:srgbClr val="333333"/>
              </a:solidFill>
              <a:ln w="6350" cap="sq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de-AT"/>
              </a:p>
            </p:txBody>
          </p:sp>
          <p:sp>
            <p:nvSpPr>
              <p:cNvPr id="64565" name="Freihandform: Form 64564">
                <a:extLst>
                  <a:ext uri="{FF2B5EF4-FFF2-40B4-BE49-F238E27FC236}">
                    <a16:creationId xmlns:a16="http://schemas.microsoft.com/office/drawing/2014/main" id="{92D41E52-3F39-4C41-8809-8D38F8FD4AD5}"/>
                  </a:ext>
                </a:extLst>
              </p:cNvPr>
              <p:cNvSpPr/>
              <p:nvPr/>
            </p:nvSpPr>
            <p:spPr>
              <a:xfrm>
                <a:off x="3177995" y="3750371"/>
                <a:ext cx="697915" cy="324414"/>
              </a:xfrm>
              <a:custGeom>
                <a:avLst/>
                <a:gdLst>
                  <a:gd name="connsiteX0" fmla="*/ 493840 w 697915"/>
                  <a:gd name="connsiteY0" fmla="*/ 2 h 324414"/>
                  <a:gd name="connsiteX1" fmla="*/ 488279 w 697915"/>
                  <a:gd name="connsiteY1" fmla="*/ 64 h 324414"/>
                  <a:gd name="connsiteX2" fmla="*/ 482470 w 697915"/>
                  <a:gd name="connsiteY2" fmla="*/ 249 h 324414"/>
                  <a:gd name="connsiteX3" fmla="*/ 7471 w 697915"/>
                  <a:gd name="connsiteY3" fmla="*/ 14029 h 324414"/>
                  <a:gd name="connsiteX4" fmla="*/ 7595 w 697915"/>
                  <a:gd name="connsiteY4" fmla="*/ 14462 h 324414"/>
                  <a:gd name="connsiteX5" fmla="*/ 1972 w 697915"/>
                  <a:gd name="connsiteY5" fmla="*/ 64081 h 324414"/>
                  <a:gd name="connsiteX6" fmla="*/ 25391 w 697915"/>
                  <a:gd name="connsiteY6" fmla="*/ 87129 h 324414"/>
                  <a:gd name="connsiteX7" fmla="*/ 25453 w 697915"/>
                  <a:gd name="connsiteY7" fmla="*/ 87376 h 324414"/>
                  <a:gd name="connsiteX8" fmla="*/ 485066 w 697915"/>
                  <a:gd name="connsiteY8" fmla="*/ 69456 h 324414"/>
                  <a:gd name="connsiteX9" fmla="*/ 555634 w 697915"/>
                  <a:gd name="connsiteY9" fmla="*/ 82062 h 324414"/>
                  <a:gd name="connsiteX10" fmla="*/ 605067 w 697915"/>
                  <a:gd name="connsiteY10" fmla="*/ 142248 h 324414"/>
                  <a:gd name="connsiteX11" fmla="*/ 627931 w 697915"/>
                  <a:gd name="connsiteY11" fmla="*/ 288203 h 324414"/>
                  <a:gd name="connsiteX12" fmla="*/ 697012 w 697915"/>
                  <a:gd name="connsiteY12" fmla="*/ 283136 h 324414"/>
                  <a:gd name="connsiteX13" fmla="*/ 670936 w 697915"/>
                  <a:gd name="connsiteY13" fmla="*/ 121237 h 324414"/>
                  <a:gd name="connsiteX14" fmla="*/ 586036 w 697915"/>
                  <a:gd name="connsiteY14" fmla="*/ 19897 h 324414"/>
                  <a:gd name="connsiteX15" fmla="*/ 493841 w 697915"/>
                  <a:gd name="connsiteY15" fmla="*/ 0 h 3244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697915" h="324414">
                    <a:moveTo>
                      <a:pt x="493840" y="2"/>
                    </a:moveTo>
                    <a:cubicBezTo>
                      <a:pt x="491967" y="-3"/>
                      <a:pt x="490111" y="32"/>
                      <a:pt x="488279" y="64"/>
                    </a:cubicBezTo>
                    <a:cubicBezTo>
                      <a:pt x="486325" y="97"/>
                      <a:pt x="484373" y="179"/>
                      <a:pt x="482470" y="249"/>
                    </a:cubicBezTo>
                    <a:cubicBezTo>
                      <a:pt x="433287" y="2070"/>
                      <a:pt x="63573" y="12457"/>
                      <a:pt x="7471" y="14029"/>
                    </a:cubicBezTo>
                    <a:cubicBezTo>
                      <a:pt x="7491" y="14122"/>
                      <a:pt x="7595" y="14462"/>
                      <a:pt x="7595" y="14462"/>
                    </a:cubicBezTo>
                    <a:cubicBezTo>
                      <a:pt x="7595" y="14462"/>
                      <a:pt x="-4669" y="42758"/>
                      <a:pt x="1972" y="64081"/>
                    </a:cubicBezTo>
                    <a:cubicBezTo>
                      <a:pt x="8614" y="85403"/>
                      <a:pt x="25391" y="87129"/>
                      <a:pt x="25391" y="87129"/>
                    </a:cubicBezTo>
                    <a:cubicBezTo>
                      <a:pt x="25391" y="87129"/>
                      <a:pt x="25451" y="87370"/>
                      <a:pt x="25453" y="87376"/>
                    </a:cubicBezTo>
                    <a:cubicBezTo>
                      <a:pt x="26049" y="87353"/>
                      <a:pt x="431276" y="71449"/>
                      <a:pt x="485066" y="69456"/>
                    </a:cubicBezTo>
                    <a:cubicBezTo>
                      <a:pt x="508018" y="68607"/>
                      <a:pt x="534381" y="71676"/>
                      <a:pt x="555634" y="82062"/>
                    </a:cubicBezTo>
                    <a:cubicBezTo>
                      <a:pt x="576887" y="92449"/>
                      <a:pt x="594242" y="108329"/>
                      <a:pt x="605067" y="142248"/>
                    </a:cubicBezTo>
                    <a:cubicBezTo>
                      <a:pt x="617956" y="182631"/>
                      <a:pt x="623813" y="231745"/>
                      <a:pt x="627931" y="288203"/>
                    </a:cubicBezTo>
                    <a:cubicBezTo>
                      <a:pt x="634739" y="311257"/>
                      <a:pt x="706747" y="359177"/>
                      <a:pt x="697012" y="283136"/>
                    </a:cubicBezTo>
                    <a:cubicBezTo>
                      <a:pt x="692727" y="224409"/>
                      <a:pt x="687708" y="173796"/>
                      <a:pt x="670936" y="121237"/>
                    </a:cubicBezTo>
                    <a:cubicBezTo>
                      <a:pt x="654875" y="70912"/>
                      <a:pt x="621828" y="37392"/>
                      <a:pt x="586036" y="19897"/>
                    </a:cubicBezTo>
                    <a:cubicBezTo>
                      <a:pt x="554575" y="4523"/>
                      <a:pt x="521952" y="78"/>
                      <a:pt x="493841" y="0"/>
                    </a:cubicBezTo>
                    <a:close/>
                  </a:path>
                </a:pathLst>
              </a:custGeom>
              <a:solidFill>
                <a:srgbClr val="E2E3DB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/>
              </a:p>
            </p:txBody>
          </p:sp>
          <p:sp>
            <p:nvSpPr>
              <p:cNvPr id="64566" name="Freihandform: Form 64565">
                <a:extLst>
                  <a:ext uri="{FF2B5EF4-FFF2-40B4-BE49-F238E27FC236}">
                    <a16:creationId xmlns:a16="http://schemas.microsoft.com/office/drawing/2014/main" id="{62AB42C0-A99E-4E5A-8851-8BFF160AD60F}"/>
                  </a:ext>
                </a:extLst>
              </p:cNvPr>
              <p:cNvSpPr/>
              <p:nvPr/>
            </p:nvSpPr>
            <p:spPr>
              <a:xfrm>
                <a:off x="3203226" y="3169600"/>
                <a:ext cx="510197" cy="451386"/>
              </a:xfrm>
              <a:custGeom>
                <a:avLst/>
                <a:gdLst>
                  <a:gd name="connsiteX0" fmla="*/ 261916 w 510197"/>
                  <a:gd name="connsiteY0" fmla="*/ 2 h 451386"/>
                  <a:gd name="connsiteX1" fmla="*/ 27226 w 510197"/>
                  <a:gd name="connsiteY1" fmla="*/ 199404 h 451386"/>
                  <a:gd name="connsiteX2" fmla="*/ 0 w 510197"/>
                  <a:gd name="connsiteY2" fmla="*/ 215898 h 451386"/>
                  <a:gd name="connsiteX3" fmla="*/ 26670 w 510197"/>
                  <a:gd name="connsiteY3" fmla="*/ 235305 h 451386"/>
                  <a:gd name="connsiteX4" fmla="*/ 268154 w 510197"/>
                  <a:gd name="connsiteY4" fmla="*/ 451333 h 451386"/>
                  <a:gd name="connsiteX5" fmla="*/ 510197 w 510197"/>
                  <a:gd name="connsiteY5" fmla="*/ 230613 h 451386"/>
                  <a:gd name="connsiteX6" fmla="*/ 268154 w 510197"/>
                  <a:gd name="connsiteY6" fmla="*/ 63 h 451386"/>
                  <a:gd name="connsiteX7" fmla="*/ 261913 w 510197"/>
                  <a:gd name="connsiteY7" fmla="*/ 1 h 4513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10197" h="451386">
                    <a:moveTo>
                      <a:pt x="261916" y="2"/>
                    </a:moveTo>
                    <a:cubicBezTo>
                      <a:pt x="138891" y="418"/>
                      <a:pt x="38606" y="86990"/>
                      <a:pt x="27226" y="199404"/>
                    </a:cubicBezTo>
                    <a:cubicBezTo>
                      <a:pt x="15728" y="199404"/>
                      <a:pt x="0" y="201979"/>
                      <a:pt x="0" y="215898"/>
                    </a:cubicBezTo>
                    <a:cubicBezTo>
                      <a:pt x="0" y="231766"/>
                      <a:pt x="10936" y="235305"/>
                      <a:pt x="26670" y="235305"/>
                    </a:cubicBezTo>
                    <a:cubicBezTo>
                      <a:pt x="34704" y="353276"/>
                      <a:pt x="139789" y="448729"/>
                      <a:pt x="268154" y="451333"/>
                    </a:cubicBezTo>
                    <a:cubicBezTo>
                      <a:pt x="401745" y="454040"/>
                      <a:pt x="510197" y="355174"/>
                      <a:pt x="510197" y="230613"/>
                    </a:cubicBezTo>
                    <a:cubicBezTo>
                      <a:pt x="510197" y="106045"/>
                      <a:pt x="401752" y="2775"/>
                      <a:pt x="268154" y="63"/>
                    </a:cubicBezTo>
                    <a:cubicBezTo>
                      <a:pt x="266067" y="21"/>
                      <a:pt x="263988" y="-6"/>
                      <a:pt x="261913" y="1"/>
                    </a:cubicBezTo>
                    <a:close/>
                  </a:path>
                </a:pathLst>
              </a:custGeom>
              <a:solidFill>
                <a:srgbClr val="BABABA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/>
              </a:p>
            </p:txBody>
          </p:sp>
          <p:sp>
            <p:nvSpPr>
              <p:cNvPr id="64567" name="Freihandform: Form 64566">
                <a:extLst>
                  <a:ext uri="{FF2B5EF4-FFF2-40B4-BE49-F238E27FC236}">
                    <a16:creationId xmlns:a16="http://schemas.microsoft.com/office/drawing/2014/main" id="{438F87E8-A04F-4B14-90EE-AE223216F13D}"/>
                  </a:ext>
                </a:extLst>
              </p:cNvPr>
              <p:cNvSpPr/>
              <p:nvPr/>
            </p:nvSpPr>
            <p:spPr>
              <a:xfrm>
                <a:off x="3253848" y="3197386"/>
                <a:ext cx="410543" cy="394207"/>
              </a:xfrm>
              <a:custGeom>
                <a:avLst/>
                <a:gdLst>
                  <a:gd name="connsiteX0" fmla="*/ 410494 w 410543"/>
                  <a:gd name="connsiteY0" fmla="*/ 201387 h 394207"/>
                  <a:gd name="connsiteX1" fmla="*/ 200811 w 410543"/>
                  <a:gd name="connsiteY1" fmla="*/ 394160 h 394207"/>
                  <a:gd name="connsiteX2" fmla="*/ 49 w 410543"/>
                  <a:gd name="connsiteY2" fmla="*/ 192820 h 394207"/>
                  <a:gd name="connsiteX3" fmla="*/ 209733 w 410543"/>
                  <a:gd name="connsiteY3" fmla="*/ 47 h 394207"/>
                  <a:gd name="connsiteX4" fmla="*/ 410494 w 410543"/>
                  <a:gd name="connsiteY4" fmla="*/ 201387 h 3942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0543" h="394207">
                    <a:moveTo>
                      <a:pt x="410494" y="201387"/>
                    </a:moveTo>
                    <a:cubicBezTo>
                      <a:pt x="408031" y="310219"/>
                      <a:pt x="314152" y="396526"/>
                      <a:pt x="200811" y="394160"/>
                    </a:cubicBezTo>
                    <a:cubicBezTo>
                      <a:pt x="87470" y="391794"/>
                      <a:pt x="-2415" y="301651"/>
                      <a:pt x="49" y="192820"/>
                    </a:cubicBezTo>
                    <a:cubicBezTo>
                      <a:pt x="2513" y="83989"/>
                      <a:pt x="96392" y="-2318"/>
                      <a:pt x="209733" y="47"/>
                    </a:cubicBezTo>
                    <a:cubicBezTo>
                      <a:pt x="323074" y="2413"/>
                      <a:pt x="412958" y="92556"/>
                      <a:pt x="410494" y="201387"/>
                    </a:cubicBezTo>
                    <a:close/>
                  </a:path>
                </a:pathLst>
              </a:custGeom>
              <a:solidFill>
                <a:srgbClr val="454545"/>
              </a:solidFill>
              <a:ln w="2343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/>
              </a:p>
            </p:txBody>
          </p:sp>
          <p:sp>
            <p:nvSpPr>
              <p:cNvPr id="64568" name="Freihandform: Form 64567">
                <a:extLst>
                  <a:ext uri="{FF2B5EF4-FFF2-40B4-BE49-F238E27FC236}">
                    <a16:creationId xmlns:a16="http://schemas.microsoft.com/office/drawing/2014/main" id="{241448B4-49E0-47AD-8658-CDB9AF613AF7}"/>
                  </a:ext>
                </a:extLst>
              </p:cNvPr>
              <p:cNvSpPr/>
              <p:nvPr/>
            </p:nvSpPr>
            <p:spPr>
              <a:xfrm>
                <a:off x="3265036" y="3212091"/>
                <a:ext cx="358200" cy="368033"/>
              </a:xfrm>
              <a:custGeom>
                <a:avLst/>
                <a:gdLst>
                  <a:gd name="connsiteX0" fmla="*/ 358158 w 358200"/>
                  <a:gd name="connsiteY0" fmla="*/ 188016 h 368033"/>
                  <a:gd name="connsiteX1" fmla="*/ 175208 w 358200"/>
                  <a:gd name="connsiteY1" fmla="*/ 367989 h 368033"/>
                  <a:gd name="connsiteX2" fmla="*/ 43 w 358200"/>
                  <a:gd name="connsiteY2" fmla="*/ 180017 h 368033"/>
                  <a:gd name="connsiteX3" fmla="*/ 182993 w 358200"/>
                  <a:gd name="connsiteY3" fmla="*/ 44 h 368033"/>
                  <a:gd name="connsiteX4" fmla="*/ 358158 w 358200"/>
                  <a:gd name="connsiteY4" fmla="*/ 188016 h 3680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58200" h="368033">
                    <a:moveTo>
                      <a:pt x="358158" y="188016"/>
                    </a:moveTo>
                    <a:cubicBezTo>
                      <a:pt x="356008" y="289621"/>
                      <a:pt x="274099" y="370197"/>
                      <a:pt x="175208" y="367989"/>
                    </a:cubicBezTo>
                    <a:cubicBezTo>
                      <a:pt x="76318" y="365780"/>
                      <a:pt x="-2107" y="281622"/>
                      <a:pt x="43" y="180017"/>
                    </a:cubicBezTo>
                    <a:cubicBezTo>
                      <a:pt x="2193" y="78412"/>
                      <a:pt x="84102" y="-2164"/>
                      <a:pt x="182993" y="44"/>
                    </a:cubicBezTo>
                    <a:cubicBezTo>
                      <a:pt x="281883" y="2253"/>
                      <a:pt x="360308" y="86411"/>
                      <a:pt x="358158" y="188016"/>
                    </a:cubicBezTo>
                    <a:close/>
                  </a:path>
                </a:pathLst>
              </a:custGeom>
              <a:solidFill>
                <a:srgbClr val="D7E3F4"/>
              </a:solidFill>
              <a:ln w="259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/>
              </a:p>
            </p:txBody>
          </p:sp>
          <p:sp>
            <p:nvSpPr>
              <p:cNvPr id="64569" name="Freihandform: Form 64568">
                <a:extLst>
                  <a:ext uri="{FF2B5EF4-FFF2-40B4-BE49-F238E27FC236}">
                    <a16:creationId xmlns:a16="http://schemas.microsoft.com/office/drawing/2014/main" id="{77A88A83-27E6-4683-AC36-D4F9A877B737}"/>
                  </a:ext>
                </a:extLst>
              </p:cNvPr>
              <p:cNvSpPr/>
              <p:nvPr/>
            </p:nvSpPr>
            <p:spPr>
              <a:xfrm>
                <a:off x="3573466" y="2865224"/>
                <a:ext cx="277663" cy="250504"/>
              </a:xfrm>
              <a:custGeom>
                <a:avLst/>
                <a:gdLst>
                  <a:gd name="connsiteX0" fmla="*/ 277630 w 277663"/>
                  <a:gd name="connsiteY0" fmla="*/ 127975 h 250504"/>
                  <a:gd name="connsiteX1" fmla="*/ 135814 w 277663"/>
                  <a:gd name="connsiteY1" fmla="*/ 250474 h 250504"/>
                  <a:gd name="connsiteX2" fmla="*/ 33 w 277663"/>
                  <a:gd name="connsiteY2" fmla="*/ 122530 h 250504"/>
                  <a:gd name="connsiteX3" fmla="*/ 141849 w 277663"/>
                  <a:gd name="connsiteY3" fmla="*/ 30 h 250504"/>
                  <a:gd name="connsiteX4" fmla="*/ 277630 w 277663"/>
                  <a:gd name="connsiteY4" fmla="*/ 127975 h 2505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7663" h="250504">
                    <a:moveTo>
                      <a:pt x="277630" y="127975"/>
                    </a:moveTo>
                    <a:cubicBezTo>
                      <a:pt x="275964" y="197133"/>
                      <a:pt x="212471" y="251978"/>
                      <a:pt x="135814" y="250474"/>
                    </a:cubicBezTo>
                    <a:cubicBezTo>
                      <a:pt x="59158" y="248971"/>
                      <a:pt x="-1633" y="191688"/>
                      <a:pt x="33" y="122530"/>
                    </a:cubicBezTo>
                    <a:cubicBezTo>
                      <a:pt x="1700" y="53372"/>
                      <a:pt x="65193" y="-1473"/>
                      <a:pt x="141849" y="30"/>
                    </a:cubicBezTo>
                    <a:cubicBezTo>
                      <a:pt x="218505" y="1534"/>
                      <a:pt x="279297" y="58816"/>
                      <a:pt x="277630" y="127975"/>
                    </a:cubicBezTo>
                    <a:close/>
                  </a:path>
                </a:pathLst>
              </a:custGeom>
              <a:solidFill>
                <a:srgbClr val="B3B3B3"/>
              </a:solidFill>
              <a:ln w="3575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/>
              </a:p>
            </p:txBody>
          </p:sp>
          <p:sp>
            <p:nvSpPr>
              <p:cNvPr id="64570" name="Freihandform: Form 64569">
                <a:extLst>
                  <a:ext uri="{FF2B5EF4-FFF2-40B4-BE49-F238E27FC236}">
                    <a16:creationId xmlns:a16="http://schemas.microsoft.com/office/drawing/2014/main" id="{886B7D21-DBD9-4EAA-AD21-D3356D380E58}"/>
                  </a:ext>
                </a:extLst>
              </p:cNvPr>
              <p:cNvSpPr/>
              <p:nvPr/>
            </p:nvSpPr>
            <p:spPr>
              <a:xfrm>
                <a:off x="3583324" y="2873883"/>
                <a:ext cx="251863" cy="235171"/>
              </a:xfrm>
              <a:custGeom>
                <a:avLst/>
                <a:gdLst>
                  <a:gd name="connsiteX0" fmla="*/ 251833 w 251863"/>
                  <a:gd name="connsiteY0" fmla="*/ 120141 h 235171"/>
                  <a:gd name="connsiteX1" fmla="*/ 123195 w 251863"/>
                  <a:gd name="connsiteY1" fmla="*/ 235143 h 235171"/>
                  <a:gd name="connsiteX2" fmla="*/ 30 w 251863"/>
                  <a:gd name="connsiteY2" fmla="*/ 115030 h 235171"/>
                  <a:gd name="connsiteX3" fmla="*/ 128669 w 251863"/>
                  <a:gd name="connsiteY3" fmla="*/ 28 h 235171"/>
                  <a:gd name="connsiteX4" fmla="*/ 251833 w 251863"/>
                  <a:gd name="connsiteY4" fmla="*/ 120141 h 2351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1863" h="235171">
                    <a:moveTo>
                      <a:pt x="251833" y="120141"/>
                    </a:moveTo>
                    <a:cubicBezTo>
                      <a:pt x="250322" y="185067"/>
                      <a:pt x="192728" y="236555"/>
                      <a:pt x="123195" y="235143"/>
                    </a:cubicBezTo>
                    <a:cubicBezTo>
                      <a:pt x="53662" y="233732"/>
                      <a:pt x="-1481" y="179956"/>
                      <a:pt x="30" y="115030"/>
                    </a:cubicBezTo>
                    <a:cubicBezTo>
                      <a:pt x="1542" y="50105"/>
                      <a:pt x="59135" y="-1383"/>
                      <a:pt x="128669" y="28"/>
                    </a:cubicBezTo>
                    <a:cubicBezTo>
                      <a:pt x="198202" y="1440"/>
                      <a:pt x="253345" y="55216"/>
                      <a:pt x="251833" y="120141"/>
                    </a:cubicBezTo>
                    <a:close/>
                  </a:path>
                </a:pathLst>
              </a:custGeom>
              <a:solidFill>
                <a:srgbClr val="454545"/>
              </a:solidFill>
              <a:ln w="387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/>
              </a:p>
            </p:txBody>
          </p:sp>
          <p:sp>
            <p:nvSpPr>
              <p:cNvPr id="64571" name="Freihandform: Form 64570">
                <a:extLst>
                  <a:ext uri="{FF2B5EF4-FFF2-40B4-BE49-F238E27FC236}">
                    <a16:creationId xmlns:a16="http://schemas.microsoft.com/office/drawing/2014/main" id="{FBEE0514-1E9A-49D4-BCBD-D076CF300C09}"/>
                  </a:ext>
                </a:extLst>
              </p:cNvPr>
              <p:cNvSpPr/>
              <p:nvPr/>
            </p:nvSpPr>
            <p:spPr>
              <a:xfrm>
                <a:off x="3592206" y="2882695"/>
                <a:ext cx="213550" cy="219564"/>
              </a:xfrm>
              <a:custGeom>
                <a:avLst/>
                <a:gdLst>
                  <a:gd name="connsiteX0" fmla="*/ 213551 w 213550"/>
                  <a:gd name="connsiteY0" fmla="*/ 120600 h 219564"/>
                  <a:gd name="connsiteX1" fmla="*/ 106826 w 213550"/>
                  <a:gd name="connsiteY1" fmla="*/ 219539 h 219564"/>
                  <a:gd name="connsiteX2" fmla="*/ 0 w 213550"/>
                  <a:gd name="connsiteY2" fmla="*/ 107399 h 219564"/>
                  <a:gd name="connsiteX3" fmla="*/ 106826 w 213550"/>
                  <a:gd name="connsiteY3" fmla="*/ 26 h 219564"/>
                  <a:gd name="connsiteX4" fmla="*/ 212776 w 213550"/>
                  <a:gd name="connsiteY4" fmla="*/ 98058 h 2195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3550" h="219564">
                    <a:moveTo>
                      <a:pt x="213551" y="120600"/>
                    </a:moveTo>
                    <a:cubicBezTo>
                      <a:pt x="208516" y="176275"/>
                      <a:pt x="162430" y="220784"/>
                      <a:pt x="106826" y="219539"/>
                    </a:cubicBezTo>
                    <a:cubicBezTo>
                      <a:pt x="47859" y="218222"/>
                      <a:pt x="0" y="167983"/>
                      <a:pt x="0" y="107399"/>
                    </a:cubicBezTo>
                    <a:cubicBezTo>
                      <a:pt x="0" y="46813"/>
                      <a:pt x="47858" y="-1288"/>
                      <a:pt x="106826" y="26"/>
                    </a:cubicBezTo>
                    <a:cubicBezTo>
                      <a:pt x="161146" y="1240"/>
                      <a:pt x="206039" y="43968"/>
                      <a:pt x="212776" y="98058"/>
                    </a:cubicBezTo>
                  </a:path>
                </a:pathLst>
              </a:custGeom>
              <a:solidFill>
                <a:srgbClr val="E8B700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/>
              </a:p>
            </p:txBody>
          </p:sp>
          <p:sp>
            <p:nvSpPr>
              <p:cNvPr id="64572" name="Freihandform: Form 64571">
                <a:extLst>
                  <a:ext uri="{FF2B5EF4-FFF2-40B4-BE49-F238E27FC236}">
                    <a16:creationId xmlns:a16="http://schemas.microsoft.com/office/drawing/2014/main" id="{75A59AAC-C6EB-440D-98E2-DB70F096BCB3}"/>
                  </a:ext>
                </a:extLst>
              </p:cNvPr>
              <p:cNvSpPr/>
              <p:nvPr/>
            </p:nvSpPr>
            <p:spPr>
              <a:xfrm>
                <a:off x="2906081" y="1688106"/>
                <a:ext cx="1183221" cy="727678"/>
              </a:xfrm>
              <a:custGeom>
                <a:avLst/>
                <a:gdLst>
                  <a:gd name="connsiteX0" fmla="*/ 4452 w 1183221"/>
                  <a:gd name="connsiteY0" fmla="*/ 621389 h 727678"/>
                  <a:gd name="connsiteX1" fmla="*/ 245651 w 1183221"/>
                  <a:gd name="connsiteY1" fmla="*/ 72768 h 727678"/>
                  <a:gd name="connsiteX2" fmla="*/ 365843 w 1183221"/>
                  <a:gd name="connsiteY2" fmla="*/ 1635 h 727678"/>
                  <a:gd name="connsiteX3" fmla="*/ 1121303 w 1183221"/>
                  <a:gd name="connsiteY3" fmla="*/ 0 h 727678"/>
                  <a:gd name="connsiteX4" fmla="*/ 1179355 w 1183221"/>
                  <a:gd name="connsiteY4" fmla="*/ 84214 h 727678"/>
                  <a:gd name="connsiteX5" fmla="*/ 1024828 w 1183221"/>
                  <a:gd name="connsiteY5" fmla="*/ 649186 h 727678"/>
                  <a:gd name="connsiteX6" fmla="*/ 925075 w 1183221"/>
                  <a:gd name="connsiteY6" fmla="*/ 727678 h 727678"/>
                  <a:gd name="connsiteX7" fmla="*/ 46934 w 1183221"/>
                  <a:gd name="connsiteY7" fmla="*/ 708055 h 727678"/>
                  <a:gd name="connsiteX8" fmla="*/ 4417 w 1183221"/>
                  <a:gd name="connsiteY8" fmla="*/ 621391 h 7276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83221" h="727678">
                    <a:moveTo>
                      <a:pt x="4452" y="621389"/>
                    </a:moveTo>
                    <a:lnTo>
                      <a:pt x="245651" y="72768"/>
                    </a:lnTo>
                    <a:cubicBezTo>
                      <a:pt x="268090" y="29782"/>
                      <a:pt x="308516" y="6467"/>
                      <a:pt x="365843" y="1635"/>
                    </a:cubicBezTo>
                    <a:lnTo>
                      <a:pt x="1121303" y="0"/>
                    </a:lnTo>
                    <a:cubicBezTo>
                      <a:pt x="1184251" y="148"/>
                      <a:pt x="1189032" y="37455"/>
                      <a:pt x="1179355" y="84214"/>
                    </a:cubicBezTo>
                    <a:lnTo>
                      <a:pt x="1024828" y="649186"/>
                    </a:lnTo>
                    <a:cubicBezTo>
                      <a:pt x="1002602" y="707811"/>
                      <a:pt x="966859" y="726630"/>
                      <a:pt x="925075" y="727678"/>
                    </a:cubicBezTo>
                    <a:lnTo>
                      <a:pt x="46934" y="708055"/>
                    </a:lnTo>
                    <a:cubicBezTo>
                      <a:pt x="12486" y="707980"/>
                      <a:pt x="-9964" y="665484"/>
                      <a:pt x="4417" y="621391"/>
                    </a:cubicBezTo>
                    <a:close/>
                  </a:path>
                </a:pathLst>
              </a:custGeom>
              <a:solidFill>
                <a:srgbClr val="5D536C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/>
              </a:p>
            </p:txBody>
          </p:sp>
          <p:sp>
            <p:nvSpPr>
              <p:cNvPr id="64573" name="Freihandform: Form 64572">
                <a:extLst>
                  <a:ext uri="{FF2B5EF4-FFF2-40B4-BE49-F238E27FC236}">
                    <a16:creationId xmlns:a16="http://schemas.microsoft.com/office/drawing/2014/main" id="{E5341E57-5267-4AF3-AC9B-28D33E189F68}"/>
                  </a:ext>
                </a:extLst>
              </p:cNvPr>
              <p:cNvSpPr/>
              <p:nvPr/>
            </p:nvSpPr>
            <p:spPr>
              <a:xfrm>
                <a:off x="4015517" y="2412151"/>
                <a:ext cx="304069" cy="305821"/>
              </a:xfrm>
              <a:custGeom>
                <a:avLst/>
                <a:gdLst>
                  <a:gd name="connsiteX0" fmla="*/ 293668 w 304069"/>
                  <a:gd name="connsiteY0" fmla="*/ 277 h 305821"/>
                  <a:gd name="connsiteX1" fmla="*/ 293169 w 304069"/>
                  <a:gd name="connsiteY1" fmla="*/ 11 h 305821"/>
                  <a:gd name="connsiteX2" fmla="*/ 64563 w 304069"/>
                  <a:gd name="connsiteY2" fmla="*/ 65435 h 305821"/>
                  <a:gd name="connsiteX3" fmla="*/ 29403 w 304069"/>
                  <a:gd name="connsiteY3" fmla="*/ 84961 h 305821"/>
                  <a:gd name="connsiteX4" fmla="*/ 17848 w 304069"/>
                  <a:gd name="connsiteY4" fmla="*/ 116722 h 305821"/>
                  <a:gd name="connsiteX5" fmla="*/ 114 w 304069"/>
                  <a:gd name="connsiteY5" fmla="*/ 294440 h 305821"/>
                  <a:gd name="connsiteX6" fmla="*/ 3974 w 304069"/>
                  <a:gd name="connsiteY6" fmla="*/ 303859 h 305821"/>
                  <a:gd name="connsiteX7" fmla="*/ 14104 w 304069"/>
                  <a:gd name="connsiteY7" fmla="*/ 304878 h 305821"/>
                  <a:gd name="connsiteX8" fmla="*/ 19763 w 304069"/>
                  <a:gd name="connsiteY8" fmla="*/ 296417 h 305821"/>
                  <a:gd name="connsiteX9" fmla="*/ 37560 w 304069"/>
                  <a:gd name="connsiteY9" fmla="*/ 118452 h 305821"/>
                  <a:gd name="connsiteX10" fmla="*/ 37621 w 304069"/>
                  <a:gd name="connsiteY10" fmla="*/ 118205 h 305821"/>
                  <a:gd name="connsiteX11" fmla="*/ 44418 w 304069"/>
                  <a:gd name="connsiteY11" fmla="*/ 97814 h 305821"/>
                  <a:gd name="connsiteX12" fmla="*/ 69939 w 304069"/>
                  <a:gd name="connsiteY12" fmla="*/ 84467 h 305821"/>
                  <a:gd name="connsiteX13" fmla="*/ 70001 w 304069"/>
                  <a:gd name="connsiteY13" fmla="*/ 84467 h 305821"/>
                  <a:gd name="connsiteX14" fmla="*/ 298601 w 304069"/>
                  <a:gd name="connsiteY14" fmla="*/ 19042 h 305821"/>
                  <a:gd name="connsiteX15" fmla="*/ 303862 w 304069"/>
                  <a:gd name="connsiteY15" fmla="*/ 8728 h 305821"/>
                  <a:gd name="connsiteX16" fmla="*/ 293662 w 304069"/>
                  <a:gd name="connsiteY16" fmla="*/ 278 h 3058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304069" h="305821">
                    <a:moveTo>
                      <a:pt x="293668" y="277"/>
                    </a:moveTo>
                    <a:cubicBezTo>
                      <a:pt x="282482" y="3074"/>
                      <a:pt x="294022" y="-209"/>
                      <a:pt x="293169" y="11"/>
                    </a:cubicBezTo>
                    <a:cubicBezTo>
                      <a:pt x="271497" y="5603"/>
                      <a:pt x="64563" y="65435"/>
                      <a:pt x="64563" y="65435"/>
                    </a:cubicBezTo>
                    <a:cubicBezTo>
                      <a:pt x="48578" y="69895"/>
                      <a:pt x="37109" y="75980"/>
                      <a:pt x="29403" y="84961"/>
                    </a:cubicBezTo>
                    <a:cubicBezTo>
                      <a:pt x="21697" y="93942"/>
                      <a:pt x="18719" y="105048"/>
                      <a:pt x="17848" y="116722"/>
                    </a:cubicBezTo>
                    <a:lnTo>
                      <a:pt x="114" y="294440"/>
                    </a:lnTo>
                    <a:cubicBezTo>
                      <a:pt x="-438" y="298052"/>
                      <a:pt x="1046" y="301674"/>
                      <a:pt x="3974" y="303859"/>
                    </a:cubicBezTo>
                    <a:cubicBezTo>
                      <a:pt x="6903" y="306044"/>
                      <a:pt x="10798" y="306436"/>
                      <a:pt x="14104" y="304878"/>
                    </a:cubicBezTo>
                    <a:cubicBezTo>
                      <a:pt x="17409" y="303320"/>
                      <a:pt x="19585" y="300066"/>
                      <a:pt x="19763" y="296417"/>
                    </a:cubicBezTo>
                    <a:lnTo>
                      <a:pt x="37560" y="118452"/>
                    </a:lnTo>
                    <a:cubicBezTo>
                      <a:pt x="37581" y="118370"/>
                      <a:pt x="37602" y="118288"/>
                      <a:pt x="37621" y="118205"/>
                    </a:cubicBezTo>
                    <a:cubicBezTo>
                      <a:pt x="38327" y="108744"/>
                      <a:pt x="40206" y="102723"/>
                      <a:pt x="44418" y="97814"/>
                    </a:cubicBezTo>
                    <a:cubicBezTo>
                      <a:pt x="48632" y="92904"/>
                      <a:pt x="56081" y="88333"/>
                      <a:pt x="69939" y="84467"/>
                    </a:cubicBezTo>
                    <a:lnTo>
                      <a:pt x="70001" y="84467"/>
                    </a:lnTo>
                    <a:lnTo>
                      <a:pt x="298601" y="19042"/>
                    </a:lnTo>
                    <a:cubicBezTo>
                      <a:pt x="303514" y="17800"/>
                      <a:pt x="304595" y="13742"/>
                      <a:pt x="303862" y="8728"/>
                    </a:cubicBezTo>
                    <a:cubicBezTo>
                      <a:pt x="303130" y="3713"/>
                      <a:pt x="298725" y="64"/>
                      <a:pt x="293662" y="278"/>
                    </a:cubicBezTo>
                    <a:close/>
                  </a:path>
                </a:pathLst>
              </a:custGeom>
              <a:solidFill>
                <a:srgbClr val="FFFFFF"/>
              </a:solidFill>
              <a:ln w="6350" cap="sq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de-AT"/>
              </a:p>
            </p:txBody>
          </p:sp>
          <p:sp>
            <p:nvSpPr>
              <p:cNvPr id="64574" name="Freihandform: Form 64573">
                <a:extLst>
                  <a:ext uri="{FF2B5EF4-FFF2-40B4-BE49-F238E27FC236}">
                    <a16:creationId xmlns:a16="http://schemas.microsoft.com/office/drawing/2014/main" id="{73824D1D-8642-4B99-ACC4-A4A01CAA285E}"/>
                  </a:ext>
                </a:extLst>
              </p:cNvPr>
              <p:cNvSpPr/>
              <p:nvPr/>
            </p:nvSpPr>
            <p:spPr>
              <a:xfrm>
                <a:off x="2941731" y="1709831"/>
                <a:ext cx="1121892" cy="690117"/>
              </a:xfrm>
              <a:custGeom>
                <a:avLst/>
                <a:gdLst>
                  <a:gd name="connsiteX0" fmla="*/ 4172 w 1121892"/>
                  <a:gd name="connsiteY0" fmla="*/ 589313 h 690117"/>
                  <a:gd name="connsiteX1" fmla="*/ 232874 w 1121892"/>
                  <a:gd name="connsiteY1" fmla="*/ 69013 h 690117"/>
                  <a:gd name="connsiteX2" fmla="*/ 346837 w 1121892"/>
                  <a:gd name="connsiteY2" fmla="*/ 1551 h 690117"/>
                  <a:gd name="connsiteX3" fmla="*/ 1063181 w 1121892"/>
                  <a:gd name="connsiteY3" fmla="*/ 0 h 690117"/>
                  <a:gd name="connsiteX4" fmla="*/ 1118225 w 1121892"/>
                  <a:gd name="connsiteY4" fmla="*/ 79870 h 690117"/>
                  <a:gd name="connsiteX5" fmla="*/ 971698 w 1121892"/>
                  <a:gd name="connsiteY5" fmla="*/ 615677 h 690117"/>
                  <a:gd name="connsiteX6" fmla="*/ 877115 w 1121892"/>
                  <a:gd name="connsiteY6" fmla="*/ 690118 h 690117"/>
                  <a:gd name="connsiteX7" fmla="*/ 44503 w 1121892"/>
                  <a:gd name="connsiteY7" fmla="*/ 671508 h 690117"/>
                  <a:gd name="connsiteX8" fmla="*/ 4189 w 1121892"/>
                  <a:gd name="connsiteY8" fmla="*/ 589314 h 6901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21892" h="690117">
                    <a:moveTo>
                      <a:pt x="4172" y="589313"/>
                    </a:moveTo>
                    <a:lnTo>
                      <a:pt x="232874" y="69013"/>
                    </a:lnTo>
                    <a:cubicBezTo>
                      <a:pt x="254151" y="28246"/>
                      <a:pt x="292483" y="6135"/>
                      <a:pt x="346837" y="1551"/>
                    </a:cubicBezTo>
                    <a:lnTo>
                      <a:pt x="1063181" y="0"/>
                    </a:lnTo>
                    <a:cubicBezTo>
                      <a:pt x="1122868" y="140"/>
                      <a:pt x="1127405" y="35521"/>
                      <a:pt x="1118225" y="79870"/>
                    </a:cubicBezTo>
                    <a:lnTo>
                      <a:pt x="971698" y="615677"/>
                    </a:lnTo>
                    <a:cubicBezTo>
                      <a:pt x="950624" y="671275"/>
                      <a:pt x="916733" y="689127"/>
                      <a:pt x="877115" y="690118"/>
                    </a:cubicBezTo>
                    <a:lnTo>
                      <a:pt x="44503" y="671508"/>
                    </a:lnTo>
                    <a:cubicBezTo>
                      <a:pt x="11840" y="671437"/>
                      <a:pt x="-9448" y="631134"/>
                      <a:pt x="4189" y="589314"/>
                    </a:cubicBezTo>
                    <a:close/>
                  </a:path>
                </a:pathLst>
              </a:custGeom>
              <a:solidFill>
                <a:srgbClr val="6D6F84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/>
              </a:p>
            </p:txBody>
          </p:sp>
          <p:sp>
            <p:nvSpPr>
              <p:cNvPr id="64575" name="Freihandform: Form 64574">
                <a:extLst>
                  <a:ext uri="{FF2B5EF4-FFF2-40B4-BE49-F238E27FC236}">
                    <a16:creationId xmlns:a16="http://schemas.microsoft.com/office/drawing/2014/main" id="{52315ACB-B65B-483F-A341-9AB85A1966D2}"/>
                  </a:ext>
                </a:extLst>
              </p:cNvPr>
              <p:cNvSpPr/>
              <p:nvPr/>
            </p:nvSpPr>
            <p:spPr>
              <a:xfrm>
                <a:off x="3531862" y="1798010"/>
                <a:ext cx="381053" cy="418015"/>
              </a:xfrm>
              <a:custGeom>
                <a:avLst/>
                <a:gdLst>
                  <a:gd name="connsiteX0" fmla="*/ 322916 w 381053"/>
                  <a:gd name="connsiteY0" fmla="*/ 418013 h 418015"/>
                  <a:gd name="connsiteX1" fmla="*/ 381054 w 381053"/>
                  <a:gd name="connsiteY1" fmla="*/ 13842 h 418015"/>
                  <a:gd name="connsiteX2" fmla="*/ 125974 w 381053"/>
                  <a:gd name="connsiteY2" fmla="*/ 0 h 418015"/>
                  <a:gd name="connsiteX3" fmla="*/ 84449 w 381053"/>
                  <a:gd name="connsiteY3" fmla="*/ 51411 h 418015"/>
                  <a:gd name="connsiteX4" fmla="*/ 0 w 381053"/>
                  <a:gd name="connsiteY4" fmla="*/ 398242 h 418015"/>
                  <a:gd name="connsiteX5" fmla="*/ 322911 w 381053"/>
                  <a:gd name="connsiteY5" fmla="*/ 418015 h 4180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81053" h="418015">
                    <a:moveTo>
                      <a:pt x="322916" y="418013"/>
                    </a:moveTo>
                    <a:lnTo>
                      <a:pt x="381054" y="13842"/>
                    </a:lnTo>
                    <a:lnTo>
                      <a:pt x="125974" y="0"/>
                    </a:lnTo>
                    <a:cubicBezTo>
                      <a:pt x="97652" y="1209"/>
                      <a:pt x="86462" y="21263"/>
                      <a:pt x="84449" y="51411"/>
                    </a:cubicBezTo>
                    <a:lnTo>
                      <a:pt x="0" y="398242"/>
                    </a:lnTo>
                    <a:lnTo>
                      <a:pt x="322911" y="418015"/>
                    </a:lnTo>
                    <a:close/>
                  </a:path>
                </a:pathLst>
              </a:custGeom>
              <a:solidFill>
                <a:srgbClr val="D5E5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/>
              </a:p>
            </p:txBody>
          </p:sp>
          <p:sp>
            <p:nvSpPr>
              <p:cNvPr id="64576" name="Freihandform: Form 64575">
                <a:extLst>
                  <a:ext uri="{FF2B5EF4-FFF2-40B4-BE49-F238E27FC236}">
                    <a16:creationId xmlns:a16="http://schemas.microsoft.com/office/drawing/2014/main" id="{7C41AF17-F61F-4E1B-8BFA-358D5E82BF4B}"/>
                  </a:ext>
                </a:extLst>
              </p:cNvPr>
              <p:cNvSpPr/>
              <p:nvPr/>
            </p:nvSpPr>
            <p:spPr>
              <a:xfrm>
                <a:off x="2321554" y="1695404"/>
                <a:ext cx="809468" cy="694523"/>
              </a:xfrm>
              <a:custGeom>
                <a:avLst/>
                <a:gdLst>
                  <a:gd name="connsiteX0" fmla="*/ 738903 w 809468"/>
                  <a:gd name="connsiteY0" fmla="*/ 109 h 694523"/>
                  <a:gd name="connsiteX1" fmla="*/ 800424 w 809468"/>
                  <a:gd name="connsiteY1" fmla="*/ 68619 h 694523"/>
                  <a:gd name="connsiteX2" fmla="*/ 655707 w 809468"/>
                  <a:gd name="connsiteY2" fmla="*/ 402788 h 694523"/>
                  <a:gd name="connsiteX3" fmla="*/ 564127 w 809468"/>
                  <a:gd name="connsiteY3" fmla="*/ 611817 h 694523"/>
                  <a:gd name="connsiteX4" fmla="*/ 457168 w 809468"/>
                  <a:gd name="connsiteY4" fmla="*/ 694310 h 694523"/>
                  <a:gd name="connsiteX5" fmla="*/ 37706 w 809468"/>
                  <a:gd name="connsiteY5" fmla="*/ 671939 h 694523"/>
                  <a:gd name="connsiteX6" fmla="*/ 16033 w 809468"/>
                  <a:gd name="connsiteY6" fmla="*/ 595041 h 694523"/>
                  <a:gd name="connsiteX7" fmla="*/ 294976 w 809468"/>
                  <a:gd name="connsiteY7" fmla="*/ 76309 h 694523"/>
                  <a:gd name="connsiteX8" fmla="*/ 380968 w 809468"/>
                  <a:gd name="connsiteY8" fmla="*/ 8497 h 694523"/>
                  <a:gd name="connsiteX9" fmla="*/ 738905 w 809468"/>
                  <a:gd name="connsiteY9" fmla="*/ 108 h 6945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09468" h="694523">
                    <a:moveTo>
                      <a:pt x="738903" y="109"/>
                    </a:moveTo>
                    <a:cubicBezTo>
                      <a:pt x="838001" y="-2362"/>
                      <a:pt x="805305" y="37607"/>
                      <a:pt x="800424" y="68619"/>
                    </a:cubicBezTo>
                    <a:lnTo>
                      <a:pt x="655707" y="402788"/>
                    </a:lnTo>
                    <a:lnTo>
                      <a:pt x="564127" y="611817"/>
                    </a:lnTo>
                    <a:cubicBezTo>
                      <a:pt x="526189" y="687287"/>
                      <a:pt x="491420" y="696164"/>
                      <a:pt x="457168" y="694310"/>
                    </a:cubicBezTo>
                    <a:lnTo>
                      <a:pt x="37706" y="671939"/>
                    </a:lnTo>
                    <a:cubicBezTo>
                      <a:pt x="-10214" y="675221"/>
                      <a:pt x="-6528" y="641836"/>
                      <a:pt x="16033" y="595041"/>
                    </a:cubicBezTo>
                    <a:lnTo>
                      <a:pt x="294976" y="76309"/>
                    </a:lnTo>
                    <a:cubicBezTo>
                      <a:pt x="321426" y="30467"/>
                      <a:pt x="350818" y="15514"/>
                      <a:pt x="380968" y="8497"/>
                    </a:cubicBezTo>
                    <a:lnTo>
                      <a:pt x="738905" y="108"/>
                    </a:lnTo>
                    <a:close/>
                  </a:path>
                </a:pathLst>
              </a:custGeom>
              <a:solidFill>
                <a:srgbClr val="5D536C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/>
              </a:p>
            </p:txBody>
          </p:sp>
          <p:sp>
            <p:nvSpPr>
              <p:cNvPr id="64577" name="Freihandform: Form 64576">
                <a:extLst>
                  <a:ext uri="{FF2B5EF4-FFF2-40B4-BE49-F238E27FC236}">
                    <a16:creationId xmlns:a16="http://schemas.microsoft.com/office/drawing/2014/main" id="{779C013B-97D1-49E7-8C5C-1ABB5C05750D}"/>
                  </a:ext>
                </a:extLst>
              </p:cNvPr>
              <p:cNvSpPr/>
              <p:nvPr/>
            </p:nvSpPr>
            <p:spPr>
              <a:xfrm>
                <a:off x="2359122" y="1707196"/>
                <a:ext cx="771484" cy="670842"/>
              </a:xfrm>
              <a:custGeom>
                <a:avLst/>
                <a:gdLst>
                  <a:gd name="connsiteX0" fmla="*/ 713400 w 771484"/>
                  <a:gd name="connsiteY0" fmla="*/ 1 h 670842"/>
                  <a:gd name="connsiteX1" fmla="*/ 704625 w 771484"/>
                  <a:gd name="connsiteY1" fmla="*/ 124 h 670842"/>
                  <a:gd name="connsiteX2" fmla="*/ 363287 w 771484"/>
                  <a:gd name="connsiteY2" fmla="*/ 8219 h 670842"/>
                  <a:gd name="connsiteX3" fmla="*/ 281290 w 771484"/>
                  <a:gd name="connsiteY3" fmla="*/ 73719 h 670842"/>
                  <a:gd name="connsiteX4" fmla="*/ 15276 w 771484"/>
                  <a:gd name="connsiteY4" fmla="*/ 574734 h 670842"/>
                  <a:gd name="connsiteX5" fmla="*/ 35977 w 771484"/>
                  <a:gd name="connsiteY5" fmla="*/ 649010 h 670842"/>
                  <a:gd name="connsiteX6" fmla="*/ 435957 w 771484"/>
                  <a:gd name="connsiteY6" fmla="*/ 670638 h 670842"/>
                  <a:gd name="connsiteX7" fmla="*/ 486997 w 771484"/>
                  <a:gd name="connsiteY7" fmla="*/ 657909 h 670842"/>
                  <a:gd name="connsiteX8" fmla="*/ 526544 w 771484"/>
                  <a:gd name="connsiteY8" fmla="*/ 600009 h 670842"/>
                  <a:gd name="connsiteX9" fmla="*/ 618117 w 771484"/>
                  <a:gd name="connsiteY9" fmla="*/ 390967 h 670842"/>
                  <a:gd name="connsiteX10" fmla="*/ 762834 w 771484"/>
                  <a:gd name="connsiteY10" fmla="*/ 56792 h 670842"/>
                  <a:gd name="connsiteX11" fmla="*/ 771485 w 771484"/>
                  <a:gd name="connsiteY11" fmla="*/ 22250 h 670842"/>
                  <a:gd name="connsiteX12" fmla="*/ 771423 w 771484"/>
                  <a:gd name="connsiteY12" fmla="*/ 22435 h 670842"/>
                  <a:gd name="connsiteX13" fmla="*/ 713400 w 771484"/>
                  <a:gd name="connsiteY13" fmla="*/ 5 h 6708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771484" h="670842">
                    <a:moveTo>
                      <a:pt x="713400" y="1"/>
                    </a:moveTo>
                    <a:cubicBezTo>
                      <a:pt x="710604" y="-6"/>
                      <a:pt x="707678" y="47"/>
                      <a:pt x="704625" y="124"/>
                    </a:cubicBezTo>
                    <a:lnTo>
                      <a:pt x="363287" y="8219"/>
                    </a:lnTo>
                    <a:cubicBezTo>
                      <a:pt x="334539" y="14997"/>
                      <a:pt x="306511" y="29443"/>
                      <a:pt x="281290" y="73719"/>
                    </a:cubicBezTo>
                    <a:lnTo>
                      <a:pt x="15276" y="574734"/>
                    </a:lnTo>
                    <a:cubicBezTo>
                      <a:pt x="-6239" y="619933"/>
                      <a:pt x="-9719" y="652179"/>
                      <a:pt x="35977" y="649010"/>
                    </a:cubicBezTo>
                    <a:lnTo>
                      <a:pt x="435957" y="670638"/>
                    </a:lnTo>
                    <a:cubicBezTo>
                      <a:pt x="452720" y="671555"/>
                      <a:pt x="469634" y="669739"/>
                      <a:pt x="486997" y="657909"/>
                    </a:cubicBezTo>
                    <a:cubicBezTo>
                      <a:pt x="499866" y="645398"/>
                      <a:pt x="512987" y="626979"/>
                      <a:pt x="526544" y="600009"/>
                    </a:cubicBezTo>
                    <a:lnTo>
                      <a:pt x="618117" y="390967"/>
                    </a:lnTo>
                    <a:lnTo>
                      <a:pt x="762834" y="56792"/>
                    </a:lnTo>
                    <a:cubicBezTo>
                      <a:pt x="764590" y="45637"/>
                      <a:pt x="769960" y="33331"/>
                      <a:pt x="771485" y="22250"/>
                    </a:cubicBezTo>
                    <a:lnTo>
                      <a:pt x="771423" y="22435"/>
                    </a:lnTo>
                    <a:cubicBezTo>
                      <a:pt x="768880" y="9487"/>
                      <a:pt x="755329" y="106"/>
                      <a:pt x="713400" y="5"/>
                    </a:cubicBezTo>
                    <a:close/>
                  </a:path>
                </a:pathLst>
              </a:custGeom>
              <a:solidFill>
                <a:srgbClr val="6D6F84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/>
              </a:p>
            </p:txBody>
          </p:sp>
          <p:sp>
            <p:nvSpPr>
              <p:cNvPr id="64578" name="Freihandform: Form 64577">
                <a:extLst>
                  <a:ext uri="{FF2B5EF4-FFF2-40B4-BE49-F238E27FC236}">
                    <a16:creationId xmlns:a16="http://schemas.microsoft.com/office/drawing/2014/main" id="{730B452F-613C-4E2D-BC02-2C0907751776}"/>
                  </a:ext>
                </a:extLst>
              </p:cNvPr>
              <p:cNvSpPr/>
              <p:nvPr/>
            </p:nvSpPr>
            <p:spPr>
              <a:xfrm>
                <a:off x="2356798" y="1780792"/>
                <a:ext cx="746655" cy="584683"/>
              </a:xfrm>
              <a:custGeom>
                <a:avLst/>
                <a:gdLst>
                  <a:gd name="connsiteX0" fmla="*/ 328501 w 746655"/>
                  <a:gd name="connsiteY0" fmla="*/ 1 h 584683"/>
                  <a:gd name="connsiteX1" fmla="*/ 271224 w 746655"/>
                  <a:gd name="connsiteY1" fmla="*/ 14460 h 584683"/>
                  <a:gd name="connsiteX2" fmla="*/ 15275 w 746655"/>
                  <a:gd name="connsiteY2" fmla="*/ 496502 h 584683"/>
                  <a:gd name="connsiteX3" fmla="*/ 35976 w 746655"/>
                  <a:gd name="connsiteY3" fmla="*/ 570777 h 584683"/>
                  <a:gd name="connsiteX4" fmla="*/ 102098 w 746655"/>
                  <a:gd name="connsiteY4" fmla="*/ 574359 h 584683"/>
                  <a:gd name="connsiteX5" fmla="*/ 102219 w 746655"/>
                  <a:gd name="connsiteY5" fmla="*/ 574175 h 584683"/>
                  <a:gd name="connsiteX6" fmla="*/ 369903 w 746655"/>
                  <a:gd name="connsiteY6" fmla="*/ 1735 h 584683"/>
                  <a:gd name="connsiteX7" fmla="*/ 328501 w 746655"/>
                  <a:gd name="connsiteY7" fmla="*/ 1 h 584683"/>
                  <a:gd name="connsiteX8" fmla="*/ 397773 w 746655"/>
                  <a:gd name="connsiteY8" fmla="*/ 3215 h 584683"/>
                  <a:gd name="connsiteX9" fmla="*/ 134477 w 746655"/>
                  <a:gd name="connsiteY9" fmla="*/ 576092 h 584683"/>
                  <a:gd name="connsiteX10" fmla="*/ 293341 w 746655"/>
                  <a:gd name="connsiteY10" fmla="*/ 584684 h 584683"/>
                  <a:gd name="connsiteX11" fmla="*/ 512029 w 746655"/>
                  <a:gd name="connsiteY11" fmla="*/ 388183 h 584683"/>
                  <a:gd name="connsiteX12" fmla="*/ 578761 w 746655"/>
                  <a:gd name="connsiteY12" fmla="*/ 400045 h 584683"/>
                  <a:gd name="connsiteX13" fmla="*/ 579872 w 746655"/>
                  <a:gd name="connsiteY13" fmla="*/ 399982 h 584683"/>
                  <a:gd name="connsiteX14" fmla="*/ 618125 w 746655"/>
                  <a:gd name="connsiteY14" fmla="*/ 312733 h 584683"/>
                  <a:gd name="connsiteX15" fmla="*/ 746655 w 746655"/>
                  <a:gd name="connsiteY15" fmla="*/ 15883 h 584683"/>
                  <a:gd name="connsiteX16" fmla="*/ 397773 w 746655"/>
                  <a:gd name="connsiteY16" fmla="*/ 3215 h 584683"/>
                  <a:gd name="connsiteX17" fmla="*/ 512029 w 746655"/>
                  <a:gd name="connsiteY17" fmla="*/ 420562 h 584683"/>
                  <a:gd name="connsiteX18" fmla="*/ 496700 w 746655"/>
                  <a:gd name="connsiteY18" fmla="*/ 421305 h 584683"/>
                  <a:gd name="connsiteX19" fmla="*/ 492008 w 746655"/>
                  <a:gd name="connsiteY19" fmla="*/ 421857 h 584683"/>
                  <a:gd name="connsiteX20" fmla="*/ 474024 w 746655"/>
                  <a:gd name="connsiteY20" fmla="*/ 425197 h 584683"/>
                  <a:gd name="connsiteX21" fmla="*/ 458327 w 746655"/>
                  <a:gd name="connsiteY21" fmla="*/ 430017 h 584683"/>
                  <a:gd name="connsiteX22" fmla="*/ 483848 w 746655"/>
                  <a:gd name="connsiteY22" fmla="*/ 550261 h 584683"/>
                  <a:gd name="connsiteX23" fmla="*/ 518208 w 746655"/>
                  <a:gd name="connsiteY23" fmla="*/ 544641 h 584683"/>
                  <a:gd name="connsiteX24" fmla="*/ 566588 w 746655"/>
                  <a:gd name="connsiteY24" fmla="*/ 430385 h 584683"/>
                  <a:gd name="connsiteX25" fmla="*/ 512029 w 746655"/>
                  <a:gd name="connsiteY25" fmla="*/ 420562 h 584683"/>
                  <a:gd name="connsiteX26" fmla="*/ 438248 w 746655"/>
                  <a:gd name="connsiteY26" fmla="*/ 438850 h 584683"/>
                  <a:gd name="connsiteX27" fmla="*/ 391843 w 746655"/>
                  <a:gd name="connsiteY27" fmla="*/ 473762 h 584683"/>
                  <a:gd name="connsiteX28" fmla="*/ 337652 w 746655"/>
                  <a:gd name="connsiteY28" fmla="*/ 574118 h 584683"/>
                  <a:gd name="connsiteX29" fmla="*/ 462652 w 746655"/>
                  <a:gd name="connsiteY29" fmla="*/ 553722 h 584683"/>
                  <a:gd name="connsiteX30" fmla="*/ 438248 w 746655"/>
                  <a:gd name="connsiteY30" fmla="*/ 438850 h 5846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746655" h="584683">
                    <a:moveTo>
                      <a:pt x="328501" y="1"/>
                    </a:moveTo>
                    <a:cubicBezTo>
                      <a:pt x="305883" y="78"/>
                      <a:pt x="284985" y="2992"/>
                      <a:pt x="271224" y="14460"/>
                    </a:cubicBezTo>
                    <a:lnTo>
                      <a:pt x="15275" y="496502"/>
                    </a:lnTo>
                    <a:cubicBezTo>
                      <a:pt x="-6239" y="541701"/>
                      <a:pt x="-9719" y="573946"/>
                      <a:pt x="35976" y="570777"/>
                    </a:cubicBezTo>
                    <a:lnTo>
                      <a:pt x="102098" y="574359"/>
                    </a:lnTo>
                    <a:lnTo>
                      <a:pt x="102219" y="574175"/>
                    </a:lnTo>
                    <a:lnTo>
                      <a:pt x="369903" y="1735"/>
                    </a:lnTo>
                    <a:cubicBezTo>
                      <a:pt x="356251" y="941"/>
                      <a:pt x="342078" y="-43"/>
                      <a:pt x="328501" y="1"/>
                    </a:cubicBezTo>
                    <a:close/>
                    <a:moveTo>
                      <a:pt x="397773" y="3215"/>
                    </a:moveTo>
                    <a:lnTo>
                      <a:pt x="134477" y="576092"/>
                    </a:lnTo>
                    <a:lnTo>
                      <a:pt x="293341" y="584684"/>
                    </a:lnTo>
                    <a:cubicBezTo>
                      <a:pt x="320634" y="471267"/>
                      <a:pt x="408232" y="388183"/>
                      <a:pt x="512029" y="388183"/>
                    </a:cubicBezTo>
                    <a:cubicBezTo>
                      <a:pt x="535251" y="388183"/>
                      <a:pt x="557654" y="392317"/>
                      <a:pt x="578761" y="400045"/>
                    </a:cubicBezTo>
                    <a:lnTo>
                      <a:pt x="579872" y="399982"/>
                    </a:lnTo>
                    <a:lnTo>
                      <a:pt x="618125" y="312733"/>
                    </a:lnTo>
                    <a:lnTo>
                      <a:pt x="746655" y="15883"/>
                    </a:lnTo>
                    <a:lnTo>
                      <a:pt x="397773" y="3215"/>
                    </a:lnTo>
                    <a:close/>
                    <a:moveTo>
                      <a:pt x="512029" y="420562"/>
                    </a:moveTo>
                    <a:cubicBezTo>
                      <a:pt x="506873" y="420562"/>
                      <a:pt x="501748" y="420810"/>
                      <a:pt x="496700" y="421305"/>
                    </a:cubicBezTo>
                    <a:cubicBezTo>
                      <a:pt x="495125" y="421457"/>
                      <a:pt x="493570" y="421660"/>
                      <a:pt x="492008" y="421857"/>
                    </a:cubicBezTo>
                    <a:cubicBezTo>
                      <a:pt x="485918" y="422638"/>
                      <a:pt x="479917" y="423730"/>
                      <a:pt x="474024" y="425197"/>
                    </a:cubicBezTo>
                    <a:cubicBezTo>
                      <a:pt x="468703" y="426518"/>
                      <a:pt x="463464" y="428156"/>
                      <a:pt x="458327" y="430017"/>
                    </a:cubicBezTo>
                    <a:lnTo>
                      <a:pt x="483848" y="550261"/>
                    </a:lnTo>
                    <a:lnTo>
                      <a:pt x="518208" y="544641"/>
                    </a:lnTo>
                    <a:lnTo>
                      <a:pt x="566588" y="430385"/>
                    </a:lnTo>
                    <a:cubicBezTo>
                      <a:pt x="547049" y="425261"/>
                      <a:pt x="524139" y="420562"/>
                      <a:pt x="512029" y="420562"/>
                    </a:cubicBezTo>
                    <a:close/>
                    <a:moveTo>
                      <a:pt x="438248" y="438850"/>
                    </a:moveTo>
                    <a:cubicBezTo>
                      <a:pt x="421224" y="447715"/>
                      <a:pt x="405609" y="459526"/>
                      <a:pt x="391843" y="473762"/>
                    </a:cubicBezTo>
                    <a:cubicBezTo>
                      <a:pt x="366328" y="500147"/>
                      <a:pt x="347228" y="534824"/>
                      <a:pt x="337652" y="574118"/>
                    </a:cubicBezTo>
                    <a:lnTo>
                      <a:pt x="462652" y="553722"/>
                    </a:lnTo>
                    <a:lnTo>
                      <a:pt x="438248" y="438850"/>
                    </a:lnTo>
                    <a:close/>
                  </a:path>
                </a:pathLst>
              </a:custGeom>
              <a:solidFill>
                <a:srgbClr val="D5E5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/>
              </a:p>
            </p:txBody>
          </p:sp>
          <p:sp>
            <p:nvSpPr>
              <p:cNvPr id="64579" name="Freihandform: Form 64578">
                <a:extLst>
                  <a:ext uri="{FF2B5EF4-FFF2-40B4-BE49-F238E27FC236}">
                    <a16:creationId xmlns:a16="http://schemas.microsoft.com/office/drawing/2014/main" id="{0FBAF026-9482-4BA5-8544-09AED4BF81B2}"/>
                  </a:ext>
                </a:extLst>
              </p:cNvPr>
              <p:cNvSpPr/>
              <p:nvPr/>
            </p:nvSpPr>
            <p:spPr>
              <a:xfrm>
                <a:off x="2213467" y="2750743"/>
                <a:ext cx="497494" cy="724339"/>
              </a:xfrm>
              <a:custGeom>
                <a:avLst/>
                <a:gdLst>
                  <a:gd name="connsiteX0" fmla="*/ 494946 w 497494"/>
                  <a:gd name="connsiteY0" fmla="*/ 384379 h 724339"/>
                  <a:gd name="connsiteX1" fmla="*/ 213432 w 497494"/>
                  <a:gd name="connsiteY1" fmla="*/ 723647 h 724339"/>
                  <a:gd name="connsiteX2" fmla="*/ 2548 w 497494"/>
                  <a:gd name="connsiteY2" fmla="*/ 339961 h 724339"/>
                  <a:gd name="connsiteX3" fmla="*/ 284063 w 497494"/>
                  <a:gd name="connsiteY3" fmla="*/ 693 h 724339"/>
                  <a:gd name="connsiteX4" fmla="*/ 494946 w 497494"/>
                  <a:gd name="connsiteY4" fmla="*/ 384379 h 7243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97494" h="724339">
                    <a:moveTo>
                      <a:pt x="494946" y="384379"/>
                    </a:moveTo>
                    <a:cubicBezTo>
                      <a:pt x="475452" y="583915"/>
                      <a:pt x="349335" y="735908"/>
                      <a:pt x="213432" y="723647"/>
                    </a:cubicBezTo>
                    <a:cubicBezTo>
                      <a:pt x="77529" y="711386"/>
                      <a:pt x="-16946" y="539497"/>
                      <a:pt x="2548" y="339961"/>
                    </a:cubicBezTo>
                    <a:cubicBezTo>
                      <a:pt x="22042" y="140425"/>
                      <a:pt x="148160" y="-11569"/>
                      <a:pt x="284063" y="693"/>
                    </a:cubicBezTo>
                    <a:cubicBezTo>
                      <a:pt x="419966" y="12953"/>
                      <a:pt x="514441" y="184843"/>
                      <a:pt x="494946" y="384379"/>
                    </a:cubicBez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/>
              </a:p>
            </p:txBody>
          </p:sp>
          <p:sp>
            <p:nvSpPr>
              <p:cNvPr id="64580" name="Freihandform: Form 64579">
                <a:extLst>
                  <a:ext uri="{FF2B5EF4-FFF2-40B4-BE49-F238E27FC236}">
                    <a16:creationId xmlns:a16="http://schemas.microsoft.com/office/drawing/2014/main" id="{CF2630B0-1DF0-4592-AF41-AF00F896E2C1}"/>
                  </a:ext>
                </a:extLst>
              </p:cNvPr>
              <p:cNvSpPr/>
              <p:nvPr/>
            </p:nvSpPr>
            <p:spPr>
              <a:xfrm>
                <a:off x="2213467" y="2769273"/>
                <a:ext cx="467432" cy="689653"/>
              </a:xfrm>
              <a:custGeom>
                <a:avLst/>
                <a:gdLst>
                  <a:gd name="connsiteX0" fmla="*/ 465037 w 467432"/>
                  <a:gd name="connsiteY0" fmla="*/ 365975 h 689653"/>
                  <a:gd name="connsiteX1" fmla="*/ 200534 w 467432"/>
                  <a:gd name="connsiteY1" fmla="*/ 688994 h 689653"/>
                  <a:gd name="connsiteX2" fmla="*/ 2395 w 467432"/>
                  <a:gd name="connsiteY2" fmla="*/ 323678 h 689653"/>
                  <a:gd name="connsiteX3" fmla="*/ 266898 w 467432"/>
                  <a:gd name="connsiteY3" fmla="*/ 660 h 689653"/>
                  <a:gd name="connsiteX4" fmla="*/ 465037 w 467432"/>
                  <a:gd name="connsiteY4" fmla="*/ 365975 h 6896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67432" h="689653">
                    <a:moveTo>
                      <a:pt x="465037" y="365975"/>
                    </a:moveTo>
                    <a:cubicBezTo>
                      <a:pt x="446722" y="555955"/>
                      <a:pt x="328226" y="700671"/>
                      <a:pt x="200534" y="688994"/>
                    </a:cubicBezTo>
                    <a:cubicBezTo>
                      <a:pt x="72842" y="677320"/>
                      <a:pt x="-15925" y="513657"/>
                      <a:pt x="2395" y="323678"/>
                    </a:cubicBezTo>
                    <a:cubicBezTo>
                      <a:pt x="20711" y="133699"/>
                      <a:pt x="139206" y="-11018"/>
                      <a:pt x="266898" y="660"/>
                    </a:cubicBezTo>
                    <a:cubicBezTo>
                      <a:pt x="394590" y="12333"/>
                      <a:pt x="483357" y="175996"/>
                      <a:pt x="465037" y="365975"/>
                    </a:cubicBez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/>
              </a:p>
            </p:txBody>
          </p:sp>
          <p:sp>
            <p:nvSpPr>
              <p:cNvPr id="64581" name="Freihandform: Form 64580">
                <a:extLst>
                  <a:ext uri="{FF2B5EF4-FFF2-40B4-BE49-F238E27FC236}">
                    <a16:creationId xmlns:a16="http://schemas.microsoft.com/office/drawing/2014/main" id="{D6AA4104-8217-4EB0-B3AB-76303AE05ABB}"/>
                  </a:ext>
                </a:extLst>
              </p:cNvPr>
              <p:cNvSpPr/>
              <p:nvPr/>
            </p:nvSpPr>
            <p:spPr>
              <a:xfrm>
                <a:off x="2299005" y="2829396"/>
                <a:ext cx="381898" cy="597138"/>
              </a:xfrm>
              <a:custGeom>
                <a:avLst/>
                <a:gdLst>
                  <a:gd name="connsiteX0" fmla="*/ 241641 w 381898"/>
                  <a:gd name="connsiteY0" fmla="*/ 37 h 597138"/>
                  <a:gd name="connsiteX1" fmla="*/ 2322 w 381898"/>
                  <a:gd name="connsiteY1" fmla="*/ 280262 h 597138"/>
                  <a:gd name="connsiteX2" fmla="*/ 194619 w 381898"/>
                  <a:gd name="connsiteY2" fmla="*/ 596575 h 597138"/>
                  <a:gd name="connsiteX3" fmla="*/ 231633 w 381898"/>
                  <a:gd name="connsiteY3" fmla="*/ 595587 h 597138"/>
                  <a:gd name="connsiteX4" fmla="*/ 231880 w 381898"/>
                  <a:gd name="connsiteY4" fmla="*/ 595524 h 597138"/>
                  <a:gd name="connsiteX5" fmla="*/ 379505 w 381898"/>
                  <a:gd name="connsiteY5" fmla="*/ 305844 h 597138"/>
                  <a:gd name="connsiteX6" fmla="*/ 304613 w 381898"/>
                  <a:gd name="connsiteY6" fmla="*/ 10721 h 597138"/>
                  <a:gd name="connsiteX7" fmla="*/ 259010 w 381898"/>
                  <a:gd name="connsiteY7" fmla="*/ 587 h 597138"/>
                  <a:gd name="connsiteX8" fmla="*/ 241647 w 381898"/>
                  <a:gd name="connsiteY8" fmla="*/ 31 h 5971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1898" h="597138">
                    <a:moveTo>
                      <a:pt x="241641" y="37"/>
                    </a:moveTo>
                    <a:cubicBezTo>
                      <a:pt x="124534" y="2301"/>
                      <a:pt x="19258" y="123481"/>
                      <a:pt x="2322" y="280262"/>
                    </a:cubicBezTo>
                    <a:cubicBezTo>
                      <a:pt x="-15450" y="444759"/>
                      <a:pt x="70718" y="586472"/>
                      <a:pt x="194619" y="596575"/>
                    </a:cubicBezTo>
                    <a:cubicBezTo>
                      <a:pt x="207088" y="597592"/>
                      <a:pt x="219435" y="597214"/>
                      <a:pt x="231633" y="595587"/>
                    </a:cubicBezTo>
                    <a:lnTo>
                      <a:pt x="231880" y="595524"/>
                    </a:lnTo>
                    <a:cubicBezTo>
                      <a:pt x="308303" y="543104"/>
                      <a:pt x="367053" y="434952"/>
                      <a:pt x="379505" y="305844"/>
                    </a:cubicBezTo>
                    <a:cubicBezTo>
                      <a:pt x="390978" y="186845"/>
                      <a:pt x="360415" y="78183"/>
                      <a:pt x="304613" y="10721"/>
                    </a:cubicBezTo>
                    <a:cubicBezTo>
                      <a:pt x="290121" y="5337"/>
                      <a:pt x="274881" y="1882"/>
                      <a:pt x="259010" y="587"/>
                    </a:cubicBezTo>
                    <a:cubicBezTo>
                      <a:pt x="253203" y="113"/>
                      <a:pt x="247406" y="-81"/>
                      <a:pt x="241647" y="31"/>
                    </a:cubicBezTo>
                    <a:close/>
                  </a:path>
                </a:pathLst>
              </a:custGeom>
              <a:solidFill>
                <a:srgbClr val="878787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/>
              </a:p>
            </p:txBody>
          </p:sp>
          <p:sp>
            <p:nvSpPr>
              <p:cNvPr id="64582" name="Freihandform: Form 64581">
                <a:extLst>
                  <a:ext uri="{FF2B5EF4-FFF2-40B4-BE49-F238E27FC236}">
                    <a16:creationId xmlns:a16="http://schemas.microsoft.com/office/drawing/2014/main" id="{66A3CD49-6E23-419E-BDB5-1815DE341425}"/>
                  </a:ext>
                </a:extLst>
              </p:cNvPr>
              <p:cNvSpPr/>
              <p:nvPr/>
            </p:nvSpPr>
            <p:spPr>
              <a:xfrm>
                <a:off x="2318830" y="2871043"/>
                <a:ext cx="335612" cy="486146"/>
              </a:xfrm>
              <a:custGeom>
                <a:avLst/>
                <a:gdLst>
                  <a:gd name="connsiteX0" fmla="*/ 333894 w 335612"/>
                  <a:gd name="connsiteY0" fmla="*/ 257983 h 486146"/>
                  <a:gd name="connsiteX1" fmla="*/ 143984 w 335612"/>
                  <a:gd name="connsiteY1" fmla="*/ 485681 h 486146"/>
                  <a:gd name="connsiteX2" fmla="*/ 1719 w 335612"/>
                  <a:gd name="connsiteY2" fmla="*/ 228163 h 486146"/>
                  <a:gd name="connsiteX3" fmla="*/ 191628 w 335612"/>
                  <a:gd name="connsiteY3" fmla="*/ 465 h 486146"/>
                  <a:gd name="connsiteX4" fmla="*/ 333894 w 335612"/>
                  <a:gd name="connsiteY4" fmla="*/ 257983 h 4861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35612" h="486146">
                    <a:moveTo>
                      <a:pt x="333894" y="257983"/>
                    </a:moveTo>
                    <a:cubicBezTo>
                      <a:pt x="320743" y="391904"/>
                      <a:pt x="235659" y="493911"/>
                      <a:pt x="143984" y="485681"/>
                    </a:cubicBezTo>
                    <a:cubicBezTo>
                      <a:pt x="52303" y="477453"/>
                      <a:pt x="-11432" y="362085"/>
                      <a:pt x="1719" y="228163"/>
                    </a:cubicBezTo>
                    <a:cubicBezTo>
                      <a:pt x="14870" y="94242"/>
                      <a:pt x="99953" y="-7765"/>
                      <a:pt x="191628" y="465"/>
                    </a:cubicBezTo>
                    <a:cubicBezTo>
                      <a:pt x="283310" y="8693"/>
                      <a:pt x="347045" y="124061"/>
                      <a:pt x="333894" y="257983"/>
                    </a:cubicBez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/>
              </a:p>
            </p:txBody>
          </p:sp>
          <p:sp>
            <p:nvSpPr>
              <p:cNvPr id="64583" name="Freihandform: Form 64582">
                <a:extLst>
                  <a:ext uri="{FF2B5EF4-FFF2-40B4-BE49-F238E27FC236}">
                    <a16:creationId xmlns:a16="http://schemas.microsoft.com/office/drawing/2014/main" id="{A6A8E446-D788-4A44-BBEE-752DD902A9B6}"/>
                  </a:ext>
                </a:extLst>
              </p:cNvPr>
              <p:cNvSpPr/>
              <p:nvPr/>
            </p:nvSpPr>
            <p:spPr>
              <a:xfrm>
                <a:off x="2345608" y="3023677"/>
                <a:ext cx="108982" cy="162386"/>
              </a:xfrm>
              <a:custGeom>
                <a:avLst/>
                <a:gdLst>
                  <a:gd name="connsiteX0" fmla="*/ 108424 w 108982"/>
                  <a:gd name="connsiteY0" fmla="*/ 86172 h 162386"/>
                  <a:gd name="connsiteX1" fmla="*/ 46755 w 108982"/>
                  <a:gd name="connsiteY1" fmla="*/ 162232 h 162386"/>
                  <a:gd name="connsiteX2" fmla="*/ 558 w 108982"/>
                  <a:gd name="connsiteY2" fmla="*/ 76215 h 162386"/>
                  <a:gd name="connsiteX3" fmla="*/ 62227 w 108982"/>
                  <a:gd name="connsiteY3" fmla="*/ 155 h 162386"/>
                  <a:gd name="connsiteX4" fmla="*/ 108424 w 108982"/>
                  <a:gd name="connsiteY4" fmla="*/ 86172 h 1623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8982" h="162386">
                    <a:moveTo>
                      <a:pt x="108424" y="86172"/>
                    </a:moveTo>
                    <a:cubicBezTo>
                      <a:pt x="104154" y="130904"/>
                      <a:pt x="76526" y="164975"/>
                      <a:pt x="46755" y="162232"/>
                    </a:cubicBezTo>
                    <a:cubicBezTo>
                      <a:pt x="16984" y="159484"/>
                      <a:pt x="-3712" y="120948"/>
                      <a:pt x="558" y="76215"/>
                    </a:cubicBezTo>
                    <a:cubicBezTo>
                      <a:pt x="4828" y="31483"/>
                      <a:pt x="32457" y="-2589"/>
                      <a:pt x="62227" y="155"/>
                    </a:cubicBezTo>
                    <a:cubicBezTo>
                      <a:pt x="91998" y="2903"/>
                      <a:pt x="112694" y="41439"/>
                      <a:pt x="108424" y="86172"/>
                    </a:cubicBez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/>
              </a:p>
            </p:txBody>
          </p:sp>
          <p:sp>
            <p:nvSpPr>
              <p:cNvPr id="64584" name="Freihandform: Form 64583">
                <a:extLst>
                  <a:ext uri="{FF2B5EF4-FFF2-40B4-BE49-F238E27FC236}">
                    <a16:creationId xmlns:a16="http://schemas.microsoft.com/office/drawing/2014/main" id="{FE3177E8-AC47-4C31-84FD-C1D3D1338FE6}"/>
                  </a:ext>
                </a:extLst>
              </p:cNvPr>
              <p:cNvSpPr/>
              <p:nvPr/>
            </p:nvSpPr>
            <p:spPr>
              <a:xfrm>
                <a:off x="2158215" y="3641199"/>
                <a:ext cx="881815" cy="185519"/>
              </a:xfrm>
              <a:custGeom>
                <a:avLst/>
                <a:gdLst>
                  <a:gd name="connsiteX0" fmla="*/ 18703 w 881815"/>
                  <a:gd name="connsiteY0" fmla="*/ 18 h 185519"/>
                  <a:gd name="connsiteX1" fmla="*/ 104 w 881815"/>
                  <a:gd name="connsiteY1" fmla="*/ 28442 h 185519"/>
                  <a:gd name="connsiteX2" fmla="*/ 23647 w 881815"/>
                  <a:gd name="connsiteY2" fmla="*/ 63788 h 185519"/>
                  <a:gd name="connsiteX3" fmla="*/ 114172 w 881815"/>
                  <a:gd name="connsiteY3" fmla="*/ 89307 h 185519"/>
                  <a:gd name="connsiteX4" fmla="*/ 366902 w 881815"/>
                  <a:gd name="connsiteY4" fmla="*/ 132192 h 185519"/>
                  <a:gd name="connsiteX5" fmla="*/ 874153 w 881815"/>
                  <a:gd name="connsiteY5" fmla="*/ 185519 h 185519"/>
                  <a:gd name="connsiteX6" fmla="*/ 874277 w 881815"/>
                  <a:gd name="connsiteY6" fmla="*/ 185148 h 185519"/>
                  <a:gd name="connsiteX7" fmla="*/ 872917 w 881815"/>
                  <a:gd name="connsiteY7" fmla="*/ 154437 h 185519"/>
                  <a:gd name="connsiteX8" fmla="*/ 881815 w 881815"/>
                  <a:gd name="connsiteY8" fmla="*/ 119772 h 185519"/>
                  <a:gd name="connsiteX9" fmla="*/ 482667 w 881815"/>
                  <a:gd name="connsiteY9" fmla="*/ 78197 h 185519"/>
                  <a:gd name="connsiteX10" fmla="*/ 481940 w 881815"/>
                  <a:gd name="connsiteY10" fmla="*/ 77839 h 185519"/>
                  <a:gd name="connsiteX11" fmla="*/ 164719 w 881815"/>
                  <a:gd name="connsiteY11" fmla="*/ 30914 h 185519"/>
                  <a:gd name="connsiteX12" fmla="*/ 164410 w 881815"/>
                  <a:gd name="connsiteY12" fmla="*/ 31161 h 185519"/>
                  <a:gd name="connsiteX13" fmla="*/ 23523 w 881815"/>
                  <a:gd name="connsiteY13" fmla="*/ 1007 h 185519"/>
                  <a:gd name="connsiteX14" fmla="*/ 18703 w 881815"/>
                  <a:gd name="connsiteY14" fmla="*/ 18 h 1855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881815" h="185519">
                    <a:moveTo>
                      <a:pt x="18703" y="18"/>
                    </a:moveTo>
                    <a:cubicBezTo>
                      <a:pt x="11063" y="473"/>
                      <a:pt x="1370" y="9152"/>
                      <a:pt x="104" y="28442"/>
                    </a:cubicBezTo>
                    <a:cubicBezTo>
                      <a:pt x="-1463" y="52288"/>
                      <a:pt x="15108" y="62242"/>
                      <a:pt x="23647" y="63788"/>
                    </a:cubicBezTo>
                    <a:cubicBezTo>
                      <a:pt x="22799" y="64652"/>
                      <a:pt x="41616" y="72554"/>
                      <a:pt x="114172" y="89307"/>
                    </a:cubicBezTo>
                    <a:cubicBezTo>
                      <a:pt x="180339" y="104532"/>
                      <a:pt x="270407" y="120424"/>
                      <a:pt x="366902" y="132192"/>
                    </a:cubicBezTo>
                    <a:cubicBezTo>
                      <a:pt x="556774" y="155347"/>
                      <a:pt x="695324" y="173906"/>
                      <a:pt x="874153" y="185519"/>
                    </a:cubicBezTo>
                    <a:lnTo>
                      <a:pt x="874277" y="185148"/>
                    </a:lnTo>
                    <a:cubicBezTo>
                      <a:pt x="873553" y="168958"/>
                      <a:pt x="873060" y="157298"/>
                      <a:pt x="872917" y="154437"/>
                    </a:cubicBezTo>
                    <a:cubicBezTo>
                      <a:pt x="872256" y="141212"/>
                      <a:pt x="875488" y="129514"/>
                      <a:pt x="881815" y="119772"/>
                    </a:cubicBezTo>
                    <a:cubicBezTo>
                      <a:pt x="745011" y="110845"/>
                      <a:pt x="617388" y="94616"/>
                      <a:pt x="482667" y="78197"/>
                    </a:cubicBezTo>
                    <a:lnTo>
                      <a:pt x="481940" y="77839"/>
                    </a:lnTo>
                    <a:cubicBezTo>
                      <a:pt x="331775" y="106234"/>
                      <a:pt x="223952" y="64682"/>
                      <a:pt x="164719" y="30914"/>
                    </a:cubicBezTo>
                    <a:lnTo>
                      <a:pt x="164410" y="31161"/>
                    </a:lnTo>
                    <a:cubicBezTo>
                      <a:pt x="89512" y="19791"/>
                      <a:pt x="23523" y="1007"/>
                      <a:pt x="23523" y="1007"/>
                    </a:cubicBezTo>
                    <a:cubicBezTo>
                      <a:pt x="22105" y="269"/>
                      <a:pt x="20466" y="-87"/>
                      <a:pt x="18703" y="18"/>
                    </a:cubicBezTo>
                    <a:close/>
                  </a:path>
                </a:pathLst>
              </a:custGeom>
              <a:solidFill>
                <a:srgbClr val="E2E3DB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/>
              </a:p>
            </p:txBody>
          </p:sp>
          <p:sp>
            <p:nvSpPr>
              <p:cNvPr id="64585" name="Freihandform: Form 64584">
                <a:extLst>
                  <a:ext uri="{FF2B5EF4-FFF2-40B4-BE49-F238E27FC236}">
                    <a16:creationId xmlns:a16="http://schemas.microsoft.com/office/drawing/2014/main" id="{160C756C-D131-4B41-917C-5CCC9DC949B7}"/>
                  </a:ext>
                </a:extLst>
              </p:cNvPr>
              <p:cNvSpPr/>
              <p:nvPr/>
            </p:nvSpPr>
            <p:spPr>
              <a:xfrm>
                <a:off x="2057396" y="3579347"/>
                <a:ext cx="211249" cy="542948"/>
              </a:xfrm>
              <a:custGeom>
                <a:avLst/>
                <a:gdLst>
                  <a:gd name="connsiteX0" fmla="*/ 74564 w 211249"/>
                  <a:gd name="connsiteY0" fmla="*/ 20 h 542948"/>
                  <a:gd name="connsiteX1" fmla="*/ 74131 w 211249"/>
                  <a:gd name="connsiteY1" fmla="*/ 82 h 542948"/>
                  <a:gd name="connsiteX2" fmla="*/ 32484 w 211249"/>
                  <a:gd name="connsiteY2" fmla="*/ 10463 h 542948"/>
                  <a:gd name="connsiteX3" fmla="*/ 32484 w 211249"/>
                  <a:gd name="connsiteY3" fmla="*/ 10525 h 542948"/>
                  <a:gd name="connsiteX4" fmla="*/ 105 w 211249"/>
                  <a:gd name="connsiteY4" fmla="*/ 66015 h 542948"/>
                  <a:gd name="connsiteX5" fmla="*/ 17468 w 211249"/>
                  <a:gd name="connsiteY5" fmla="*/ 504247 h 542948"/>
                  <a:gd name="connsiteX6" fmla="*/ 59116 w 211249"/>
                  <a:gd name="connsiteY6" fmla="*/ 542373 h 542948"/>
                  <a:gd name="connsiteX7" fmla="*/ 137717 w 211249"/>
                  <a:gd name="connsiteY7" fmla="*/ 530819 h 542948"/>
                  <a:gd name="connsiteX8" fmla="*/ 156069 w 211249"/>
                  <a:gd name="connsiteY8" fmla="*/ 513085 h 542948"/>
                  <a:gd name="connsiteX9" fmla="*/ 146985 w 211249"/>
                  <a:gd name="connsiteY9" fmla="*/ 507708 h 542948"/>
                  <a:gd name="connsiteX10" fmla="*/ 104163 w 211249"/>
                  <a:gd name="connsiteY10" fmla="*/ 419837 h 542948"/>
                  <a:gd name="connsiteX11" fmla="*/ 151619 w 211249"/>
                  <a:gd name="connsiteY11" fmla="*/ 296063 h 542948"/>
                  <a:gd name="connsiteX12" fmla="*/ 211249 w 211249"/>
                  <a:gd name="connsiteY12" fmla="*/ 274251 h 542948"/>
                  <a:gd name="connsiteX13" fmla="*/ 137843 w 211249"/>
                  <a:gd name="connsiteY13" fmla="*/ 131509 h 542948"/>
                  <a:gd name="connsiteX14" fmla="*/ 137719 w 211249"/>
                  <a:gd name="connsiteY14" fmla="*/ 131015 h 542948"/>
                  <a:gd name="connsiteX15" fmla="*/ 124434 w 211249"/>
                  <a:gd name="connsiteY15" fmla="*/ 125639 h 542948"/>
                  <a:gd name="connsiteX16" fmla="*/ 100891 w 211249"/>
                  <a:gd name="connsiteY16" fmla="*/ 90294 h 542948"/>
                  <a:gd name="connsiteX17" fmla="*/ 120664 w 211249"/>
                  <a:gd name="connsiteY17" fmla="*/ 61931 h 542948"/>
                  <a:gd name="connsiteX18" fmla="*/ 105217 w 211249"/>
                  <a:gd name="connsiteY18" fmla="*/ 34680 h 542948"/>
                  <a:gd name="connsiteX19" fmla="*/ 75062 w 211249"/>
                  <a:gd name="connsiteY19" fmla="*/ 15 h 542948"/>
                  <a:gd name="connsiteX20" fmla="*/ 74568 w 211249"/>
                  <a:gd name="connsiteY20" fmla="*/ 15 h 5429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211249" h="542948">
                    <a:moveTo>
                      <a:pt x="74564" y="20"/>
                    </a:moveTo>
                    <a:cubicBezTo>
                      <a:pt x="74411" y="33"/>
                      <a:pt x="74275" y="46"/>
                      <a:pt x="74131" y="82"/>
                    </a:cubicBezTo>
                    <a:cubicBezTo>
                      <a:pt x="64881" y="2394"/>
                      <a:pt x="32484" y="10463"/>
                      <a:pt x="32484" y="10463"/>
                    </a:cubicBezTo>
                    <a:lnTo>
                      <a:pt x="32484" y="10525"/>
                    </a:lnTo>
                    <a:cubicBezTo>
                      <a:pt x="7191" y="18700"/>
                      <a:pt x="-1049" y="47559"/>
                      <a:pt x="105" y="66015"/>
                    </a:cubicBezTo>
                    <a:cubicBezTo>
                      <a:pt x="1261" y="84515"/>
                      <a:pt x="16312" y="485743"/>
                      <a:pt x="17468" y="504247"/>
                    </a:cubicBezTo>
                    <a:cubicBezTo>
                      <a:pt x="18625" y="522749"/>
                      <a:pt x="34835" y="546999"/>
                      <a:pt x="59116" y="542373"/>
                    </a:cubicBezTo>
                    <a:cubicBezTo>
                      <a:pt x="83398" y="537748"/>
                      <a:pt x="121528" y="533132"/>
                      <a:pt x="137717" y="530819"/>
                    </a:cubicBezTo>
                    <a:cubicBezTo>
                      <a:pt x="151819" y="528804"/>
                      <a:pt x="155388" y="516279"/>
                      <a:pt x="156069" y="513085"/>
                    </a:cubicBezTo>
                    <a:cubicBezTo>
                      <a:pt x="150421" y="510792"/>
                      <a:pt x="147251" y="508964"/>
                      <a:pt x="146985" y="507708"/>
                    </a:cubicBezTo>
                    <a:cubicBezTo>
                      <a:pt x="144395" y="495472"/>
                      <a:pt x="104163" y="444119"/>
                      <a:pt x="104163" y="419837"/>
                    </a:cubicBezTo>
                    <a:cubicBezTo>
                      <a:pt x="104163" y="395554"/>
                      <a:pt x="133119" y="316878"/>
                      <a:pt x="151619" y="296063"/>
                    </a:cubicBezTo>
                    <a:cubicBezTo>
                      <a:pt x="170120" y="275250"/>
                      <a:pt x="211249" y="274250"/>
                      <a:pt x="211249" y="274251"/>
                    </a:cubicBezTo>
                    <a:lnTo>
                      <a:pt x="137843" y="131509"/>
                    </a:lnTo>
                    <a:lnTo>
                      <a:pt x="137719" y="131015"/>
                    </a:lnTo>
                    <a:cubicBezTo>
                      <a:pt x="127823" y="127821"/>
                      <a:pt x="124065" y="126015"/>
                      <a:pt x="124434" y="125639"/>
                    </a:cubicBezTo>
                    <a:cubicBezTo>
                      <a:pt x="115896" y="124094"/>
                      <a:pt x="99324" y="114139"/>
                      <a:pt x="100891" y="90294"/>
                    </a:cubicBezTo>
                    <a:cubicBezTo>
                      <a:pt x="102224" y="69996"/>
                      <a:pt x="112879" y="61515"/>
                      <a:pt x="120664" y="61931"/>
                    </a:cubicBezTo>
                    <a:lnTo>
                      <a:pt x="105217" y="34680"/>
                    </a:lnTo>
                    <a:cubicBezTo>
                      <a:pt x="94109" y="18516"/>
                      <a:pt x="80828" y="891"/>
                      <a:pt x="75062" y="15"/>
                    </a:cubicBezTo>
                    <a:cubicBezTo>
                      <a:pt x="74889" y="-11"/>
                      <a:pt x="74720" y="2"/>
                      <a:pt x="74568" y="15"/>
                    </a:cubicBezTo>
                    <a:close/>
                  </a:path>
                </a:pathLst>
              </a:custGeom>
              <a:solidFill>
                <a:srgbClr val="999999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/>
              </a:p>
            </p:txBody>
          </p:sp>
          <p:sp>
            <p:nvSpPr>
              <p:cNvPr id="64586" name="Freihandform: Form 64585">
                <a:extLst>
                  <a:ext uri="{FF2B5EF4-FFF2-40B4-BE49-F238E27FC236}">
                    <a16:creationId xmlns:a16="http://schemas.microsoft.com/office/drawing/2014/main" id="{3C788F70-82D9-4E47-B02F-783426CD6AF2}"/>
                  </a:ext>
                </a:extLst>
              </p:cNvPr>
              <p:cNvSpPr/>
              <p:nvPr/>
            </p:nvSpPr>
            <p:spPr>
              <a:xfrm>
                <a:off x="2018485" y="3576828"/>
                <a:ext cx="38836" cy="62548"/>
              </a:xfrm>
              <a:custGeom>
                <a:avLst/>
                <a:gdLst>
                  <a:gd name="connsiteX0" fmla="*/ 0 w 38836"/>
                  <a:gd name="connsiteY0" fmla="*/ 0 h 62548"/>
                  <a:gd name="connsiteX1" fmla="*/ 38837 w 38836"/>
                  <a:gd name="connsiteY1" fmla="*/ 62548 h 62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8836" h="62548">
                    <a:moveTo>
                      <a:pt x="0" y="0"/>
                    </a:moveTo>
                    <a:cubicBezTo>
                      <a:pt x="0" y="0"/>
                      <a:pt x="5723" y="43333"/>
                      <a:pt x="38837" y="62548"/>
                    </a:cubicBezTo>
                  </a:path>
                </a:pathLst>
              </a:custGeom>
              <a:no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/>
              </a:p>
            </p:txBody>
          </p:sp>
          <p:sp>
            <p:nvSpPr>
              <p:cNvPr id="64587" name="Freihandform: Form 64586">
                <a:extLst>
                  <a:ext uri="{FF2B5EF4-FFF2-40B4-BE49-F238E27FC236}">
                    <a16:creationId xmlns:a16="http://schemas.microsoft.com/office/drawing/2014/main" id="{7C884D44-8FB0-41E9-8A8F-8BE269EA0883}"/>
                  </a:ext>
                </a:extLst>
              </p:cNvPr>
              <p:cNvSpPr/>
              <p:nvPr/>
            </p:nvSpPr>
            <p:spPr>
              <a:xfrm>
                <a:off x="2003381" y="3758755"/>
                <a:ext cx="68794" cy="262063"/>
              </a:xfrm>
              <a:custGeom>
                <a:avLst/>
                <a:gdLst>
                  <a:gd name="connsiteX0" fmla="*/ 58475 w 68794"/>
                  <a:gd name="connsiteY0" fmla="*/ 0 h 262063"/>
                  <a:gd name="connsiteX1" fmla="*/ 30236 w 68794"/>
                  <a:gd name="connsiteY1" fmla="*/ 38003 h 262063"/>
                  <a:gd name="connsiteX2" fmla="*/ 19 w 68794"/>
                  <a:gd name="connsiteY2" fmla="*/ 136561 h 262063"/>
                  <a:gd name="connsiteX3" fmla="*/ 37589 w 68794"/>
                  <a:gd name="connsiteY3" fmla="*/ 230179 h 262063"/>
                  <a:gd name="connsiteX4" fmla="*/ 67806 w 68794"/>
                  <a:gd name="connsiteY4" fmla="*/ 261138 h 262063"/>
                  <a:gd name="connsiteX5" fmla="*/ 68794 w 68794"/>
                  <a:gd name="connsiteY5" fmla="*/ 259469 h 262063"/>
                  <a:gd name="connsiteX6" fmla="*/ 58722 w 68794"/>
                  <a:gd name="connsiteY6" fmla="*/ 186 h 262063"/>
                  <a:gd name="connsiteX7" fmla="*/ 58475 w 68794"/>
                  <a:gd name="connsiteY7" fmla="*/ 0 h 262063"/>
                  <a:gd name="connsiteX8" fmla="*/ 67806 w 68794"/>
                  <a:gd name="connsiteY8" fmla="*/ 261138 h 262063"/>
                  <a:gd name="connsiteX9" fmla="*/ 67435 w 68794"/>
                  <a:gd name="connsiteY9" fmla="*/ 261755 h 262063"/>
                  <a:gd name="connsiteX10" fmla="*/ 68671 w 68794"/>
                  <a:gd name="connsiteY10" fmla="*/ 262064 h 262063"/>
                  <a:gd name="connsiteX11" fmla="*/ 67806 w 68794"/>
                  <a:gd name="connsiteY11" fmla="*/ 261137 h 2620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8794" h="262063">
                    <a:moveTo>
                      <a:pt x="58475" y="0"/>
                    </a:moveTo>
                    <a:cubicBezTo>
                      <a:pt x="58475" y="0"/>
                      <a:pt x="46179" y="1619"/>
                      <a:pt x="30236" y="38003"/>
                    </a:cubicBezTo>
                    <a:cubicBezTo>
                      <a:pt x="14292" y="74387"/>
                      <a:pt x="837" y="123480"/>
                      <a:pt x="19" y="136561"/>
                    </a:cubicBezTo>
                    <a:cubicBezTo>
                      <a:pt x="-799" y="149643"/>
                      <a:pt x="25325" y="217911"/>
                      <a:pt x="37589" y="230179"/>
                    </a:cubicBezTo>
                    <a:cubicBezTo>
                      <a:pt x="49360" y="241951"/>
                      <a:pt x="66394" y="259666"/>
                      <a:pt x="67806" y="261138"/>
                    </a:cubicBezTo>
                    <a:lnTo>
                      <a:pt x="68794" y="259469"/>
                    </a:lnTo>
                    <a:cubicBezTo>
                      <a:pt x="66051" y="189943"/>
                      <a:pt x="61971" y="83656"/>
                      <a:pt x="58722" y="186"/>
                    </a:cubicBezTo>
                    <a:lnTo>
                      <a:pt x="58475" y="0"/>
                    </a:lnTo>
                    <a:close/>
                    <a:moveTo>
                      <a:pt x="67806" y="261138"/>
                    </a:moveTo>
                    <a:lnTo>
                      <a:pt x="67435" y="261755"/>
                    </a:lnTo>
                    <a:lnTo>
                      <a:pt x="68671" y="262064"/>
                    </a:lnTo>
                    <a:cubicBezTo>
                      <a:pt x="68671" y="262064"/>
                      <a:pt x="67865" y="261199"/>
                      <a:pt x="67806" y="261137"/>
                    </a:cubicBezTo>
                    <a:close/>
                  </a:path>
                </a:pathLst>
              </a:custGeom>
              <a:solidFill>
                <a:srgbClr val="CCCCCC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/>
              </a:p>
            </p:txBody>
          </p:sp>
        </p:grpSp>
        <p:sp>
          <p:nvSpPr>
            <p:cNvPr id="64588" name="Freihandform: Form 64587">
              <a:extLst>
                <a:ext uri="{FF2B5EF4-FFF2-40B4-BE49-F238E27FC236}">
                  <a16:creationId xmlns:a16="http://schemas.microsoft.com/office/drawing/2014/main" id="{AE499262-1364-4C66-976A-9D52C34544F8}"/>
                </a:ext>
              </a:extLst>
            </p:cNvPr>
            <p:cNvSpPr/>
            <p:nvPr/>
          </p:nvSpPr>
          <p:spPr>
            <a:xfrm>
              <a:off x="5072143" y="2763644"/>
              <a:ext cx="201723" cy="68220"/>
            </a:xfrm>
            <a:custGeom>
              <a:avLst/>
              <a:gdLst>
                <a:gd name="connsiteX0" fmla="*/ 137154 w 201723"/>
                <a:gd name="connsiteY0" fmla="*/ 2 h 68220"/>
                <a:gd name="connsiteX1" fmla="*/ 115589 w 201723"/>
                <a:gd name="connsiteY1" fmla="*/ 20703 h 68220"/>
                <a:gd name="connsiteX2" fmla="*/ 119729 w 201723"/>
                <a:gd name="connsiteY2" fmla="*/ 19962 h 68220"/>
                <a:gd name="connsiteX3" fmla="*/ 99832 w 201723"/>
                <a:gd name="connsiteY3" fmla="*/ 25276 h 68220"/>
                <a:gd name="connsiteX4" fmla="*/ 20305 w 201723"/>
                <a:gd name="connsiteY4" fmla="*/ 33988 h 68220"/>
                <a:gd name="connsiteX5" fmla="*/ 37 w 201723"/>
                <a:gd name="connsiteY5" fmla="*/ 46840 h 68220"/>
                <a:gd name="connsiteX6" fmla="*/ 15238 w 201723"/>
                <a:gd name="connsiteY6" fmla="*/ 62783 h 68220"/>
                <a:gd name="connsiteX7" fmla="*/ 115466 w 201723"/>
                <a:gd name="connsiteY7" fmla="*/ 61300 h 68220"/>
                <a:gd name="connsiteX8" fmla="*/ 123191 w 201723"/>
                <a:gd name="connsiteY8" fmla="*/ 61485 h 68220"/>
                <a:gd name="connsiteX9" fmla="*/ 137156 w 201723"/>
                <a:gd name="connsiteY9" fmla="*/ 68221 h 68220"/>
                <a:gd name="connsiteX10" fmla="*/ 200801 w 201723"/>
                <a:gd name="connsiteY10" fmla="*/ 32937 h 68220"/>
                <a:gd name="connsiteX11" fmla="*/ 201605 w 201723"/>
                <a:gd name="connsiteY11" fmla="*/ 24533 h 68220"/>
                <a:gd name="connsiteX12" fmla="*/ 186342 w 201723"/>
                <a:gd name="connsiteY12" fmla="*/ 7293 h 68220"/>
                <a:gd name="connsiteX13" fmla="*/ 137155 w 201723"/>
                <a:gd name="connsiteY13" fmla="*/ 2 h 68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1723" h="68220">
                  <a:moveTo>
                    <a:pt x="137154" y="2"/>
                  </a:moveTo>
                  <a:cubicBezTo>
                    <a:pt x="127502" y="2"/>
                    <a:pt x="119170" y="8543"/>
                    <a:pt x="115589" y="20703"/>
                  </a:cubicBezTo>
                  <a:lnTo>
                    <a:pt x="119729" y="19962"/>
                  </a:lnTo>
                  <a:cubicBezTo>
                    <a:pt x="112170" y="22163"/>
                    <a:pt x="104654" y="24413"/>
                    <a:pt x="99832" y="25276"/>
                  </a:cubicBezTo>
                  <a:cubicBezTo>
                    <a:pt x="70108" y="29438"/>
                    <a:pt x="50277" y="32115"/>
                    <a:pt x="20305" y="33988"/>
                  </a:cubicBezTo>
                  <a:cubicBezTo>
                    <a:pt x="10282" y="34586"/>
                    <a:pt x="597" y="36816"/>
                    <a:pt x="37" y="46840"/>
                  </a:cubicBezTo>
                  <a:cubicBezTo>
                    <a:pt x="-524" y="56865"/>
                    <a:pt x="5344" y="61071"/>
                    <a:pt x="15238" y="62783"/>
                  </a:cubicBezTo>
                  <a:cubicBezTo>
                    <a:pt x="48374" y="62148"/>
                    <a:pt x="82472" y="64414"/>
                    <a:pt x="115466" y="61300"/>
                  </a:cubicBezTo>
                  <a:cubicBezTo>
                    <a:pt x="117868" y="61575"/>
                    <a:pt x="120495" y="61604"/>
                    <a:pt x="123191" y="61485"/>
                  </a:cubicBezTo>
                  <a:cubicBezTo>
                    <a:pt x="127090" y="65713"/>
                    <a:pt x="131926" y="68221"/>
                    <a:pt x="137156" y="68221"/>
                  </a:cubicBezTo>
                  <a:cubicBezTo>
                    <a:pt x="150081" y="68221"/>
                    <a:pt x="200801" y="51766"/>
                    <a:pt x="200801" y="32937"/>
                  </a:cubicBezTo>
                  <a:cubicBezTo>
                    <a:pt x="201624" y="30308"/>
                    <a:pt x="201909" y="27454"/>
                    <a:pt x="201605" y="24533"/>
                  </a:cubicBezTo>
                  <a:cubicBezTo>
                    <a:pt x="200711" y="15979"/>
                    <a:pt x="194440" y="9141"/>
                    <a:pt x="186342" y="7293"/>
                  </a:cubicBezTo>
                  <a:cubicBezTo>
                    <a:pt x="174582" y="-320"/>
                    <a:pt x="142757" y="2"/>
                    <a:pt x="137155" y="2"/>
                  </a:cubicBez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AT"/>
            </a:p>
          </p:txBody>
        </p:sp>
        <p:sp>
          <p:nvSpPr>
            <p:cNvPr id="64589" name="Freihandform: Form 64588">
              <a:extLst>
                <a:ext uri="{FF2B5EF4-FFF2-40B4-BE49-F238E27FC236}">
                  <a16:creationId xmlns:a16="http://schemas.microsoft.com/office/drawing/2014/main" id="{AB4C23C0-9DEB-467E-985B-4B3796196865}"/>
                </a:ext>
              </a:extLst>
            </p:cNvPr>
            <p:cNvSpPr/>
            <p:nvPr/>
          </p:nvSpPr>
          <p:spPr>
            <a:xfrm>
              <a:off x="6978217" y="3497198"/>
              <a:ext cx="374081" cy="151885"/>
            </a:xfrm>
            <a:custGeom>
              <a:avLst/>
              <a:gdLst>
                <a:gd name="connsiteX0" fmla="*/ 0 w 374081"/>
                <a:gd name="connsiteY0" fmla="*/ 0 h 151885"/>
                <a:gd name="connsiteX1" fmla="*/ 1607 w 374081"/>
                <a:gd name="connsiteY1" fmla="*/ 44923 h 151885"/>
                <a:gd name="connsiteX2" fmla="*/ 88608 w 374081"/>
                <a:gd name="connsiteY2" fmla="*/ 80516 h 151885"/>
                <a:gd name="connsiteX3" fmla="*/ 204775 w 374081"/>
                <a:gd name="connsiteY3" fmla="*/ 126118 h 151885"/>
                <a:gd name="connsiteX4" fmla="*/ 358763 w 374081"/>
                <a:gd name="connsiteY4" fmla="*/ 151886 h 151885"/>
                <a:gd name="connsiteX5" fmla="*/ 364324 w 374081"/>
                <a:gd name="connsiteY5" fmla="*/ 109372 h 151885"/>
                <a:gd name="connsiteX6" fmla="*/ 213244 w 374081"/>
                <a:gd name="connsiteY6" fmla="*/ 82987 h 151885"/>
                <a:gd name="connsiteX7" fmla="*/ 192482 w 374081"/>
                <a:gd name="connsiteY7" fmla="*/ 76128 h 151885"/>
                <a:gd name="connsiteX8" fmla="*/ 191246 w 374081"/>
                <a:gd name="connsiteY8" fmla="*/ 75695 h 151885"/>
                <a:gd name="connsiteX9" fmla="*/ 95779 w 374081"/>
                <a:gd name="connsiteY9" fmla="*/ 38188 h 151885"/>
                <a:gd name="connsiteX10" fmla="*/ 3 w 374081"/>
                <a:gd name="connsiteY10" fmla="*/ 0 h 151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4081" h="151885">
                  <a:moveTo>
                    <a:pt x="0" y="0"/>
                  </a:moveTo>
                  <a:cubicBezTo>
                    <a:pt x="934" y="14661"/>
                    <a:pt x="1462" y="29669"/>
                    <a:pt x="1607" y="44923"/>
                  </a:cubicBezTo>
                  <a:cubicBezTo>
                    <a:pt x="7441" y="47505"/>
                    <a:pt x="16755" y="51286"/>
                    <a:pt x="88608" y="80516"/>
                  </a:cubicBezTo>
                  <a:cubicBezTo>
                    <a:pt x="138476" y="100352"/>
                    <a:pt x="191592" y="121392"/>
                    <a:pt x="204775" y="126118"/>
                  </a:cubicBezTo>
                  <a:cubicBezTo>
                    <a:pt x="231111" y="135560"/>
                    <a:pt x="280594" y="146444"/>
                    <a:pt x="358763" y="151886"/>
                  </a:cubicBezTo>
                  <a:cubicBezTo>
                    <a:pt x="378409" y="134891"/>
                    <a:pt x="377918" y="111407"/>
                    <a:pt x="364324" y="109372"/>
                  </a:cubicBezTo>
                  <a:cubicBezTo>
                    <a:pt x="287628" y="104033"/>
                    <a:pt x="239616" y="92261"/>
                    <a:pt x="213244" y="82987"/>
                  </a:cubicBezTo>
                  <a:cubicBezTo>
                    <a:pt x="200034" y="84405"/>
                    <a:pt x="195073" y="80180"/>
                    <a:pt x="192482" y="76128"/>
                  </a:cubicBezTo>
                  <a:lnTo>
                    <a:pt x="191246" y="75695"/>
                  </a:lnTo>
                  <a:cubicBezTo>
                    <a:pt x="167975" y="66639"/>
                    <a:pt x="130258" y="51903"/>
                    <a:pt x="95779" y="38188"/>
                  </a:cubicBezTo>
                  <a:cubicBezTo>
                    <a:pt x="46272" y="18495"/>
                    <a:pt x="664" y="265"/>
                    <a:pt x="3" y="0"/>
                  </a:cubicBezTo>
                  <a:close/>
                </a:path>
              </a:pathLst>
            </a:custGeom>
            <a:solidFill>
              <a:srgbClr val="333333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AT"/>
            </a:p>
          </p:txBody>
        </p:sp>
        <p:sp>
          <p:nvSpPr>
            <p:cNvPr id="64590" name="Freihandform: Form 64589">
              <a:extLst>
                <a:ext uri="{FF2B5EF4-FFF2-40B4-BE49-F238E27FC236}">
                  <a16:creationId xmlns:a16="http://schemas.microsoft.com/office/drawing/2014/main" id="{0949D39C-4545-4453-8590-3FED50562D0F}"/>
                </a:ext>
              </a:extLst>
            </p:cNvPr>
            <p:cNvSpPr/>
            <p:nvPr/>
          </p:nvSpPr>
          <p:spPr>
            <a:xfrm>
              <a:off x="7224531" y="3370326"/>
              <a:ext cx="38610" cy="25458"/>
            </a:xfrm>
            <a:custGeom>
              <a:avLst/>
              <a:gdLst>
                <a:gd name="connsiteX0" fmla="*/ 4511 w 38610"/>
                <a:gd name="connsiteY0" fmla="*/ 0 h 25458"/>
                <a:gd name="connsiteX1" fmla="*/ 0 w 38610"/>
                <a:gd name="connsiteY1" fmla="*/ 25459 h 25458"/>
                <a:gd name="connsiteX2" fmla="*/ 32934 w 38610"/>
                <a:gd name="connsiteY2" fmla="*/ 16932 h 25458"/>
                <a:gd name="connsiteX3" fmla="*/ 28856 w 38610"/>
                <a:gd name="connsiteY3" fmla="*/ 7107 h 25458"/>
                <a:gd name="connsiteX4" fmla="*/ 4510 w 38610"/>
                <a:gd name="connsiteY4" fmla="*/ 0 h 25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610" h="25458">
                  <a:moveTo>
                    <a:pt x="4511" y="0"/>
                  </a:moveTo>
                  <a:cubicBezTo>
                    <a:pt x="3027" y="8485"/>
                    <a:pt x="1550" y="16988"/>
                    <a:pt x="0" y="25459"/>
                  </a:cubicBezTo>
                  <a:cubicBezTo>
                    <a:pt x="12795" y="22428"/>
                    <a:pt x="26207" y="19034"/>
                    <a:pt x="32934" y="16932"/>
                  </a:cubicBezTo>
                  <a:cubicBezTo>
                    <a:pt x="46017" y="12843"/>
                    <a:pt x="32945" y="7924"/>
                    <a:pt x="28856" y="7107"/>
                  </a:cubicBezTo>
                  <a:cubicBezTo>
                    <a:pt x="25594" y="6455"/>
                    <a:pt x="11014" y="2010"/>
                    <a:pt x="4510" y="0"/>
                  </a:cubicBezTo>
                  <a:close/>
                </a:path>
              </a:pathLst>
            </a:custGeom>
            <a:solidFill>
              <a:srgbClr val="6A6A6A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AT"/>
            </a:p>
          </p:txBody>
        </p:sp>
        <p:sp>
          <p:nvSpPr>
            <p:cNvPr id="64591" name="Freihandform: Form 64590">
              <a:extLst>
                <a:ext uri="{FF2B5EF4-FFF2-40B4-BE49-F238E27FC236}">
                  <a16:creationId xmlns:a16="http://schemas.microsoft.com/office/drawing/2014/main" id="{FB798388-8005-4E9B-9BED-CBA8316DCB93}"/>
                </a:ext>
              </a:extLst>
            </p:cNvPr>
            <p:cNvSpPr/>
            <p:nvPr/>
          </p:nvSpPr>
          <p:spPr>
            <a:xfrm>
              <a:off x="5147203" y="3877526"/>
              <a:ext cx="33296" cy="77011"/>
            </a:xfrm>
            <a:custGeom>
              <a:avLst/>
              <a:gdLst>
                <a:gd name="connsiteX0" fmla="*/ 27868 w 33296"/>
                <a:gd name="connsiteY0" fmla="*/ 13119 h 77011"/>
                <a:gd name="connsiteX1" fmla="*/ 15254 w 33296"/>
                <a:gd name="connsiteY1" fmla="*/ 7528 h 77011"/>
                <a:gd name="connsiteX2" fmla="*/ 0 w 33296"/>
                <a:gd name="connsiteY2" fmla="*/ 19916 h 77011"/>
                <a:gd name="connsiteX3" fmla="*/ 19340 w 33296"/>
                <a:gd name="connsiteY3" fmla="*/ 77012 h 77011"/>
                <a:gd name="connsiteX4" fmla="*/ 27868 w 33296"/>
                <a:gd name="connsiteY4" fmla="*/ 13118 h 77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296" h="77011">
                  <a:moveTo>
                    <a:pt x="27868" y="13119"/>
                  </a:moveTo>
                  <a:cubicBezTo>
                    <a:pt x="41034" y="-16640"/>
                    <a:pt x="27656" y="14537"/>
                    <a:pt x="15254" y="7528"/>
                  </a:cubicBezTo>
                  <a:lnTo>
                    <a:pt x="0" y="19916"/>
                  </a:lnTo>
                  <a:cubicBezTo>
                    <a:pt x="1267" y="23406"/>
                    <a:pt x="19231" y="72925"/>
                    <a:pt x="19340" y="77012"/>
                  </a:cubicBezTo>
                  <a:cubicBezTo>
                    <a:pt x="24506" y="71417"/>
                    <a:pt x="27680" y="16445"/>
                    <a:pt x="27868" y="13118"/>
                  </a:cubicBezTo>
                  <a:close/>
                </a:path>
              </a:pathLst>
            </a:custGeom>
            <a:solidFill>
              <a:srgbClr val="918A6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AT"/>
            </a:p>
          </p:txBody>
        </p:sp>
        <p:grpSp>
          <p:nvGrpSpPr>
            <p:cNvPr id="64592" name="Grafik 10">
              <a:extLst>
                <a:ext uri="{FF2B5EF4-FFF2-40B4-BE49-F238E27FC236}">
                  <a16:creationId xmlns:a16="http://schemas.microsoft.com/office/drawing/2014/main" id="{17CDD3EC-89CE-4B4A-B767-5674F922359A}"/>
                </a:ext>
              </a:extLst>
            </p:cNvPr>
            <p:cNvGrpSpPr/>
            <p:nvPr/>
          </p:nvGrpSpPr>
          <p:grpSpPr>
            <a:xfrm>
              <a:off x="2040393" y="3537584"/>
              <a:ext cx="4829243" cy="148796"/>
              <a:chOff x="2040393" y="3537584"/>
              <a:chExt cx="4829243" cy="148796"/>
            </a:xfrm>
            <a:solidFill>
              <a:srgbClr val="B3B3B3"/>
            </a:solidFill>
          </p:grpSpPr>
          <p:sp>
            <p:nvSpPr>
              <p:cNvPr id="64593" name="Freihandform: Form 64592">
                <a:extLst>
                  <a:ext uri="{FF2B5EF4-FFF2-40B4-BE49-F238E27FC236}">
                    <a16:creationId xmlns:a16="http://schemas.microsoft.com/office/drawing/2014/main" id="{809BED5D-7338-4190-90FA-A586B6F3C4BF}"/>
                  </a:ext>
                </a:extLst>
              </p:cNvPr>
              <p:cNvSpPr/>
              <p:nvPr/>
            </p:nvSpPr>
            <p:spPr>
              <a:xfrm>
                <a:off x="6825582" y="3563741"/>
                <a:ext cx="44054" cy="122639"/>
              </a:xfrm>
              <a:custGeom>
                <a:avLst/>
                <a:gdLst>
                  <a:gd name="connsiteX0" fmla="*/ 44049 w 44054"/>
                  <a:gd name="connsiteY0" fmla="*/ 62680 h 122639"/>
                  <a:gd name="connsiteX1" fmla="*/ 21539 w 44054"/>
                  <a:gd name="connsiteY1" fmla="*/ 122624 h 122639"/>
                  <a:gd name="connsiteX2" fmla="*/ 6 w 44054"/>
                  <a:gd name="connsiteY2" fmla="*/ 59959 h 122639"/>
                  <a:gd name="connsiteX3" fmla="*/ 22516 w 44054"/>
                  <a:gd name="connsiteY3" fmla="*/ 15 h 122639"/>
                  <a:gd name="connsiteX4" fmla="*/ 44049 w 44054"/>
                  <a:gd name="connsiteY4" fmla="*/ 62680 h 1226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054" h="122639">
                    <a:moveTo>
                      <a:pt x="44049" y="62680"/>
                    </a:moveTo>
                    <a:cubicBezTo>
                      <a:pt x="43780" y="96537"/>
                      <a:pt x="33701" y="123375"/>
                      <a:pt x="21539" y="122624"/>
                    </a:cubicBezTo>
                    <a:cubicBezTo>
                      <a:pt x="9377" y="121873"/>
                      <a:pt x="-264" y="93817"/>
                      <a:pt x="6" y="59959"/>
                    </a:cubicBezTo>
                    <a:cubicBezTo>
                      <a:pt x="275" y="26102"/>
                      <a:pt x="10354" y="-736"/>
                      <a:pt x="22516" y="15"/>
                    </a:cubicBezTo>
                    <a:cubicBezTo>
                      <a:pt x="34678" y="767"/>
                      <a:pt x="44319" y="28823"/>
                      <a:pt x="44049" y="62680"/>
                    </a:cubicBezTo>
                    <a:close/>
                  </a:path>
                </a:pathLst>
              </a:custGeom>
              <a:solidFill>
                <a:srgbClr val="B3B3B3"/>
              </a:solidFill>
              <a:ln w="203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/>
              </a:p>
            </p:txBody>
          </p:sp>
          <p:sp>
            <p:nvSpPr>
              <p:cNvPr id="64594" name="Freihandform: Form 64593">
                <a:extLst>
                  <a:ext uri="{FF2B5EF4-FFF2-40B4-BE49-F238E27FC236}">
                    <a16:creationId xmlns:a16="http://schemas.microsoft.com/office/drawing/2014/main" id="{4402BCE7-9C67-472B-AE14-DE8B6DEB9CB9}"/>
                  </a:ext>
                </a:extLst>
              </p:cNvPr>
              <p:cNvSpPr/>
              <p:nvPr/>
            </p:nvSpPr>
            <p:spPr>
              <a:xfrm>
                <a:off x="2040393" y="3537584"/>
                <a:ext cx="52090" cy="62357"/>
              </a:xfrm>
              <a:custGeom>
                <a:avLst/>
                <a:gdLst>
                  <a:gd name="connsiteX0" fmla="*/ 0 w 52090"/>
                  <a:gd name="connsiteY0" fmla="*/ 0 h 62357"/>
                  <a:gd name="connsiteX1" fmla="*/ 15880 w 52090"/>
                  <a:gd name="connsiteY1" fmla="*/ 24903 h 62357"/>
                  <a:gd name="connsiteX2" fmla="*/ 33768 w 52090"/>
                  <a:gd name="connsiteY2" fmla="*/ 62358 h 62357"/>
                  <a:gd name="connsiteX3" fmla="*/ 49496 w 52090"/>
                  <a:gd name="connsiteY3" fmla="*/ 52277 h 62357"/>
                  <a:gd name="connsiteX4" fmla="*/ 49496 w 52090"/>
                  <a:gd name="connsiteY4" fmla="*/ 52215 h 62357"/>
                  <a:gd name="connsiteX5" fmla="*/ 52091 w 52090"/>
                  <a:gd name="connsiteY5" fmla="*/ 51536 h 62357"/>
                  <a:gd name="connsiteX6" fmla="*/ 52091 w 52090"/>
                  <a:gd name="connsiteY6" fmla="*/ 51473 h 62357"/>
                  <a:gd name="connsiteX7" fmla="*/ 32441 w 52090"/>
                  <a:gd name="connsiteY7" fmla="*/ 25335 h 62357"/>
                  <a:gd name="connsiteX8" fmla="*/ 0 w 52090"/>
                  <a:gd name="connsiteY8" fmla="*/ 0 h 623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2090" h="62357">
                    <a:moveTo>
                      <a:pt x="0" y="0"/>
                    </a:moveTo>
                    <a:cubicBezTo>
                      <a:pt x="6845" y="2275"/>
                      <a:pt x="14239" y="13080"/>
                      <a:pt x="15880" y="24903"/>
                    </a:cubicBezTo>
                    <a:cubicBezTo>
                      <a:pt x="17141" y="33987"/>
                      <a:pt x="19593" y="49587"/>
                      <a:pt x="33768" y="62358"/>
                    </a:cubicBezTo>
                    <a:cubicBezTo>
                      <a:pt x="38457" y="57150"/>
                      <a:pt x="42040" y="54687"/>
                      <a:pt x="49496" y="52277"/>
                    </a:cubicBezTo>
                    <a:lnTo>
                      <a:pt x="49496" y="52215"/>
                    </a:lnTo>
                    <a:cubicBezTo>
                      <a:pt x="49496" y="52215"/>
                      <a:pt x="51851" y="51595"/>
                      <a:pt x="52091" y="51536"/>
                    </a:cubicBezTo>
                    <a:lnTo>
                      <a:pt x="52091" y="51473"/>
                    </a:lnTo>
                    <a:cubicBezTo>
                      <a:pt x="52091" y="51474"/>
                      <a:pt x="41026" y="46185"/>
                      <a:pt x="32441" y="25335"/>
                    </a:cubicBezTo>
                    <a:cubicBezTo>
                      <a:pt x="24071" y="5006"/>
                      <a:pt x="19543" y="226"/>
                      <a:pt x="0" y="0"/>
                    </a:cubicBez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/>
              </a:p>
            </p:txBody>
          </p:sp>
        </p:grpSp>
        <p:grpSp>
          <p:nvGrpSpPr>
            <p:cNvPr id="64595" name="Grafik 10">
              <a:extLst>
                <a:ext uri="{FF2B5EF4-FFF2-40B4-BE49-F238E27FC236}">
                  <a16:creationId xmlns:a16="http://schemas.microsoft.com/office/drawing/2014/main" id="{17CDD3EC-89CE-4B4A-B767-5674F922359A}"/>
                </a:ext>
              </a:extLst>
            </p:cNvPr>
            <p:cNvGrpSpPr/>
            <p:nvPr/>
          </p:nvGrpSpPr>
          <p:grpSpPr>
            <a:xfrm>
              <a:off x="2006039" y="2128838"/>
              <a:ext cx="2435356" cy="2130573"/>
              <a:chOff x="2006039" y="2128838"/>
              <a:chExt cx="2435356" cy="2130573"/>
            </a:xfrm>
          </p:grpSpPr>
          <p:sp>
            <p:nvSpPr>
              <p:cNvPr id="64596" name="Freihandform: Form 64595">
                <a:extLst>
                  <a:ext uri="{FF2B5EF4-FFF2-40B4-BE49-F238E27FC236}">
                    <a16:creationId xmlns:a16="http://schemas.microsoft.com/office/drawing/2014/main" id="{140BC899-0352-4C1A-95EA-8A24F6C3BCF3}"/>
                  </a:ext>
                </a:extLst>
              </p:cNvPr>
              <p:cNvSpPr/>
              <p:nvPr/>
            </p:nvSpPr>
            <p:spPr>
              <a:xfrm>
                <a:off x="2006039" y="3909758"/>
                <a:ext cx="2435356" cy="349652"/>
              </a:xfrm>
              <a:custGeom>
                <a:avLst/>
                <a:gdLst>
                  <a:gd name="connsiteX0" fmla="*/ 0 w 2435356"/>
                  <a:gd name="connsiteY0" fmla="*/ 0 h 349652"/>
                  <a:gd name="connsiteX1" fmla="*/ 34912 w 2435356"/>
                  <a:gd name="connsiteY1" fmla="*/ 79159 h 349652"/>
                  <a:gd name="connsiteX2" fmla="*/ 65129 w 2435356"/>
                  <a:gd name="connsiteY2" fmla="*/ 110117 h 349652"/>
                  <a:gd name="connsiteX3" fmla="*/ 66118 w 2435356"/>
                  <a:gd name="connsiteY3" fmla="*/ 108448 h 349652"/>
                  <a:gd name="connsiteX4" fmla="*/ 63585 w 2435356"/>
                  <a:gd name="connsiteY4" fmla="*/ 42764 h 349652"/>
                  <a:gd name="connsiteX5" fmla="*/ 2 w 2435356"/>
                  <a:gd name="connsiteY5" fmla="*/ 3 h 349652"/>
                  <a:gd name="connsiteX6" fmla="*/ 65126 w 2435356"/>
                  <a:gd name="connsiteY6" fmla="*/ 110115 h 349652"/>
                  <a:gd name="connsiteX7" fmla="*/ 64755 w 2435356"/>
                  <a:gd name="connsiteY7" fmla="*/ 110733 h 349652"/>
                  <a:gd name="connsiteX8" fmla="*/ 65991 w 2435356"/>
                  <a:gd name="connsiteY8" fmla="*/ 111042 h 349652"/>
                  <a:gd name="connsiteX9" fmla="*/ 65125 w 2435356"/>
                  <a:gd name="connsiteY9" fmla="*/ 110115 h 349652"/>
                  <a:gd name="connsiteX10" fmla="*/ 156515 w 2435356"/>
                  <a:gd name="connsiteY10" fmla="*/ 79651 h 349652"/>
                  <a:gd name="connsiteX11" fmla="*/ 155526 w 2435356"/>
                  <a:gd name="connsiteY11" fmla="*/ 89415 h 349652"/>
                  <a:gd name="connsiteX12" fmla="*/ 198348 w 2435356"/>
                  <a:gd name="connsiteY12" fmla="*/ 177286 h 349652"/>
                  <a:gd name="connsiteX13" fmla="*/ 1056042 w 2435356"/>
                  <a:gd name="connsiteY13" fmla="*/ 328740 h 349652"/>
                  <a:gd name="connsiteX14" fmla="*/ 1046155 w 2435356"/>
                  <a:gd name="connsiteY14" fmla="*/ 241116 h 349652"/>
                  <a:gd name="connsiteX15" fmla="*/ 156520 w 2435356"/>
                  <a:gd name="connsiteY15" fmla="*/ 79655 h 349652"/>
                  <a:gd name="connsiteX16" fmla="*/ 2435339 w 2435356"/>
                  <a:gd name="connsiteY16" fmla="*/ 161585 h 349652"/>
                  <a:gd name="connsiteX17" fmla="*/ 1190422 w 2435356"/>
                  <a:gd name="connsiteY17" fmla="*/ 247171 h 349652"/>
                  <a:gd name="connsiteX18" fmla="*/ 1191411 w 2435356"/>
                  <a:gd name="connsiteY18" fmla="*/ 257058 h 349652"/>
                  <a:gd name="connsiteX19" fmla="*/ 1219403 w 2435356"/>
                  <a:gd name="connsiteY19" fmla="*/ 340598 h 349652"/>
                  <a:gd name="connsiteX20" fmla="*/ 1224964 w 2435356"/>
                  <a:gd name="connsiteY20" fmla="*/ 345048 h 349652"/>
                  <a:gd name="connsiteX21" fmla="*/ 1854198 w 2435356"/>
                  <a:gd name="connsiteY21" fmla="*/ 340969 h 349652"/>
                  <a:gd name="connsiteX22" fmla="*/ 2382709 w 2435356"/>
                  <a:gd name="connsiteY22" fmla="*/ 259835 h 349652"/>
                  <a:gd name="connsiteX23" fmla="*/ 2435356 w 2435356"/>
                  <a:gd name="connsiteY23" fmla="*/ 161587 h 3496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435356" h="349652">
                    <a:moveTo>
                      <a:pt x="0" y="0"/>
                    </a:moveTo>
                    <a:cubicBezTo>
                      <a:pt x="6844" y="24747"/>
                      <a:pt x="25208" y="69450"/>
                      <a:pt x="34912" y="79159"/>
                    </a:cubicBezTo>
                    <a:cubicBezTo>
                      <a:pt x="46684" y="90931"/>
                      <a:pt x="63718" y="108645"/>
                      <a:pt x="65129" y="110117"/>
                    </a:cubicBezTo>
                    <a:lnTo>
                      <a:pt x="66118" y="108448"/>
                    </a:lnTo>
                    <a:cubicBezTo>
                      <a:pt x="65423" y="90835"/>
                      <a:pt x="64416" y="64126"/>
                      <a:pt x="63585" y="42764"/>
                    </a:cubicBezTo>
                    <a:cubicBezTo>
                      <a:pt x="34995" y="27177"/>
                      <a:pt x="14481" y="12899"/>
                      <a:pt x="2" y="3"/>
                    </a:cubicBezTo>
                    <a:close/>
                    <a:moveTo>
                      <a:pt x="65126" y="110115"/>
                    </a:moveTo>
                    <a:lnTo>
                      <a:pt x="64755" y="110733"/>
                    </a:lnTo>
                    <a:lnTo>
                      <a:pt x="65991" y="111042"/>
                    </a:lnTo>
                    <a:cubicBezTo>
                      <a:pt x="65991" y="111042"/>
                      <a:pt x="65185" y="110177"/>
                      <a:pt x="65125" y="110115"/>
                    </a:cubicBezTo>
                    <a:close/>
                    <a:moveTo>
                      <a:pt x="156515" y="79651"/>
                    </a:moveTo>
                    <a:cubicBezTo>
                      <a:pt x="155877" y="83446"/>
                      <a:pt x="155526" y="86767"/>
                      <a:pt x="155526" y="89415"/>
                    </a:cubicBezTo>
                    <a:cubicBezTo>
                      <a:pt x="155526" y="113696"/>
                      <a:pt x="195758" y="165050"/>
                      <a:pt x="198348" y="177286"/>
                    </a:cubicBezTo>
                    <a:cubicBezTo>
                      <a:pt x="201958" y="194341"/>
                      <a:pt x="728782" y="314808"/>
                      <a:pt x="1056042" y="328740"/>
                    </a:cubicBezTo>
                    <a:cubicBezTo>
                      <a:pt x="1052523" y="306525"/>
                      <a:pt x="1049214" y="275838"/>
                      <a:pt x="1046155" y="241116"/>
                    </a:cubicBezTo>
                    <a:cubicBezTo>
                      <a:pt x="850385" y="223065"/>
                      <a:pt x="374516" y="146908"/>
                      <a:pt x="156520" y="79655"/>
                    </a:cubicBezTo>
                    <a:close/>
                    <a:moveTo>
                      <a:pt x="2435339" y="161585"/>
                    </a:moveTo>
                    <a:cubicBezTo>
                      <a:pt x="1970386" y="264227"/>
                      <a:pt x="1422578" y="253381"/>
                      <a:pt x="1190422" y="247171"/>
                    </a:cubicBezTo>
                    <a:cubicBezTo>
                      <a:pt x="1190704" y="250592"/>
                      <a:pt x="1191020" y="253930"/>
                      <a:pt x="1191411" y="257058"/>
                    </a:cubicBezTo>
                    <a:cubicBezTo>
                      <a:pt x="1197004" y="301799"/>
                      <a:pt x="1219403" y="340598"/>
                      <a:pt x="1219403" y="340598"/>
                    </a:cubicBezTo>
                    <a:lnTo>
                      <a:pt x="1224964" y="345048"/>
                    </a:lnTo>
                    <a:cubicBezTo>
                      <a:pt x="1224964" y="345047"/>
                      <a:pt x="1641670" y="357748"/>
                      <a:pt x="1854198" y="340969"/>
                    </a:cubicBezTo>
                    <a:cubicBezTo>
                      <a:pt x="2066726" y="324190"/>
                      <a:pt x="2337967" y="282206"/>
                      <a:pt x="2382709" y="259835"/>
                    </a:cubicBezTo>
                    <a:cubicBezTo>
                      <a:pt x="2421581" y="240398"/>
                      <a:pt x="2433023" y="189331"/>
                      <a:pt x="2435356" y="161587"/>
                    </a:cubicBezTo>
                    <a:close/>
                  </a:path>
                </a:pathLst>
              </a:custGeom>
              <a:solidFill>
                <a:srgbClr val="ABABAB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/>
              </a:p>
            </p:txBody>
          </p:sp>
          <p:sp>
            <p:nvSpPr>
              <p:cNvPr id="64597" name="Freihandform: Form 64596">
                <a:extLst>
                  <a:ext uri="{FF2B5EF4-FFF2-40B4-BE49-F238E27FC236}">
                    <a16:creationId xmlns:a16="http://schemas.microsoft.com/office/drawing/2014/main" id="{F7A5D828-690B-40EF-A016-D4B9C53E5DBC}"/>
                  </a:ext>
                </a:extLst>
              </p:cNvPr>
              <p:cNvSpPr/>
              <p:nvPr/>
            </p:nvSpPr>
            <p:spPr>
              <a:xfrm>
                <a:off x="2148665" y="2128838"/>
                <a:ext cx="69351" cy="221428"/>
              </a:xfrm>
              <a:custGeom>
                <a:avLst/>
                <a:gdLst>
                  <a:gd name="connsiteX0" fmla="*/ 186 w 69351"/>
                  <a:gd name="connsiteY0" fmla="*/ 33146 h 221428"/>
                  <a:gd name="connsiteX1" fmla="*/ 8949 w 69351"/>
                  <a:gd name="connsiteY1" fmla="*/ 2834 h 221428"/>
                  <a:gd name="connsiteX2" fmla="*/ 38812 w 69351"/>
                  <a:gd name="connsiteY2" fmla="*/ 18 h 221428"/>
                  <a:gd name="connsiteX3" fmla="*/ 50437 w 69351"/>
                  <a:gd name="connsiteY3" fmla="*/ 21876 h 221428"/>
                  <a:gd name="connsiteX4" fmla="*/ 69108 w 69351"/>
                  <a:gd name="connsiteY4" fmla="*/ 195276 h 221428"/>
                  <a:gd name="connsiteX5" fmla="*/ 61773 w 69351"/>
                  <a:gd name="connsiteY5" fmla="*/ 218922 h 221428"/>
                  <a:gd name="connsiteX6" fmla="*/ 39954 w 69351"/>
                  <a:gd name="connsiteY6" fmla="*/ 221429 h 221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9351" h="221428">
                    <a:moveTo>
                      <a:pt x="186" y="33146"/>
                    </a:moveTo>
                    <a:cubicBezTo>
                      <a:pt x="-1003" y="20541"/>
                      <a:pt x="3696" y="3329"/>
                      <a:pt x="8949" y="2834"/>
                    </a:cubicBezTo>
                    <a:lnTo>
                      <a:pt x="38812" y="18"/>
                    </a:lnTo>
                    <a:cubicBezTo>
                      <a:pt x="44064" y="-477"/>
                      <a:pt x="47955" y="9462"/>
                      <a:pt x="50437" y="21876"/>
                    </a:cubicBezTo>
                    <a:cubicBezTo>
                      <a:pt x="53770" y="38540"/>
                      <a:pt x="69108" y="195276"/>
                      <a:pt x="69108" y="195276"/>
                    </a:cubicBezTo>
                    <a:cubicBezTo>
                      <a:pt x="70297" y="207881"/>
                      <a:pt x="67026" y="218427"/>
                      <a:pt x="61773" y="218922"/>
                    </a:cubicBezTo>
                    <a:lnTo>
                      <a:pt x="39954" y="221429"/>
                    </a:lnTo>
                  </a:path>
                </a:pathLst>
              </a:custGeom>
              <a:no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/>
              </a:p>
            </p:txBody>
          </p:sp>
        </p:grpSp>
        <p:sp>
          <p:nvSpPr>
            <p:cNvPr id="64598" name="Freihandform: Form 64597">
              <a:extLst>
                <a:ext uri="{FF2B5EF4-FFF2-40B4-BE49-F238E27FC236}">
                  <a16:creationId xmlns:a16="http://schemas.microsoft.com/office/drawing/2014/main" id="{195E085D-CDF9-48F0-A8C6-8CA4C83754B3}"/>
                </a:ext>
              </a:extLst>
            </p:cNvPr>
            <p:cNvSpPr/>
            <p:nvPr/>
          </p:nvSpPr>
          <p:spPr>
            <a:xfrm>
              <a:off x="6597034" y="3205064"/>
              <a:ext cx="523598" cy="236573"/>
            </a:xfrm>
            <a:custGeom>
              <a:avLst/>
              <a:gdLst>
                <a:gd name="connsiteX0" fmla="*/ 475797 w 523598"/>
                <a:gd name="connsiteY0" fmla="*/ 35 h 236573"/>
                <a:gd name="connsiteX1" fmla="*/ 469310 w 523598"/>
                <a:gd name="connsiteY1" fmla="*/ 590 h 236573"/>
                <a:gd name="connsiteX2" fmla="*/ 94850 w 523598"/>
                <a:gd name="connsiteY2" fmla="*/ 69304 h 236573"/>
                <a:gd name="connsiteX3" fmla="*/ 20206 w 523598"/>
                <a:gd name="connsiteY3" fmla="*/ 132332 h 236573"/>
                <a:gd name="connsiteX4" fmla="*/ 0 w 523598"/>
                <a:gd name="connsiteY4" fmla="*/ 236574 h 236573"/>
                <a:gd name="connsiteX5" fmla="*/ 30465 w 523598"/>
                <a:gd name="connsiteY5" fmla="*/ 147038 h 236573"/>
                <a:gd name="connsiteX6" fmla="*/ 103134 w 523598"/>
                <a:gd name="connsiteY6" fmla="*/ 100385 h 236573"/>
                <a:gd name="connsiteX7" fmla="*/ 469440 w 523598"/>
                <a:gd name="connsiteY7" fmla="*/ 34948 h 236573"/>
                <a:gd name="connsiteX8" fmla="*/ 510346 w 523598"/>
                <a:gd name="connsiteY8" fmla="*/ 56204 h 236573"/>
                <a:gd name="connsiteX9" fmla="*/ 522026 w 523598"/>
                <a:gd name="connsiteY9" fmla="*/ 208833 h 236573"/>
                <a:gd name="connsiteX10" fmla="*/ 522706 w 523598"/>
                <a:gd name="connsiteY10" fmla="*/ 203396 h 236573"/>
                <a:gd name="connsiteX11" fmla="*/ 521841 w 523598"/>
                <a:gd name="connsiteY11" fmla="*/ 44773 h 236573"/>
                <a:gd name="connsiteX12" fmla="*/ 475805 w 523598"/>
                <a:gd name="connsiteY12" fmla="*/ 35 h 236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3598" h="236573">
                  <a:moveTo>
                    <a:pt x="475797" y="35"/>
                  </a:moveTo>
                  <a:cubicBezTo>
                    <a:pt x="473728" y="107"/>
                    <a:pt x="471568" y="284"/>
                    <a:pt x="469310" y="590"/>
                  </a:cubicBezTo>
                  <a:cubicBezTo>
                    <a:pt x="433174" y="5496"/>
                    <a:pt x="138183" y="63776"/>
                    <a:pt x="94850" y="69304"/>
                  </a:cubicBezTo>
                  <a:cubicBezTo>
                    <a:pt x="52490" y="74708"/>
                    <a:pt x="24695" y="111714"/>
                    <a:pt x="20206" y="132332"/>
                  </a:cubicBezTo>
                  <a:cubicBezTo>
                    <a:pt x="4488" y="177905"/>
                    <a:pt x="5691" y="195196"/>
                    <a:pt x="0" y="236574"/>
                  </a:cubicBezTo>
                  <a:cubicBezTo>
                    <a:pt x="12841" y="198170"/>
                    <a:pt x="15515" y="190572"/>
                    <a:pt x="30465" y="147038"/>
                  </a:cubicBezTo>
                  <a:cubicBezTo>
                    <a:pt x="34936" y="126421"/>
                    <a:pt x="60961" y="105789"/>
                    <a:pt x="103134" y="100385"/>
                  </a:cubicBezTo>
                  <a:cubicBezTo>
                    <a:pt x="146275" y="94857"/>
                    <a:pt x="433461" y="39853"/>
                    <a:pt x="469440" y="34948"/>
                  </a:cubicBezTo>
                  <a:cubicBezTo>
                    <a:pt x="505416" y="30043"/>
                    <a:pt x="505440" y="33312"/>
                    <a:pt x="510346" y="56204"/>
                  </a:cubicBezTo>
                  <a:cubicBezTo>
                    <a:pt x="514964" y="77748"/>
                    <a:pt x="518860" y="168187"/>
                    <a:pt x="522026" y="208833"/>
                  </a:cubicBezTo>
                  <a:cubicBezTo>
                    <a:pt x="522563" y="206642"/>
                    <a:pt x="522829" y="204743"/>
                    <a:pt x="522706" y="203396"/>
                  </a:cubicBezTo>
                  <a:cubicBezTo>
                    <a:pt x="519420" y="167420"/>
                    <a:pt x="526769" y="67671"/>
                    <a:pt x="521841" y="44773"/>
                  </a:cubicBezTo>
                  <a:cubicBezTo>
                    <a:pt x="517221" y="23310"/>
                    <a:pt x="506859" y="-1049"/>
                    <a:pt x="475805" y="35"/>
                  </a:cubicBezTo>
                  <a:close/>
                </a:path>
              </a:pathLst>
            </a:custGeom>
            <a:solidFill>
              <a:srgbClr val="BBBFB0">
                <a:alpha val="63000"/>
              </a:srgbClr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AT"/>
            </a:p>
          </p:txBody>
        </p:sp>
        <p:grpSp>
          <p:nvGrpSpPr>
            <p:cNvPr id="64599" name="Grafik 10">
              <a:extLst>
                <a:ext uri="{FF2B5EF4-FFF2-40B4-BE49-F238E27FC236}">
                  <a16:creationId xmlns:a16="http://schemas.microsoft.com/office/drawing/2014/main" id="{17CDD3EC-89CE-4B4A-B767-5674F922359A}"/>
                </a:ext>
              </a:extLst>
            </p:cNvPr>
            <p:cNvGrpSpPr/>
            <p:nvPr/>
          </p:nvGrpSpPr>
          <p:grpSpPr>
            <a:xfrm>
              <a:off x="3897069" y="1766823"/>
              <a:ext cx="2777054" cy="2196702"/>
              <a:chOff x="3897069" y="1766823"/>
              <a:chExt cx="2777054" cy="2196702"/>
            </a:xfrm>
          </p:grpSpPr>
          <p:sp>
            <p:nvSpPr>
              <p:cNvPr id="64600" name="Freihandform: Form 64599">
                <a:extLst>
                  <a:ext uri="{FF2B5EF4-FFF2-40B4-BE49-F238E27FC236}">
                    <a16:creationId xmlns:a16="http://schemas.microsoft.com/office/drawing/2014/main" id="{F0BDF6D4-92D9-4E1A-8CF8-84BDABCC9AB9}"/>
                  </a:ext>
                </a:extLst>
              </p:cNvPr>
              <p:cNvSpPr/>
              <p:nvPr/>
            </p:nvSpPr>
            <p:spPr>
              <a:xfrm>
                <a:off x="3897069" y="3310928"/>
                <a:ext cx="1383157" cy="652598"/>
              </a:xfrm>
              <a:custGeom>
                <a:avLst/>
                <a:gdLst>
                  <a:gd name="connsiteX0" fmla="*/ 1383157 w 1383157"/>
                  <a:gd name="connsiteY0" fmla="*/ 2375 h 652598"/>
                  <a:gd name="connsiteX1" fmla="*/ 1380192 w 1383157"/>
                  <a:gd name="connsiteY1" fmla="*/ 57 h 652598"/>
                  <a:gd name="connsiteX2" fmla="*/ 794893 w 1383157"/>
                  <a:gd name="connsiteY2" fmla="*/ 98926 h 652598"/>
                  <a:gd name="connsiteX3" fmla="*/ 684162 w 1383157"/>
                  <a:gd name="connsiteY3" fmla="*/ 213613 h 652598"/>
                  <a:gd name="connsiteX4" fmla="*/ 589248 w 1383157"/>
                  <a:gd name="connsiteY4" fmla="*/ 478580 h 652598"/>
                  <a:gd name="connsiteX5" fmla="*/ 420370 w 1383157"/>
                  <a:gd name="connsiteY5" fmla="*/ 613041 h 652598"/>
                  <a:gd name="connsiteX6" fmla="*/ 0 w 1383157"/>
                  <a:gd name="connsiteY6" fmla="*/ 652588 h 6525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383157" h="652598">
                    <a:moveTo>
                      <a:pt x="1383157" y="2375"/>
                    </a:moveTo>
                    <a:cubicBezTo>
                      <a:pt x="1383150" y="2139"/>
                      <a:pt x="1382323" y="-409"/>
                      <a:pt x="1380192" y="57"/>
                    </a:cubicBezTo>
                    <a:lnTo>
                      <a:pt x="794893" y="98926"/>
                    </a:lnTo>
                    <a:cubicBezTo>
                      <a:pt x="716318" y="102434"/>
                      <a:pt x="701161" y="158793"/>
                      <a:pt x="684162" y="213613"/>
                    </a:cubicBezTo>
                    <a:lnTo>
                      <a:pt x="589248" y="478580"/>
                    </a:lnTo>
                    <a:cubicBezTo>
                      <a:pt x="522726" y="618083"/>
                      <a:pt x="533336" y="593591"/>
                      <a:pt x="420370" y="613041"/>
                    </a:cubicBezTo>
                    <a:cubicBezTo>
                      <a:pt x="373315" y="621142"/>
                      <a:pt x="151238" y="653267"/>
                      <a:pt x="0" y="652588"/>
                    </a:cubicBezTo>
                  </a:path>
                </a:pathLst>
              </a:custGeom>
              <a:no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/>
              </a:p>
            </p:txBody>
          </p:sp>
          <p:sp>
            <p:nvSpPr>
              <p:cNvPr id="64601" name="Freihandform: Form 64600">
                <a:extLst>
                  <a:ext uri="{FF2B5EF4-FFF2-40B4-BE49-F238E27FC236}">
                    <a16:creationId xmlns:a16="http://schemas.microsoft.com/office/drawing/2014/main" id="{5AFAF3E4-9388-469C-8171-3AA8CEB5F4AF}"/>
                  </a:ext>
                </a:extLst>
              </p:cNvPr>
              <p:cNvSpPr/>
              <p:nvPr/>
            </p:nvSpPr>
            <p:spPr>
              <a:xfrm>
                <a:off x="5217109" y="1766823"/>
                <a:ext cx="1457014" cy="596167"/>
              </a:xfrm>
              <a:custGeom>
                <a:avLst/>
                <a:gdLst>
                  <a:gd name="connsiteX0" fmla="*/ 378268 w 1457014"/>
                  <a:gd name="connsiteY0" fmla="*/ 0 h 596167"/>
                  <a:gd name="connsiteX1" fmla="*/ 1091 w 1457014"/>
                  <a:gd name="connsiteY1" fmla="*/ 991 h 596167"/>
                  <a:gd name="connsiteX2" fmla="*/ 3002 w 1457014"/>
                  <a:gd name="connsiteY2" fmla="*/ 40291 h 596167"/>
                  <a:gd name="connsiteX3" fmla="*/ 3065 w 1457014"/>
                  <a:gd name="connsiteY3" fmla="*/ 39916 h 596167"/>
                  <a:gd name="connsiteX4" fmla="*/ 158780 w 1457014"/>
                  <a:gd name="connsiteY4" fmla="*/ 42577 h 596167"/>
                  <a:gd name="connsiteX5" fmla="*/ 175531 w 1457014"/>
                  <a:gd name="connsiteY5" fmla="*/ 64948 h 596167"/>
                  <a:gd name="connsiteX6" fmla="*/ 68813 w 1457014"/>
                  <a:gd name="connsiteY6" fmla="*/ 383858 h 596167"/>
                  <a:gd name="connsiteX7" fmla="*/ 94949 w 1457014"/>
                  <a:gd name="connsiteY7" fmla="*/ 555822 h 596167"/>
                  <a:gd name="connsiteX8" fmla="*/ 107681 w 1457014"/>
                  <a:gd name="connsiteY8" fmla="*/ 594443 h 596167"/>
                  <a:gd name="connsiteX9" fmla="*/ 139444 w 1457014"/>
                  <a:gd name="connsiteY9" fmla="*/ 595986 h 596167"/>
                  <a:gd name="connsiteX10" fmla="*/ 485170 w 1457014"/>
                  <a:gd name="connsiteY10" fmla="*/ 577577 h 596167"/>
                  <a:gd name="connsiteX11" fmla="*/ 531264 w 1457014"/>
                  <a:gd name="connsiteY11" fmla="*/ 518319 h 596167"/>
                  <a:gd name="connsiteX12" fmla="*/ 509331 w 1457014"/>
                  <a:gd name="connsiteY12" fmla="*/ 403136 h 596167"/>
                  <a:gd name="connsiteX13" fmla="*/ 492212 w 1457014"/>
                  <a:gd name="connsiteY13" fmla="*/ 403384 h 596167"/>
                  <a:gd name="connsiteX14" fmla="*/ 479359 w 1457014"/>
                  <a:gd name="connsiteY14" fmla="*/ 387071 h 596167"/>
                  <a:gd name="connsiteX15" fmla="*/ 485290 w 1457014"/>
                  <a:gd name="connsiteY15" fmla="*/ 281775 h 596167"/>
                  <a:gd name="connsiteX16" fmla="*/ 485417 w 1457014"/>
                  <a:gd name="connsiteY16" fmla="*/ 281775 h 596167"/>
                  <a:gd name="connsiteX17" fmla="*/ 434439 w 1457014"/>
                  <a:gd name="connsiteY17" fmla="*/ 55613 h 596167"/>
                  <a:gd name="connsiteX18" fmla="*/ 378268 w 1457014"/>
                  <a:gd name="connsiteY18" fmla="*/ 0 h 596167"/>
                  <a:gd name="connsiteX19" fmla="*/ 54107 w 1457014"/>
                  <a:gd name="connsiteY19" fmla="*/ 292462 h 596167"/>
                  <a:gd name="connsiteX20" fmla="*/ 56456 w 1457014"/>
                  <a:gd name="connsiteY20" fmla="*/ 306305 h 596167"/>
                  <a:gd name="connsiteX21" fmla="*/ 54107 w 1457014"/>
                  <a:gd name="connsiteY21" fmla="*/ 292462 h 596167"/>
                  <a:gd name="connsiteX22" fmla="*/ 813948 w 1457014"/>
                  <a:gd name="connsiteY22" fmla="*/ 402209 h 596167"/>
                  <a:gd name="connsiteX23" fmla="*/ 622203 w 1457014"/>
                  <a:gd name="connsiteY23" fmla="*/ 403320 h 596167"/>
                  <a:gd name="connsiteX24" fmla="*/ 641977 w 1457014"/>
                  <a:gd name="connsiteY24" fmla="*/ 528390 h 596167"/>
                  <a:gd name="connsiteX25" fmla="*/ 650442 w 1457014"/>
                  <a:gd name="connsiteY25" fmla="*/ 555390 h 596167"/>
                  <a:gd name="connsiteX26" fmla="*/ 709706 w 1457014"/>
                  <a:gd name="connsiteY26" fmla="*/ 565029 h 596167"/>
                  <a:gd name="connsiteX27" fmla="*/ 992776 w 1457014"/>
                  <a:gd name="connsiteY27" fmla="*/ 549891 h 596167"/>
                  <a:gd name="connsiteX28" fmla="*/ 1014404 w 1457014"/>
                  <a:gd name="connsiteY28" fmla="*/ 472281 h 596167"/>
                  <a:gd name="connsiteX29" fmla="*/ 1001546 w 1457014"/>
                  <a:gd name="connsiteY29" fmla="*/ 402825 h 596167"/>
                  <a:gd name="connsiteX30" fmla="*/ 862328 w 1457014"/>
                  <a:gd name="connsiteY30" fmla="*/ 402209 h 596167"/>
                  <a:gd name="connsiteX31" fmla="*/ 813948 w 1457014"/>
                  <a:gd name="connsiteY31" fmla="*/ 402209 h 596167"/>
                  <a:gd name="connsiteX32" fmla="*/ 1108823 w 1457014"/>
                  <a:gd name="connsiteY32" fmla="*/ 404247 h 596167"/>
                  <a:gd name="connsiteX33" fmla="*/ 1108760 w 1457014"/>
                  <a:gd name="connsiteY33" fmla="*/ 404432 h 596167"/>
                  <a:gd name="connsiteX34" fmla="*/ 1126241 w 1457014"/>
                  <a:gd name="connsiteY34" fmla="*/ 505835 h 596167"/>
                  <a:gd name="connsiteX35" fmla="*/ 1135576 w 1457014"/>
                  <a:gd name="connsiteY35" fmla="*/ 532899 h 596167"/>
                  <a:gd name="connsiteX36" fmla="*/ 1420977 w 1457014"/>
                  <a:gd name="connsiteY36" fmla="*/ 517944 h 596167"/>
                  <a:gd name="connsiteX37" fmla="*/ 1454695 w 1457014"/>
                  <a:gd name="connsiteY37" fmla="*/ 472034 h 596167"/>
                  <a:gd name="connsiteX38" fmla="*/ 1454506 w 1457014"/>
                  <a:gd name="connsiteY38" fmla="*/ 471907 h 596167"/>
                  <a:gd name="connsiteX39" fmla="*/ 1316457 w 1457014"/>
                  <a:gd name="connsiteY39" fmla="*/ 411721 h 596167"/>
                  <a:gd name="connsiteX40" fmla="*/ 1108818 w 1457014"/>
                  <a:gd name="connsiteY40" fmla="*/ 404247 h 596167"/>
                  <a:gd name="connsiteX41" fmla="*/ 1108824 w 1457014"/>
                  <a:gd name="connsiteY41" fmla="*/ 404247 h 5961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1457014" h="596167">
                    <a:moveTo>
                      <a:pt x="378268" y="0"/>
                    </a:moveTo>
                    <a:lnTo>
                      <a:pt x="1091" y="991"/>
                    </a:lnTo>
                    <a:cubicBezTo>
                      <a:pt x="-789" y="10465"/>
                      <a:pt x="-294" y="23266"/>
                      <a:pt x="3002" y="40291"/>
                    </a:cubicBezTo>
                    <a:lnTo>
                      <a:pt x="3065" y="39916"/>
                    </a:lnTo>
                    <a:lnTo>
                      <a:pt x="158780" y="42577"/>
                    </a:lnTo>
                    <a:cubicBezTo>
                      <a:pt x="174674" y="41307"/>
                      <a:pt x="179062" y="49752"/>
                      <a:pt x="175531" y="64948"/>
                    </a:cubicBezTo>
                    <a:lnTo>
                      <a:pt x="68813" y="383858"/>
                    </a:lnTo>
                    <a:cubicBezTo>
                      <a:pt x="81564" y="465722"/>
                      <a:pt x="94949" y="555822"/>
                      <a:pt x="94949" y="555822"/>
                    </a:cubicBezTo>
                    <a:cubicBezTo>
                      <a:pt x="97477" y="568033"/>
                      <a:pt x="99934" y="583000"/>
                      <a:pt x="107681" y="594443"/>
                    </a:cubicBezTo>
                    <a:cubicBezTo>
                      <a:pt x="114679" y="595922"/>
                      <a:pt x="124350" y="596494"/>
                      <a:pt x="139444" y="595986"/>
                    </a:cubicBezTo>
                    <a:lnTo>
                      <a:pt x="485170" y="577577"/>
                    </a:lnTo>
                    <a:cubicBezTo>
                      <a:pt x="538046" y="574059"/>
                      <a:pt x="534573" y="553009"/>
                      <a:pt x="531264" y="518319"/>
                    </a:cubicBezTo>
                    <a:cubicBezTo>
                      <a:pt x="524038" y="480168"/>
                      <a:pt x="516755" y="441744"/>
                      <a:pt x="509331" y="403136"/>
                    </a:cubicBezTo>
                    <a:lnTo>
                      <a:pt x="492212" y="403384"/>
                    </a:lnTo>
                    <a:cubicBezTo>
                      <a:pt x="479747" y="403670"/>
                      <a:pt x="478839" y="395872"/>
                      <a:pt x="479359" y="387071"/>
                    </a:cubicBezTo>
                    <a:lnTo>
                      <a:pt x="485290" y="281775"/>
                    </a:lnTo>
                    <a:lnTo>
                      <a:pt x="485417" y="281775"/>
                    </a:lnTo>
                    <a:cubicBezTo>
                      <a:pt x="470019" y="206388"/>
                      <a:pt x="453375" y="130759"/>
                      <a:pt x="434439" y="55613"/>
                    </a:cubicBezTo>
                    <a:cubicBezTo>
                      <a:pt x="427607" y="28740"/>
                      <a:pt x="427048" y="1334"/>
                      <a:pt x="378268" y="0"/>
                    </a:cubicBezTo>
                    <a:close/>
                    <a:moveTo>
                      <a:pt x="54107" y="292462"/>
                    </a:moveTo>
                    <a:cubicBezTo>
                      <a:pt x="54831" y="296748"/>
                      <a:pt x="55663" y="301504"/>
                      <a:pt x="56456" y="306305"/>
                    </a:cubicBezTo>
                    <a:cubicBezTo>
                      <a:pt x="55644" y="301397"/>
                      <a:pt x="54844" y="296831"/>
                      <a:pt x="54107" y="292462"/>
                    </a:cubicBezTo>
                    <a:close/>
                    <a:moveTo>
                      <a:pt x="813948" y="402209"/>
                    </a:moveTo>
                    <a:cubicBezTo>
                      <a:pt x="704664" y="402387"/>
                      <a:pt x="623378" y="403307"/>
                      <a:pt x="622203" y="403320"/>
                    </a:cubicBezTo>
                    <a:cubicBezTo>
                      <a:pt x="629823" y="452361"/>
                      <a:pt x="637386" y="500723"/>
                      <a:pt x="641977" y="528390"/>
                    </a:cubicBezTo>
                    <a:lnTo>
                      <a:pt x="650442" y="555390"/>
                    </a:lnTo>
                    <a:cubicBezTo>
                      <a:pt x="665853" y="566522"/>
                      <a:pt x="688624" y="565703"/>
                      <a:pt x="709706" y="565029"/>
                    </a:cubicBezTo>
                    <a:cubicBezTo>
                      <a:pt x="729258" y="564407"/>
                      <a:pt x="961401" y="551866"/>
                      <a:pt x="992776" y="549891"/>
                    </a:cubicBezTo>
                    <a:cubicBezTo>
                      <a:pt x="1024152" y="547916"/>
                      <a:pt x="1019980" y="505828"/>
                      <a:pt x="1014404" y="472281"/>
                    </a:cubicBezTo>
                    <a:cubicBezTo>
                      <a:pt x="1013020" y="463956"/>
                      <a:pt x="1008194" y="437960"/>
                      <a:pt x="1001546" y="402825"/>
                    </a:cubicBezTo>
                    <a:cubicBezTo>
                      <a:pt x="954175" y="402444"/>
                      <a:pt x="906791" y="402228"/>
                      <a:pt x="862328" y="402209"/>
                    </a:cubicBezTo>
                    <a:cubicBezTo>
                      <a:pt x="845730" y="402203"/>
                      <a:pt x="829556" y="402184"/>
                      <a:pt x="813948" y="402209"/>
                    </a:cubicBezTo>
                    <a:close/>
                    <a:moveTo>
                      <a:pt x="1108823" y="404247"/>
                    </a:moveTo>
                    <a:lnTo>
                      <a:pt x="1108760" y="404432"/>
                    </a:lnTo>
                    <a:cubicBezTo>
                      <a:pt x="1116062" y="445199"/>
                      <a:pt x="1122761" y="483368"/>
                      <a:pt x="1126241" y="505835"/>
                    </a:cubicBezTo>
                    <a:cubicBezTo>
                      <a:pt x="1128051" y="517417"/>
                      <a:pt x="1131334" y="526206"/>
                      <a:pt x="1135576" y="532899"/>
                    </a:cubicBezTo>
                    <a:cubicBezTo>
                      <a:pt x="1167612" y="530816"/>
                      <a:pt x="1394370" y="517576"/>
                      <a:pt x="1420977" y="517944"/>
                    </a:cubicBezTo>
                    <a:cubicBezTo>
                      <a:pt x="1459458" y="518490"/>
                      <a:pt x="1459839" y="497059"/>
                      <a:pt x="1454695" y="472034"/>
                    </a:cubicBezTo>
                    <a:lnTo>
                      <a:pt x="1454506" y="471907"/>
                    </a:lnTo>
                    <a:cubicBezTo>
                      <a:pt x="1429106" y="442665"/>
                      <a:pt x="1386751" y="417132"/>
                      <a:pt x="1316457" y="411721"/>
                    </a:cubicBezTo>
                    <a:cubicBezTo>
                      <a:pt x="1266037" y="407848"/>
                      <a:pt x="1192250" y="405651"/>
                      <a:pt x="1108818" y="404247"/>
                    </a:cubicBezTo>
                    <a:lnTo>
                      <a:pt x="1108824" y="404247"/>
                    </a:lnTo>
                    <a:close/>
                  </a:path>
                </a:pathLst>
              </a:custGeom>
              <a:solidFill>
                <a:srgbClr val="6D6F84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/>
              </a:p>
            </p:txBody>
          </p:sp>
          <p:sp>
            <p:nvSpPr>
              <p:cNvPr id="64602" name="Freihandform: Form 64601">
                <a:extLst>
                  <a:ext uri="{FF2B5EF4-FFF2-40B4-BE49-F238E27FC236}">
                    <a16:creationId xmlns:a16="http://schemas.microsoft.com/office/drawing/2014/main" id="{6336C76B-FD46-4F08-AEC8-7875D8AD73F8}"/>
                  </a:ext>
                </a:extLst>
              </p:cNvPr>
              <p:cNvSpPr/>
              <p:nvPr/>
            </p:nvSpPr>
            <p:spPr>
              <a:xfrm>
                <a:off x="5220151" y="1771393"/>
                <a:ext cx="1451811" cy="511458"/>
              </a:xfrm>
              <a:custGeom>
                <a:avLst/>
                <a:gdLst>
                  <a:gd name="connsiteX0" fmla="*/ 566488 w 1451811"/>
                  <a:gd name="connsiteY0" fmla="*/ 3 h 511458"/>
                  <a:gd name="connsiteX1" fmla="*/ 550175 w 1451811"/>
                  <a:gd name="connsiteY1" fmla="*/ 3401 h 511458"/>
                  <a:gd name="connsiteX2" fmla="*/ 550113 w 1451811"/>
                  <a:gd name="connsiteY2" fmla="*/ 3401 h 511458"/>
                  <a:gd name="connsiteX3" fmla="*/ 552647 w 1451811"/>
                  <a:gd name="connsiteY3" fmla="*/ 49993 h 511458"/>
                  <a:gd name="connsiteX4" fmla="*/ 593862 w 1451811"/>
                  <a:gd name="connsiteY4" fmla="*/ 233889 h 511458"/>
                  <a:gd name="connsiteX5" fmla="*/ 619198 w 1451811"/>
                  <a:gd name="connsiteY5" fmla="*/ 398747 h 511458"/>
                  <a:gd name="connsiteX6" fmla="*/ 859323 w 1451811"/>
                  <a:gd name="connsiteY6" fmla="*/ 397635 h 511458"/>
                  <a:gd name="connsiteX7" fmla="*/ 998540 w 1451811"/>
                  <a:gd name="connsiteY7" fmla="*/ 398253 h 511458"/>
                  <a:gd name="connsiteX8" fmla="*/ 932608 w 1451811"/>
                  <a:gd name="connsiteY8" fmla="*/ 56604 h 511458"/>
                  <a:gd name="connsiteX9" fmla="*/ 858021 w 1451811"/>
                  <a:gd name="connsiteY9" fmla="*/ 5316 h 511458"/>
                  <a:gd name="connsiteX10" fmla="*/ 569388 w 1451811"/>
                  <a:gd name="connsiteY10" fmla="*/ 64 h 511458"/>
                  <a:gd name="connsiteX11" fmla="*/ 566484 w 1451811"/>
                  <a:gd name="connsiteY11" fmla="*/ 2 h 511458"/>
                  <a:gd name="connsiteX12" fmla="*/ 1042414 w 1451811"/>
                  <a:gd name="connsiteY12" fmla="*/ 14277 h 511458"/>
                  <a:gd name="connsiteX13" fmla="*/ 1044268 w 1451811"/>
                  <a:gd name="connsiteY13" fmla="*/ 59632 h 511458"/>
                  <a:gd name="connsiteX14" fmla="*/ 1074917 w 1451811"/>
                  <a:gd name="connsiteY14" fmla="*/ 226783 h 511458"/>
                  <a:gd name="connsiteX15" fmla="*/ 1105751 w 1451811"/>
                  <a:gd name="connsiteY15" fmla="*/ 399865 h 511458"/>
                  <a:gd name="connsiteX16" fmla="*/ 1105813 w 1451811"/>
                  <a:gd name="connsiteY16" fmla="*/ 399680 h 511458"/>
                  <a:gd name="connsiteX17" fmla="*/ 1313432 w 1451811"/>
                  <a:gd name="connsiteY17" fmla="*/ 407157 h 511458"/>
                  <a:gd name="connsiteX18" fmla="*/ 1451475 w 1451811"/>
                  <a:gd name="connsiteY18" fmla="*/ 467343 h 511458"/>
                  <a:gd name="connsiteX19" fmla="*/ 1451661 w 1451811"/>
                  <a:gd name="connsiteY19" fmla="*/ 467466 h 511458"/>
                  <a:gd name="connsiteX20" fmla="*/ 1446964 w 1451811"/>
                  <a:gd name="connsiteY20" fmla="*/ 447198 h 511458"/>
                  <a:gd name="connsiteX21" fmla="*/ 1371329 w 1451811"/>
                  <a:gd name="connsiteY21" fmla="*/ 64331 h 511458"/>
                  <a:gd name="connsiteX22" fmla="*/ 1319609 w 1451811"/>
                  <a:gd name="connsiteY22" fmla="*/ 18111 h 511458"/>
                  <a:gd name="connsiteX23" fmla="*/ 1042406 w 1451811"/>
                  <a:gd name="connsiteY23" fmla="*/ 14280 h 511458"/>
                  <a:gd name="connsiteX24" fmla="*/ 62 w 1451811"/>
                  <a:gd name="connsiteY24" fmla="*/ 35348 h 511458"/>
                  <a:gd name="connsiteX25" fmla="*/ 0 w 1451811"/>
                  <a:gd name="connsiteY25" fmla="*/ 35719 h 511458"/>
                  <a:gd name="connsiteX26" fmla="*/ 741 w 1451811"/>
                  <a:gd name="connsiteY26" fmla="*/ 39488 h 511458"/>
                  <a:gd name="connsiteX27" fmla="*/ 48569 w 1451811"/>
                  <a:gd name="connsiteY27" fmla="*/ 273003 h 511458"/>
                  <a:gd name="connsiteX28" fmla="*/ 65809 w 1451811"/>
                  <a:gd name="connsiteY28" fmla="*/ 379289 h 511458"/>
                  <a:gd name="connsiteX29" fmla="*/ 207687 w 1451811"/>
                  <a:gd name="connsiteY29" fmla="*/ 382516 h 511458"/>
                  <a:gd name="connsiteX30" fmla="*/ 258276 w 1451811"/>
                  <a:gd name="connsiteY30" fmla="*/ 57015 h 511458"/>
                  <a:gd name="connsiteX31" fmla="*/ 229760 w 1451811"/>
                  <a:gd name="connsiteY31" fmla="*/ 38009 h 511458"/>
                  <a:gd name="connsiteX32" fmla="*/ 62 w 1451811"/>
                  <a:gd name="connsiteY32" fmla="*/ 35352 h 511458"/>
                  <a:gd name="connsiteX33" fmla="*/ 461275 w 1451811"/>
                  <a:gd name="connsiteY33" fmla="*/ 174642 h 511458"/>
                  <a:gd name="connsiteX34" fmla="*/ 443573 w 1451811"/>
                  <a:gd name="connsiteY34" fmla="*/ 382503 h 511458"/>
                  <a:gd name="connsiteX35" fmla="*/ 456426 w 1451811"/>
                  <a:gd name="connsiteY35" fmla="*/ 398816 h 511458"/>
                  <a:gd name="connsiteX36" fmla="*/ 506328 w 1451811"/>
                  <a:gd name="connsiteY36" fmla="*/ 398569 h 511458"/>
                  <a:gd name="connsiteX37" fmla="*/ 482415 w 1451811"/>
                  <a:gd name="connsiteY37" fmla="*/ 277207 h 511458"/>
                  <a:gd name="connsiteX38" fmla="*/ 461274 w 1451811"/>
                  <a:gd name="connsiteY38" fmla="*/ 174642 h 511458"/>
                  <a:gd name="connsiteX39" fmla="*/ 1451812 w 1451811"/>
                  <a:gd name="connsiteY39" fmla="*/ 498606 h 511458"/>
                  <a:gd name="connsiteX40" fmla="*/ 1451194 w 1451811"/>
                  <a:gd name="connsiteY40" fmla="*/ 500027 h 511458"/>
                  <a:gd name="connsiteX41" fmla="*/ 1451812 w 1451811"/>
                  <a:gd name="connsiteY41" fmla="*/ 498606 h 511458"/>
                  <a:gd name="connsiteX42" fmla="*/ 1437414 w 1451811"/>
                  <a:gd name="connsiteY42" fmla="*/ 510964 h 511458"/>
                  <a:gd name="connsiteX43" fmla="*/ 1435870 w 1451811"/>
                  <a:gd name="connsiteY43" fmla="*/ 511459 h 511458"/>
                  <a:gd name="connsiteX44" fmla="*/ 1437414 w 1451811"/>
                  <a:gd name="connsiteY44" fmla="*/ 510964 h 5114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451811" h="511458">
                    <a:moveTo>
                      <a:pt x="566488" y="3"/>
                    </a:moveTo>
                    <a:cubicBezTo>
                      <a:pt x="559905" y="81"/>
                      <a:pt x="554512" y="1339"/>
                      <a:pt x="550175" y="3401"/>
                    </a:cubicBezTo>
                    <a:lnTo>
                      <a:pt x="550113" y="3401"/>
                    </a:lnTo>
                    <a:cubicBezTo>
                      <a:pt x="544988" y="24010"/>
                      <a:pt x="552647" y="49993"/>
                      <a:pt x="552647" y="49993"/>
                    </a:cubicBezTo>
                    <a:cubicBezTo>
                      <a:pt x="551249" y="49993"/>
                      <a:pt x="589668" y="205923"/>
                      <a:pt x="593862" y="233889"/>
                    </a:cubicBezTo>
                    <a:cubicBezTo>
                      <a:pt x="596348" y="250461"/>
                      <a:pt x="607859" y="325729"/>
                      <a:pt x="619198" y="398747"/>
                    </a:cubicBezTo>
                    <a:cubicBezTo>
                      <a:pt x="620535" y="398733"/>
                      <a:pt x="726493" y="397570"/>
                      <a:pt x="859323" y="397635"/>
                    </a:cubicBezTo>
                    <a:cubicBezTo>
                      <a:pt x="903782" y="397657"/>
                      <a:pt x="951163" y="397870"/>
                      <a:pt x="998540" y="398253"/>
                    </a:cubicBezTo>
                    <a:cubicBezTo>
                      <a:pt x="978408" y="291789"/>
                      <a:pt x="941519" y="100622"/>
                      <a:pt x="932608" y="56604"/>
                    </a:cubicBezTo>
                    <a:cubicBezTo>
                      <a:pt x="920756" y="-1939"/>
                      <a:pt x="867787" y="5316"/>
                      <a:pt x="858021" y="5316"/>
                    </a:cubicBezTo>
                    <a:cubicBezTo>
                      <a:pt x="848260" y="5316"/>
                      <a:pt x="623078" y="2037"/>
                      <a:pt x="569388" y="64"/>
                    </a:cubicBezTo>
                    <a:cubicBezTo>
                      <a:pt x="568397" y="27"/>
                      <a:pt x="567425" y="-9"/>
                      <a:pt x="566484" y="2"/>
                    </a:cubicBezTo>
                    <a:close/>
                    <a:moveTo>
                      <a:pt x="1042414" y="14277"/>
                    </a:moveTo>
                    <a:cubicBezTo>
                      <a:pt x="1037130" y="33860"/>
                      <a:pt x="1044268" y="59632"/>
                      <a:pt x="1044268" y="59632"/>
                    </a:cubicBezTo>
                    <a:cubicBezTo>
                      <a:pt x="1043039" y="59632"/>
                      <a:pt x="1071232" y="200513"/>
                      <a:pt x="1074917" y="226783"/>
                    </a:cubicBezTo>
                    <a:cubicBezTo>
                      <a:pt x="1077289" y="243690"/>
                      <a:pt x="1092550" y="326231"/>
                      <a:pt x="1105751" y="399865"/>
                    </a:cubicBezTo>
                    <a:lnTo>
                      <a:pt x="1105813" y="399680"/>
                    </a:lnTo>
                    <a:cubicBezTo>
                      <a:pt x="1189214" y="401083"/>
                      <a:pt x="1263007" y="403278"/>
                      <a:pt x="1313432" y="407157"/>
                    </a:cubicBezTo>
                    <a:cubicBezTo>
                      <a:pt x="1383771" y="412568"/>
                      <a:pt x="1426068" y="438099"/>
                      <a:pt x="1451475" y="467343"/>
                    </a:cubicBezTo>
                    <a:lnTo>
                      <a:pt x="1451661" y="467466"/>
                    </a:lnTo>
                    <a:cubicBezTo>
                      <a:pt x="1450290" y="460843"/>
                      <a:pt x="1448510" y="453988"/>
                      <a:pt x="1446964" y="447198"/>
                    </a:cubicBezTo>
                    <a:cubicBezTo>
                      <a:pt x="1439876" y="416061"/>
                      <a:pt x="1382283" y="119227"/>
                      <a:pt x="1371329" y="64331"/>
                    </a:cubicBezTo>
                    <a:cubicBezTo>
                      <a:pt x="1360915" y="12134"/>
                      <a:pt x="1328185" y="18111"/>
                      <a:pt x="1319609" y="18111"/>
                    </a:cubicBezTo>
                    <a:cubicBezTo>
                      <a:pt x="1312506" y="18111"/>
                      <a:pt x="1131604" y="16054"/>
                      <a:pt x="1042406" y="14280"/>
                    </a:cubicBezTo>
                    <a:close/>
                    <a:moveTo>
                      <a:pt x="62" y="35348"/>
                    </a:moveTo>
                    <a:lnTo>
                      <a:pt x="0" y="35719"/>
                    </a:lnTo>
                    <a:cubicBezTo>
                      <a:pt x="243" y="36974"/>
                      <a:pt x="467" y="38186"/>
                      <a:pt x="741" y="39488"/>
                    </a:cubicBezTo>
                    <a:cubicBezTo>
                      <a:pt x="741" y="39488"/>
                      <a:pt x="35985" y="201693"/>
                      <a:pt x="48569" y="273003"/>
                    </a:cubicBezTo>
                    <a:cubicBezTo>
                      <a:pt x="52839" y="297197"/>
                      <a:pt x="59261" y="337246"/>
                      <a:pt x="65809" y="379289"/>
                    </a:cubicBezTo>
                    <a:lnTo>
                      <a:pt x="207687" y="382516"/>
                    </a:lnTo>
                    <a:cubicBezTo>
                      <a:pt x="209555" y="382469"/>
                      <a:pt x="259440" y="57904"/>
                      <a:pt x="258276" y="57015"/>
                    </a:cubicBezTo>
                    <a:cubicBezTo>
                      <a:pt x="261811" y="41822"/>
                      <a:pt x="245654" y="36737"/>
                      <a:pt x="229760" y="38009"/>
                    </a:cubicBezTo>
                    <a:lnTo>
                      <a:pt x="62" y="35352"/>
                    </a:lnTo>
                    <a:close/>
                    <a:moveTo>
                      <a:pt x="461275" y="174642"/>
                    </a:moveTo>
                    <a:lnTo>
                      <a:pt x="443573" y="382503"/>
                    </a:lnTo>
                    <a:cubicBezTo>
                      <a:pt x="443048" y="391307"/>
                      <a:pt x="443959" y="399105"/>
                      <a:pt x="456426" y="398816"/>
                    </a:cubicBezTo>
                    <a:lnTo>
                      <a:pt x="506328" y="398569"/>
                    </a:lnTo>
                    <a:cubicBezTo>
                      <a:pt x="498583" y="358282"/>
                      <a:pt x="490700" y="317765"/>
                      <a:pt x="482415" y="277207"/>
                    </a:cubicBezTo>
                    <a:lnTo>
                      <a:pt x="461274" y="174642"/>
                    </a:lnTo>
                    <a:close/>
                    <a:moveTo>
                      <a:pt x="1451812" y="498606"/>
                    </a:moveTo>
                    <a:cubicBezTo>
                      <a:pt x="1451611" y="499085"/>
                      <a:pt x="1451427" y="499567"/>
                      <a:pt x="1451194" y="500027"/>
                    </a:cubicBezTo>
                    <a:cubicBezTo>
                      <a:pt x="1451431" y="499561"/>
                      <a:pt x="1451609" y="499092"/>
                      <a:pt x="1451812" y="498606"/>
                    </a:cubicBezTo>
                    <a:close/>
                    <a:moveTo>
                      <a:pt x="1437414" y="510964"/>
                    </a:moveTo>
                    <a:cubicBezTo>
                      <a:pt x="1436893" y="511135"/>
                      <a:pt x="1436422" y="511305"/>
                      <a:pt x="1435870" y="511459"/>
                    </a:cubicBezTo>
                    <a:cubicBezTo>
                      <a:pt x="1436400" y="511310"/>
                      <a:pt x="1436912" y="511129"/>
                      <a:pt x="1437414" y="510964"/>
                    </a:cubicBezTo>
                    <a:close/>
                  </a:path>
                </a:pathLst>
              </a:custGeom>
              <a:solidFill>
                <a:srgbClr val="D5E5FF"/>
              </a:solidFill>
              <a:ln w="6350" cap="sq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de-AT"/>
              </a:p>
            </p:txBody>
          </p:sp>
        </p:grpSp>
        <p:sp>
          <p:nvSpPr>
            <p:cNvPr id="64603" name="Freihandform: Form 64602">
              <a:extLst>
                <a:ext uri="{FF2B5EF4-FFF2-40B4-BE49-F238E27FC236}">
                  <a16:creationId xmlns:a16="http://schemas.microsoft.com/office/drawing/2014/main" id="{7001DDA5-FF4E-4ECB-B166-848A79D6DCE1}"/>
                </a:ext>
              </a:extLst>
            </p:cNvPr>
            <p:cNvSpPr/>
            <p:nvPr/>
          </p:nvSpPr>
          <p:spPr>
            <a:xfrm>
              <a:off x="2941912" y="1805621"/>
              <a:ext cx="450834" cy="513681"/>
            </a:xfrm>
            <a:custGeom>
              <a:avLst/>
              <a:gdLst>
                <a:gd name="connsiteX0" fmla="*/ 223193 w 450834"/>
                <a:gd name="connsiteY0" fmla="*/ 1 h 513681"/>
                <a:gd name="connsiteX1" fmla="*/ 4016 w 450834"/>
                <a:gd name="connsiteY1" fmla="*/ 493599 h 513681"/>
                <a:gd name="connsiteX2" fmla="*/ 0 w 450834"/>
                <a:gd name="connsiteY2" fmla="*/ 513681 h 513681"/>
                <a:gd name="connsiteX3" fmla="*/ 341712 w 450834"/>
                <a:gd name="connsiteY3" fmla="*/ 467213 h 513681"/>
                <a:gd name="connsiteX4" fmla="*/ 448805 w 450834"/>
                <a:gd name="connsiteY4" fmla="*/ 45091 h 513681"/>
                <a:gd name="connsiteX5" fmla="*/ 414009 w 450834"/>
                <a:gd name="connsiteY5" fmla="*/ 6370 h 513681"/>
                <a:gd name="connsiteX6" fmla="*/ 223192 w 450834"/>
                <a:gd name="connsiteY6" fmla="*/ 0 h 513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0834" h="513681">
                  <a:moveTo>
                    <a:pt x="223193" y="1"/>
                  </a:moveTo>
                  <a:lnTo>
                    <a:pt x="4016" y="493599"/>
                  </a:lnTo>
                  <a:cubicBezTo>
                    <a:pt x="1802" y="500391"/>
                    <a:pt x="473" y="507135"/>
                    <a:pt x="0" y="513681"/>
                  </a:cubicBezTo>
                  <a:lnTo>
                    <a:pt x="341712" y="467213"/>
                  </a:lnTo>
                  <a:lnTo>
                    <a:pt x="448805" y="45091"/>
                  </a:lnTo>
                  <a:cubicBezTo>
                    <a:pt x="454982" y="22309"/>
                    <a:pt x="448070" y="6798"/>
                    <a:pt x="414009" y="6370"/>
                  </a:cubicBezTo>
                  <a:lnTo>
                    <a:pt x="223192" y="0"/>
                  </a:lnTo>
                  <a:close/>
                </a:path>
              </a:pathLst>
            </a:custGeom>
            <a:solidFill>
              <a:srgbClr val="D5E5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AT"/>
            </a:p>
          </p:txBody>
        </p:sp>
        <p:grpSp>
          <p:nvGrpSpPr>
            <p:cNvPr id="64604" name="Grafik 10">
              <a:extLst>
                <a:ext uri="{FF2B5EF4-FFF2-40B4-BE49-F238E27FC236}">
                  <a16:creationId xmlns:a16="http://schemas.microsoft.com/office/drawing/2014/main" id="{17CDD3EC-89CE-4B4A-B767-5674F922359A}"/>
                </a:ext>
              </a:extLst>
            </p:cNvPr>
            <p:cNvGrpSpPr/>
            <p:nvPr/>
          </p:nvGrpSpPr>
          <p:grpSpPr>
            <a:xfrm>
              <a:off x="2120951" y="1807336"/>
              <a:ext cx="5226632" cy="2019371"/>
              <a:chOff x="2120951" y="1807336"/>
              <a:chExt cx="5226632" cy="2019371"/>
            </a:xfrm>
          </p:grpSpPr>
          <p:sp>
            <p:nvSpPr>
              <p:cNvPr id="64605" name="Freihandform: Form 64604">
                <a:extLst>
                  <a:ext uri="{FF2B5EF4-FFF2-40B4-BE49-F238E27FC236}">
                    <a16:creationId xmlns:a16="http://schemas.microsoft.com/office/drawing/2014/main" id="{A794BEDF-DA21-4ABA-9587-CD8114F48287}"/>
                  </a:ext>
                </a:extLst>
              </p:cNvPr>
              <p:cNvSpPr/>
              <p:nvPr/>
            </p:nvSpPr>
            <p:spPr>
              <a:xfrm>
                <a:off x="2970500" y="2210117"/>
                <a:ext cx="116851" cy="173576"/>
              </a:xfrm>
              <a:custGeom>
                <a:avLst/>
                <a:gdLst>
                  <a:gd name="connsiteX0" fmla="*/ 14583 w 116851"/>
                  <a:gd name="connsiteY0" fmla="*/ 0 h 173576"/>
                  <a:gd name="connsiteX1" fmla="*/ 0 w 116851"/>
                  <a:gd name="connsiteY1" fmla="*/ 33183 h 173576"/>
                  <a:gd name="connsiteX2" fmla="*/ 185 w 116851"/>
                  <a:gd name="connsiteY2" fmla="*/ 33183 h 173576"/>
                  <a:gd name="connsiteX3" fmla="*/ 66923 w 116851"/>
                  <a:gd name="connsiteY3" fmla="*/ 143298 h 173576"/>
                  <a:gd name="connsiteX4" fmla="*/ 70940 w 116851"/>
                  <a:gd name="connsiteY4" fmla="*/ 172526 h 173576"/>
                  <a:gd name="connsiteX5" fmla="*/ 116852 w 116851"/>
                  <a:gd name="connsiteY5" fmla="*/ 173576 h 173576"/>
                  <a:gd name="connsiteX6" fmla="*/ 113144 w 116851"/>
                  <a:gd name="connsiteY6" fmla="*/ 137922 h 173576"/>
                  <a:gd name="connsiteX7" fmla="*/ 14586 w 116851"/>
                  <a:gd name="connsiteY7" fmla="*/ 0 h 1735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6851" h="173576">
                    <a:moveTo>
                      <a:pt x="14583" y="0"/>
                    </a:moveTo>
                    <a:lnTo>
                      <a:pt x="0" y="33183"/>
                    </a:lnTo>
                    <a:lnTo>
                      <a:pt x="185" y="33183"/>
                    </a:lnTo>
                    <a:cubicBezTo>
                      <a:pt x="31304" y="59586"/>
                      <a:pt x="54527" y="98226"/>
                      <a:pt x="66923" y="143298"/>
                    </a:cubicBezTo>
                    <a:cubicBezTo>
                      <a:pt x="66923" y="143298"/>
                      <a:pt x="68880" y="155521"/>
                      <a:pt x="70940" y="172526"/>
                    </a:cubicBezTo>
                    <a:lnTo>
                      <a:pt x="116852" y="173576"/>
                    </a:lnTo>
                    <a:cubicBezTo>
                      <a:pt x="115027" y="155813"/>
                      <a:pt x="113144" y="137922"/>
                      <a:pt x="113144" y="137922"/>
                    </a:cubicBezTo>
                    <a:cubicBezTo>
                      <a:pt x="94412" y="79640"/>
                      <a:pt x="59327" y="30969"/>
                      <a:pt x="14586" y="0"/>
                    </a:cubicBezTo>
                    <a:close/>
                  </a:path>
                </a:pathLst>
              </a:custGeom>
              <a:solidFill>
                <a:srgbClr val="6D6F84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/>
              </a:p>
            </p:txBody>
          </p:sp>
          <p:sp>
            <p:nvSpPr>
              <p:cNvPr id="64606" name="Freihandform: Form 64605">
                <a:extLst>
                  <a:ext uri="{FF2B5EF4-FFF2-40B4-BE49-F238E27FC236}">
                    <a16:creationId xmlns:a16="http://schemas.microsoft.com/office/drawing/2014/main" id="{A84138D2-7EDB-4883-8A93-2E26FAC5FFB8}"/>
                  </a:ext>
                </a:extLst>
              </p:cNvPr>
              <p:cNvSpPr/>
              <p:nvPr/>
            </p:nvSpPr>
            <p:spPr>
              <a:xfrm>
                <a:off x="4611121" y="1807336"/>
                <a:ext cx="214665" cy="436686"/>
              </a:xfrm>
              <a:custGeom>
                <a:avLst/>
                <a:gdLst>
                  <a:gd name="connsiteX0" fmla="*/ 91573 w 214665"/>
                  <a:gd name="connsiteY0" fmla="*/ 0 h 436686"/>
                  <a:gd name="connsiteX1" fmla="*/ 0 w 214665"/>
                  <a:gd name="connsiteY1" fmla="*/ 411785 h 436686"/>
                  <a:gd name="connsiteX2" fmla="*/ 166345 w 214665"/>
                  <a:gd name="connsiteY2" fmla="*/ 414566 h 436686"/>
                  <a:gd name="connsiteX3" fmla="*/ 214666 w 214665"/>
                  <a:gd name="connsiteY3" fmla="*/ 436687 h 436686"/>
                  <a:gd name="connsiteX4" fmla="*/ 137240 w 214665"/>
                  <a:gd name="connsiteY4" fmla="*/ 867 h 436686"/>
                  <a:gd name="connsiteX5" fmla="*/ 91575 w 214665"/>
                  <a:gd name="connsiteY5" fmla="*/ 3 h 4366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14665" h="436686">
                    <a:moveTo>
                      <a:pt x="91573" y="0"/>
                    </a:moveTo>
                    <a:lnTo>
                      <a:pt x="0" y="411785"/>
                    </a:lnTo>
                    <a:cubicBezTo>
                      <a:pt x="0" y="411785"/>
                      <a:pt x="143974" y="414566"/>
                      <a:pt x="166345" y="414566"/>
                    </a:cubicBezTo>
                    <a:cubicBezTo>
                      <a:pt x="187812" y="414566"/>
                      <a:pt x="209260" y="423604"/>
                      <a:pt x="214666" y="436687"/>
                    </a:cubicBezTo>
                    <a:lnTo>
                      <a:pt x="137240" y="867"/>
                    </a:lnTo>
                    <a:lnTo>
                      <a:pt x="91575" y="3"/>
                    </a:lnTo>
                    <a:close/>
                  </a:path>
                </a:pathLst>
              </a:custGeom>
              <a:solidFill>
                <a:srgbClr val="D5E5FF"/>
              </a:solidFill>
              <a:ln w="6350" cap="sq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de-AT"/>
              </a:p>
            </p:txBody>
          </p:sp>
          <p:sp>
            <p:nvSpPr>
              <p:cNvPr id="64607" name="Freihandform: Form 64606">
                <a:extLst>
                  <a:ext uri="{FF2B5EF4-FFF2-40B4-BE49-F238E27FC236}">
                    <a16:creationId xmlns:a16="http://schemas.microsoft.com/office/drawing/2014/main" id="{03B1B4A6-AE4D-42DA-927F-F8B58711BAEA}"/>
                  </a:ext>
                </a:extLst>
              </p:cNvPr>
              <p:cNvSpPr/>
              <p:nvPr/>
            </p:nvSpPr>
            <p:spPr>
              <a:xfrm>
                <a:off x="2158249" y="3673030"/>
                <a:ext cx="874235" cy="153678"/>
              </a:xfrm>
              <a:custGeom>
                <a:avLst/>
                <a:gdLst>
                  <a:gd name="connsiteX0" fmla="*/ 0 w 874235"/>
                  <a:gd name="connsiteY0" fmla="*/ 0 h 153678"/>
                  <a:gd name="connsiteX1" fmla="*/ 23605 w 874235"/>
                  <a:gd name="connsiteY1" fmla="*/ 31947 h 153678"/>
                  <a:gd name="connsiteX2" fmla="*/ 114131 w 874235"/>
                  <a:gd name="connsiteY2" fmla="*/ 57467 h 153678"/>
                  <a:gd name="connsiteX3" fmla="*/ 366861 w 874235"/>
                  <a:gd name="connsiteY3" fmla="*/ 100351 h 153678"/>
                  <a:gd name="connsiteX4" fmla="*/ 874112 w 874235"/>
                  <a:gd name="connsiteY4" fmla="*/ 153678 h 153678"/>
                  <a:gd name="connsiteX5" fmla="*/ 874235 w 874235"/>
                  <a:gd name="connsiteY5" fmla="*/ 153307 h 153678"/>
                  <a:gd name="connsiteX6" fmla="*/ 872938 w 874235"/>
                  <a:gd name="connsiteY6" fmla="*/ 123400 h 153678"/>
                  <a:gd name="connsiteX7" fmla="*/ 850692 w 874235"/>
                  <a:gd name="connsiteY7" fmla="*/ 121361 h 153678"/>
                  <a:gd name="connsiteX8" fmla="*/ 850569 w 874235"/>
                  <a:gd name="connsiteY8" fmla="*/ 121732 h 153678"/>
                  <a:gd name="connsiteX9" fmla="*/ 343318 w 874235"/>
                  <a:gd name="connsiteY9" fmla="*/ 68405 h 153678"/>
                  <a:gd name="connsiteX10" fmla="*/ 90588 w 874235"/>
                  <a:gd name="connsiteY10" fmla="*/ 25521 h 153678"/>
                  <a:gd name="connsiteX11" fmla="*/ 62 w 874235"/>
                  <a:gd name="connsiteY11" fmla="*/ 1 h 153678"/>
                  <a:gd name="connsiteX12" fmla="*/ 0 w 874235"/>
                  <a:gd name="connsiteY12" fmla="*/ 1 h 1536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74235" h="153678">
                    <a:moveTo>
                      <a:pt x="0" y="0"/>
                    </a:moveTo>
                    <a:cubicBezTo>
                      <a:pt x="133" y="21409"/>
                      <a:pt x="15483" y="30478"/>
                      <a:pt x="23605" y="31947"/>
                    </a:cubicBezTo>
                    <a:cubicBezTo>
                      <a:pt x="22757" y="32812"/>
                      <a:pt x="41575" y="40713"/>
                      <a:pt x="114131" y="57467"/>
                    </a:cubicBezTo>
                    <a:cubicBezTo>
                      <a:pt x="180298" y="72691"/>
                      <a:pt x="270366" y="88583"/>
                      <a:pt x="366861" y="100351"/>
                    </a:cubicBezTo>
                    <a:cubicBezTo>
                      <a:pt x="556732" y="123506"/>
                      <a:pt x="695283" y="142065"/>
                      <a:pt x="874112" y="153678"/>
                    </a:cubicBezTo>
                    <a:lnTo>
                      <a:pt x="874235" y="153307"/>
                    </a:lnTo>
                    <a:cubicBezTo>
                      <a:pt x="873531" y="137541"/>
                      <a:pt x="873095" y="126632"/>
                      <a:pt x="872938" y="123400"/>
                    </a:cubicBezTo>
                    <a:cubicBezTo>
                      <a:pt x="865903" y="122718"/>
                      <a:pt x="858530" y="122029"/>
                      <a:pt x="850692" y="121361"/>
                    </a:cubicBezTo>
                    <a:lnTo>
                      <a:pt x="850569" y="121732"/>
                    </a:lnTo>
                    <a:cubicBezTo>
                      <a:pt x="671734" y="110119"/>
                      <a:pt x="533189" y="91560"/>
                      <a:pt x="343318" y="68405"/>
                    </a:cubicBezTo>
                    <a:cubicBezTo>
                      <a:pt x="246823" y="56637"/>
                      <a:pt x="156755" y="40746"/>
                      <a:pt x="90588" y="25521"/>
                    </a:cubicBezTo>
                    <a:cubicBezTo>
                      <a:pt x="18033" y="8767"/>
                      <a:pt x="-789" y="866"/>
                      <a:pt x="62" y="1"/>
                    </a:cubicBezTo>
                    <a:cubicBezTo>
                      <a:pt x="43" y="-2"/>
                      <a:pt x="19" y="4"/>
                      <a:pt x="0" y="1"/>
                    </a:cubicBezTo>
                    <a:close/>
                  </a:path>
                </a:pathLst>
              </a:custGeom>
              <a:solidFill>
                <a:srgbClr val="A1A29C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/>
              </a:p>
            </p:txBody>
          </p:sp>
          <p:sp>
            <p:nvSpPr>
              <p:cNvPr id="64608" name="Freihandform: Form 64607">
                <a:extLst>
                  <a:ext uri="{FF2B5EF4-FFF2-40B4-BE49-F238E27FC236}">
                    <a16:creationId xmlns:a16="http://schemas.microsoft.com/office/drawing/2014/main" id="{D3BC58DE-5FC2-41F4-A9EA-E98C00B95F66}"/>
                  </a:ext>
                </a:extLst>
              </p:cNvPr>
              <p:cNvSpPr/>
              <p:nvPr/>
            </p:nvSpPr>
            <p:spPr>
              <a:xfrm>
                <a:off x="4016045" y="2412419"/>
                <a:ext cx="303608" cy="305517"/>
              </a:xfrm>
              <a:custGeom>
                <a:avLst/>
                <a:gdLst>
                  <a:gd name="connsiteX0" fmla="*/ 293203 w 303608"/>
                  <a:gd name="connsiteY0" fmla="*/ 9 h 305517"/>
                  <a:gd name="connsiteX1" fmla="*/ 292895 w 303608"/>
                  <a:gd name="connsiteY1" fmla="*/ 71 h 305517"/>
                  <a:gd name="connsiteX2" fmla="*/ 293265 w 303608"/>
                  <a:gd name="connsiteY2" fmla="*/ 1677 h 305517"/>
                  <a:gd name="connsiteX3" fmla="*/ 288013 w 303608"/>
                  <a:gd name="connsiteY3" fmla="*/ 11997 h 305517"/>
                  <a:gd name="connsiteX4" fmla="*/ 59445 w 303608"/>
                  <a:gd name="connsiteY4" fmla="*/ 77433 h 305517"/>
                  <a:gd name="connsiteX5" fmla="*/ 59382 w 303608"/>
                  <a:gd name="connsiteY5" fmla="*/ 77433 h 305517"/>
                  <a:gd name="connsiteX6" fmla="*/ 33862 w 303608"/>
                  <a:gd name="connsiteY6" fmla="*/ 90780 h 305517"/>
                  <a:gd name="connsiteX7" fmla="*/ 27065 w 303608"/>
                  <a:gd name="connsiteY7" fmla="*/ 111172 h 305517"/>
                  <a:gd name="connsiteX8" fmla="*/ 27003 w 303608"/>
                  <a:gd name="connsiteY8" fmla="*/ 111419 h 305517"/>
                  <a:gd name="connsiteX9" fmla="*/ 9207 w 303608"/>
                  <a:gd name="connsiteY9" fmla="*/ 289384 h 305517"/>
                  <a:gd name="connsiteX10" fmla="*/ 3522 w 303608"/>
                  <a:gd name="connsiteY10" fmla="*/ 297850 h 305517"/>
                  <a:gd name="connsiteX11" fmla="*/ 0 w 303608"/>
                  <a:gd name="connsiteY11" fmla="*/ 298715 h 305517"/>
                  <a:gd name="connsiteX12" fmla="*/ 3522 w 303608"/>
                  <a:gd name="connsiteY12" fmla="*/ 303535 h 305517"/>
                  <a:gd name="connsiteX13" fmla="*/ 13595 w 303608"/>
                  <a:gd name="connsiteY13" fmla="*/ 304585 h 305517"/>
                  <a:gd name="connsiteX14" fmla="*/ 19279 w 303608"/>
                  <a:gd name="connsiteY14" fmla="*/ 296119 h 305517"/>
                  <a:gd name="connsiteX15" fmla="*/ 37075 w 303608"/>
                  <a:gd name="connsiteY15" fmla="*/ 118154 h 305517"/>
                  <a:gd name="connsiteX16" fmla="*/ 37138 w 303608"/>
                  <a:gd name="connsiteY16" fmla="*/ 117907 h 305517"/>
                  <a:gd name="connsiteX17" fmla="*/ 43935 w 303608"/>
                  <a:gd name="connsiteY17" fmla="*/ 97516 h 305517"/>
                  <a:gd name="connsiteX18" fmla="*/ 69455 w 303608"/>
                  <a:gd name="connsiteY18" fmla="*/ 84169 h 305517"/>
                  <a:gd name="connsiteX19" fmla="*/ 69516 w 303608"/>
                  <a:gd name="connsiteY19" fmla="*/ 84169 h 305517"/>
                  <a:gd name="connsiteX20" fmla="*/ 298148 w 303608"/>
                  <a:gd name="connsiteY20" fmla="*/ 18732 h 305517"/>
                  <a:gd name="connsiteX21" fmla="*/ 303400 w 303608"/>
                  <a:gd name="connsiteY21" fmla="*/ 8413 h 305517"/>
                  <a:gd name="connsiteX22" fmla="*/ 293205 w 303608"/>
                  <a:gd name="connsiteY22" fmla="*/ 9 h 3055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03608" h="305517">
                    <a:moveTo>
                      <a:pt x="293203" y="9"/>
                    </a:moveTo>
                    <a:cubicBezTo>
                      <a:pt x="293020" y="55"/>
                      <a:pt x="293065" y="28"/>
                      <a:pt x="292895" y="71"/>
                    </a:cubicBezTo>
                    <a:cubicBezTo>
                      <a:pt x="293064" y="594"/>
                      <a:pt x="293184" y="1117"/>
                      <a:pt x="293265" y="1677"/>
                    </a:cubicBezTo>
                    <a:cubicBezTo>
                      <a:pt x="293998" y="6692"/>
                      <a:pt x="292926" y="10753"/>
                      <a:pt x="288013" y="11997"/>
                    </a:cubicBezTo>
                    <a:lnTo>
                      <a:pt x="59445" y="77433"/>
                    </a:lnTo>
                    <a:lnTo>
                      <a:pt x="59382" y="77433"/>
                    </a:lnTo>
                    <a:cubicBezTo>
                      <a:pt x="45526" y="81300"/>
                      <a:pt x="38075" y="85870"/>
                      <a:pt x="33862" y="90780"/>
                    </a:cubicBezTo>
                    <a:cubicBezTo>
                      <a:pt x="29649" y="95690"/>
                      <a:pt x="27770" y="101711"/>
                      <a:pt x="27065" y="111172"/>
                    </a:cubicBezTo>
                    <a:cubicBezTo>
                      <a:pt x="27046" y="111255"/>
                      <a:pt x="27025" y="111337"/>
                      <a:pt x="27003" y="111419"/>
                    </a:cubicBezTo>
                    <a:lnTo>
                      <a:pt x="9207" y="289384"/>
                    </a:lnTo>
                    <a:cubicBezTo>
                      <a:pt x="9029" y="293033"/>
                      <a:pt x="6827" y="296292"/>
                      <a:pt x="3522" y="297850"/>
                    </a:cubicBezTo>
                    <a:cubicBezTo>
                      <a:pt x="2397" y="298380"/>
                      <a:pt x="1201" y="298631"/>
                      <a:pt x="0" y="298715"/>
                    </a:cubicBezTo>
                    <a:cubicBezTo>
                      <a:pt x="622" y="300622"/>
                      <a:pt x="1856" y="302291"/>
                      <a:pt x="3522" y="303535"/>
                    </a:cubicBezTo>
                    <a:cubicBezTo>
                      <a:pt x="6451" y="305720"/>
                      <a:pt x="10289" y="306143"/>
                      <a:pt x="13595" y="304585"/>
                    </a:cubicBezTo>
                    <a:cubicBezTo>
                      <a:pt x="16899" y="303027"/>
                      <a:pt x="19100" y="299769"/>
                      <a:pt x="19279" y="296119"/>
                    </a:cubicBezTo>
                    <a:lnTo>
                      <a:pt x="37075" y="118154"/>
                    </a:lnTo>
                    <a:cubicBezTo>
                      <a:pt x="37097" y="118072"/>
                      <a:pt x="37118" y="117990"/>
                      <a:pt x="37138" y="117907"/>
                    </a:cubicBezTo>
                    <a:cubicBezTo>
                      <a:pt x="37843" y="108446"/>
                      <a:pt x="39722" y="102426"/>
                      <a:pt x="43935" y="97516"/>
                    </a:cubicBezTo>
                    <a:cubicBezTo>
                      <a:pt x="48147" y="92606"/>
                      <a:pt x="55598" y="88035"/>
                      <a:pt x="69455" y="84169"/>
                    </a:cubicBezTo>
                    <a:lnTo>
                      <a:pt x="69516" y="84169"/>
                    </a:lnTo>
                    <a:lnTo>
                      <a:pt x="298148" y="18732"/>
                    </a:lnTo>
                    <a:cubicBezTo>
                      <a:pt x="303061" y="17489"/>
                      <a:pt x="304133" y="13427"/>
                      <a:pt x="303400" y="8413"/>
                    </a:cubicBezTo>
                    <a:cubicBezTo>
                      <a:pt x="302668" y="3398"/>
                      <a:pt x="298268" y="-205"/>
                      <a:pt x="293205" y="9"/>
                    </a:cubicBezTo>
                    <a:close/>
                  </a:path>
                </a:pathLst>
              </a:custGeom>
              <a:solidFill>
                <a:srgbClr val="5D536C"/>
              </a:solidFill>
              <a:ln w="6350" cap="sq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de-AT"/>
              </a:p>
            </p:txBody>
          </p:sp>
          <p:sp>
            <p:nvSpPr>
              <p:cNvPr id="64609" name="Freihandform: Form 64608">
                <a:extLst>
                  <a:ext uri="{FF2B5EF4-FFF2-40B4-BE49-F238E27FC236}">
                    <a16:creationId xmlns:a16="http://schemas.microsoft.com/office/drawing/2014/main" id="{123A5246-4380-46F3-9EFF-F88FDD467D99}"/>
                  </a:ext>
                </a:extLst>
              </p:cNvPr>
              <p:cNvSpPr/>
              <p:nvPr/>
            </p:nvSpPr>
            <p:spPr>
              <a:xfrm>
                <a:off x="2120951" y="2241206"/>
                <a:ext cx="72366" cy="362564"/>
              </a:xfrm>
              <a:custGeom>
                <a:avLst/>
                <a:gdLst>
                  <a:gd name="connsiteX0" fmla="*/ 72287 w 72366"/>
                  <a:gd name="connsiteY0" fmla="*/ 256502 h 362564"/>
                  <a:gd name="connsiteX1" fmla="*/ 72220 w 72366"/>
                  <a:gd name="connsiteY1" fmla="*/ 242387 h 362564"/>
                  <a:gd name="connsiteX2" fmla="*/ 70428 w 72366"/>
                  <a:gd name="connsiteY2" fmla="*/ 146299 h 362564"/>
                  <a:gd name="connsiteX3" fmla="*/ 68328 w 72366"/>
                  <a:gd name="connsiteY3" fmla="*/ 111263 h 362564"/>
                  <a:gd name="connsiteX4" fmla="*/ 66782 w 72366"/>
                  <a:gd name="connsiteY4" fmla="*/ 99152 h 362564"/>
                  <a:gd name="connsiteX5" fmla="*/ 64187 w 72366"/>
                  <a:gd name="connsiteY5" fmla="*/ 90068 h 362564"/>
                  <a:gd name="connsiteX6" fmla="*/ 18601 w 72366"/>
                  <a:gd name="connsiteY6" fmla="*/ 5194 h 362564"/>
                  <a:gd name="connsiteX7" fmla="*/ 9641 w 72366"/>
                  <a:gd name="connsiteY7" fmla="*/ 3 h 362564"/>
                  <a:gd name="connsiteX8" fmla="*/ 1246 w 72366"/>
                  <a:gd name="connsiteY8" fmla="*/ 5083 h 362564"/>
                  <a:gd name="connsiteX9" fmla="*/ 1362 w 72366"/>
                  <a:gd name="connsiteY9" fmla="*/ 14895 h 362564"/>
                  <a:gd name="connsiteX10" fmla="*/ 46515 w 72366"/>
                  <a:gd name="connsiteY10" fmla="*/ 98905 h 362564"/>
                  <a:gd name="connsiteX11" fmla="*/ 47319 w 72366"/>
                  <a:gd name="connsiteY11" fmla="*/ 102552 h 362564"/>
                  <a:gd name="connsiteX12" fmla="*/ 48616 w 72366"/>
                  <a:gd name="connsiteY12" fmla="*/ 113118 h 362564"/>
                  <a:gd name="connsiteX13" fmla="*/ 50656 w 72366"/>
                  <a:gd name="connsiteY13" fmla="*/ 147104 h 362564"/>
                  <a:gd name="connsiteX14" fmla="*/ 52447 w 72366"/>
                  <a:gd name="connsiteY14" fmla="*/ 255644 h 362564"/>
                  <a:gd name="connsiteX15" fmla="*/ 52339 w 72366"/>
                  <a:gd name="connsiteY15" fmla="*/ 341065 h 362564"/>
                  <a:gd name="connsiteX16" fmla="*/ 52593 w 72366"/>
                  <a:gd name="connsiteY16" fmla="*/ 352487 h 362564"/>
                  <a:gd name="connsiteX17" fmla="*/ 57409 w 72366"/>
                  <a:gd name="connsiteY17" fmla="*/ 361166 h 362564"/>
                  <a:gd name="connsiteX18" fmla="*/ 67334 w 72366"/>
                  <a:gd name="connsiteY18" fmla="*/ 361290 h 362564"/>
                  <a:gd name="connsiteX19" fmla="*/ 72367 w 72366"/>
                  <a:gd name="connsiteY19" fmla="*/ 352735 h 362564"/>
                  <a:gd name="connsiteX20" fmla="*/ 72110 w 72366"/>
                  <a:gd name="connsiteY20" fmla="*/ 341084 h 3625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72366" h="362564">
                    <a:moveTo>
                      <a:pt x="72287" y="256502"/>
                    </a:moveTo>
                    <a:cubicBezTo>
                      <a:pt x="72269" y="251798"/>
                      <a:pt x="72248" y="247093"/>
                      <a:pt x="72220" y="242387"/>
                    </a:cubicBezTo>
                    <a:cubicBezTo>
                      <a:pt x="72015" y="208397"/>
                      <a:pt x="71509" y="173795"/>
                      <a:pt x="70428" y="146299"/>
                    </a:cubicBezTo>
                    <a:cubicBezTo>
                      <a:pt x="69888" y="132553"/>
                      <a:pt x="69206" y="120609"/>
                      <a:pt x="68328" y="111263"/>
                    </a:cubicBezTo>
                    <a:cubicBezTo>
                      <a:pt x="67888" y="106590"/>
                      <a:pt x="67366" y="102543"/>
                      <a:pt x="66782" y="99152"/>
                    </a:cubicBezTo>
                    <a:cubicBezTo>
                      <a:pt x="66199" y="95760"/>
                      <a:pt x="65808" y="93309"/>
                      <a:pt x="64187" y="90068"/>
                    </a:cubicBezTo>
                    <a:cubicBezTo>
                      <a:pt x="53786" y="69266"/>
                      <a:pt x="18601" y="5194"/>
                      <a:pt x="18601" y="5194"/>
                    </a:cubicBezTo>
                    <a:cubicBezTo>
                      <a:pt x="16832" y="1913"/>
                      <a:pt x="13368" y="-94"/>
                      <a:pt x="9641" y="3"/>
                    </a:cubicBezTo>
                    <a:cubicBezTo>
                      <a:pt x="6141" y="91"/>
                      <a:pt x="2948" y="2022"/>
                      <a:pt x="1246" y="5083"/>
                    </a:cubicBezTo>
                    <a:cubicBezTo>
                      <a:pt x="-456" y="8144"/>
                      <a:pt x="-412" y="11876"/>
                      <a:pt x="1362" y="14895"/>
                    </a:cubicBezTo>
                    <a:cubicBezTo>
                      <a:pt x="1362" y="14895"/>
                      <a:pt x="37293" y="80465"/>
                      <a:pt x="46515" y="98905"/>
                    </a:cubicBezTo>
                    <a:cubicBezTo>
                      <a:pt x="46121" y="98118"/>
                      <a:pt x="46872" y="99954"/>
                      <a:pt x="47319" y="102552"/>
                    </a:cubicBezTo>
                    <a:cubicBezTo>
                      <a:pt x="47766" y="105149"/>
                      <a:pt x="48206" y="108759"/>
                      <a:pt x="48616" y="113118"/>
                    </a:cubicBezTo>
                    <a:cubicBezTo>
                      <a:pt x="49436" y="121836"/>
                      <a:pt x="50123" y="133562"/>
                      <a:pt x="50656" y="147104"/>
                    </a:cubicBezTo>
                    <a:cubicBezTo>
                      <a:pt x="51720" y="174188"/>
                      <a:pt x="52244" y="221767"/>
                      <a:pt x="52447" y="255644"/>
                    </a:cubicBezTo>
                    <a:moveTo>
                      <a:pt x="52339" y="341065"/>
                    </a:moveTo>
                    <a:cubicBezTo>
                      <a:pt x="52188" y="362131"/>
                      <a:pt x="52593" y="352487"/>
                      <a:pt x="52593" y="352487"/>
                    </a:cubicBezTo>
                    <a:cubicBezTo>
                      <a:pt x="52525" y="356035"/>
                      <a:pt x="54363" y="359347"/>
                      <a:pt x="57409" y="361166"/>
                    </a:cubicBezTo>
                    <a:cubicBezTo>
                      <a:pt x="60456" y="362985"/>
                      <a:pt x="64244" y="363032"/>
                      <a:pt x="67334" y="361290"/>
                    </a:cubicBezTo>
                    <a:cubicBezTo>
                      <a:pt x="70425" y="359547"/>
                      <a:pt x="72345" y="356283"/>
                      <a:pt x="72367" y="352735"/>
                    </a:cubicBezTo>
                    <a:cubicBezTo>
                      <a:pt x="72367" y="352735"/>
                      <a:pt x="71960" y="361955"/>
                      <a:pt x="72110" y="341084"/>
                    </a:cubicBezTo>
                  </a:path>
                </a:pathLst>
              </a:custGeom>
              <a:solidFill>
                <a:srgbClr val="CBCBCB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/>
              </a:p>
            </p:txBody>
          </p:sp>
          <p:sp>
            <p:nvSpPr>
              <p:cNvPr id="64610" name="Freihandform: Form 64609">
                <a:extLst>
                  <a:ext uri="{FF2B5EF4-FFF2-40B4-BE49-F238E27FC236}">
                    <a16:creationId xmlns:a16="http://schemas.microsoft.com/office/drawing/2014/main" id="{4E7F78D9-472D-498B-A186-86AA032639EA}"/>
                  </a:ext>
                </a:extLst>
              </p:cNvPr>
              <p:cNvSpPr/>
              <p:nvPr/>
            </p:nvSpPr>
            <p:spPr>
              <a:xfrm>
                <a:off x="7148829" y="3471798"/>
                <a:ext cx="198754" cy="108686"/>
              </a:xfrm>
              <a:custGeom>
                <a:avLst/>
                <a:gdLst>
                  <a:gd name="connsiteX0" fmla="*/ 198323 w 198754"/>
                  <a:gd name="connsiteY0" fmla="*/ 0 h 108686"/>
                  <a:gd name="connsiteX1" fmla="*/ 183677 w 198754"/>
                  <a:gd name="connsiteY1" fmla="*/ 8218 h 108686"/>
                  <a:gd name="connsiteX2" fmla="*/ 23943 w 198754"/>
                  <a:gd name="connsiteY2" fmla="*/ 36767 h 108686"/>
                  <a:gd name="connsiteX3" fmla="*/ 215 w 198754"/>
                  <a:gd name="connsiteY3" fmla="*/ 36767 h 108686"/>
                  <a:gd name="connsiteX4" fmla="*/ 29 w 198754"/>
                  <a:gd name="connsiteY4" fmla="*/ 42020 h 108686"/>
                  <a:gd name="connsiteX5" fmla="*/ 20483 w 198754"/>
                  <a:gd name="connsiteY5" fmla="*/ 98559 h 108686"/>
                  <a:gd name="connsiteX6" fmla="*/ 48289 w 198754"/>
                  <a:gd name="connsiteY6" fmla="*/ 107581 h 108686"/>
                  <a:gd name="connsiteX7" fmla="*/ 157846 w 198754"/>
                  <a:gd name="connsiteY7" fmla="*/ 85459 h 108686"/>
                  <a:gd name="connsiteX8" fmla="*/ 176939 w 198754"/>
                  <a:gd name="connsiteY8" fmla="*/ 65685 h 108686"/>
                  <a:gd name="connsiteX9" fmla="*/ 198752 w 198754"/>
                  <a:gd name="connsiteY9" fmla="*/ 6302 h 108686"/>
                  <a:gd name="connsiteX10" fmla="*/ 198320 w 198754"/>
                  <a:gd name="connsiteY10" fmla="*/ 0 h 1086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98754" h="108686">
                    <a:moveTo>
                      <a:pt x="198323" y="0"/>
                    </a:moveTo>
                    <a:cubicBezTo>
                      <a:pt x="195655" y="7069"/>
                      <a:pt x="183677" y="8218"/>
                      <a:pt x="183677" y="8218"/>
                    </a:cubicBezTo>
                    <a:cubicBezTo>
                      <a:pt x="183677" y="8218"/>
                      <a:pt x="40757" y="36767"/>
                      <a:pt x="23943" y="36767"/>
                    </a:cubicBezTo>
                    <a:lnTo>
                      <a:pt x="215" y="36767"/>
                    </a:lnTo>
                    <a:cubicBezTo>
                      <a:pt x="45" y="38823"/>
                      <a:pt x="-52" y="40642"/>
                      <a:pt x="29" y="42020"/>
                    </a:cubicBezTo>
                    <a:cubicBezTo>
                      <a:pt x="847" y="55918"/>
                      <a:pt x="18030" y="93653"/>
                      <a:pt x="20483" y="98559"/>
                    </a:cubicBezTo>
                    <a:cubicBezTo>
                      <a:pt x="22936" y="103465"/>
                      <a:pt x="27031" y="111669"/>
                      <a:pt x="48289" y="107581"/>
                    </a:cubicBezTo>
                    <a:cubicBezTo>
                      <a:pt x="69548" y="103493"/>
                      <a:pt x="148854" y="87912"/>
                      <a:pt x="157846" y="85459"/>
                    </a:cubicBezTo>
                    <a:cubicBezTo>
                      <a:pt x="166839" y="83006"/>
                      <a:pt x="168762" y="79585"/>
                      <a:pt x="176939" y="65685"/>
                    </a:cubicBezTo>
                    <a:cubicBezTo>
                      <a:pt x="185115" y="51786"/>
                      <a:pt x="198505" y="26462"/>
                      <a:pt x="198752" y="6302"/>
                    </a:cubicBezTo>
                    <a:cubicBezTo>
                      <a:pt x="198775" y="4493"/>
                      <a:pt x="198620" y="2315"/>
                      <a:pt x="198320" y="0"/>
                    </a:cubicBezTo>
                    <a:close/>
                  </a:path>
                </a:pathLst>
              </a:custGeom>
              <a:solidFill>
                <a:srgbClr val="ABABAB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/>
              </a:p>
            </p:txBody>
          </p:sp>
          <p:sp>
            <p:nvSpPr>
              <p:cNvPr id="64611" name="Freihandform: Form 64610">
                <a:extLst>
                  <a:ext uri="{FF2B5EF4-FFF2-40B4-BE49-F238E27FC236}">
                    <a16:creationId xmlns:a16="http://schemas.microsoft.com/office/drawing/2014/main" id="{42745F8E-4073-4249-8D6F-A7CD96987FBC}"/>
                  </a:ext>
                </a:extLst>
              </p:cNvPr>
              <p:cNvSpPr/>
              <p:nvPr/>
            </p:nvSpPr>
            <p:spPr>
              <a:xfrm>
                <a:off x="6694015" y="3608016"/>
                <a:ext cx="156463" cy="167405"/>
              </a:xfrm>
              <a:custGeom>
                <a:avLst/>
                <a:gdLst>
                  <a:gd name="connsiteX0" fmla="*/ 124181 w 156463"/>
                  <a:gd name="connsiteY0" fmla="*/ 7991 h 167405"/>
                  <a:gd name="connsiteX1" fmla="*/ 111238 w 156463"/>
                  <a:gd name="connsiteY1" fmla="*/ 26334 h 167405"/>
                  <a:gd name="connsiteX2" fmla="*/ 91343 w 156463"/>
                  <a:gd name="connsiteY2" fmla="*/ 28111 h 167405"/>
                  <a:gd name="connsiteX3" fmla="*/ 52943 w 156463"/>
                  <a:gd name="connsiteY3" fmla="*/ 18265 h 167405"/>
                  <a:gd name="connsiteX4" fmla="*/ 32336 w 156463"/>
                  <a:gd name="connsiteY4" fmla="*/ 21055 h 167405"/>
                  <a:gd name="connsiteX5" fmla="*/ 15338 w 156463"/>
                  <a:gd name="connsiteY5" fmla="*/ 17952 h 167405"/>
                  <a:gd name="connsiteX6" fmla="*/ 1816 w 156463"/>
                  <a:gd name="connsiteY6" fmla="*/ 0 h 167405"/>
                  <a:gd name="connsiteX7" fmla="*/ 33910 w 156463"/>
                  <a:gd name="connsiteY7" fmla="*/ 154153 h 167405"/>
                  <a:gd name="connsiteX8" fmla="*/ 105018 w 156463"/>
                  <a:gd name="connsiteY8" fmla="*/ 151512 h 167405"/>
                  <a:gd name="connsiteX9" fmla="*/ 156463 w 156463"/>
                  <a:gd name="connsiteY9" fmla="*/ 84113 h 167405"/>
                  <a:gd name="connsiteX10" fmla="*/ 152438 w 156463"/>
                  <a:gd name="connsiteY10" fmla="*/ 85229 h 167405"/>
                  <a:gd name="connsiteX11" fmla="*/ 121244 w 156463"/>
                  <a:gd name="connsiteY11" fmla="*/ 28732 h 167405"/>
                  <a:gd name="connsiteX12" fmla="*/ 124180 w 156463"/>
                  <a:gd name="connsiteY12" fmla="*/ 7992 h 1674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56463" h="167405">
                    <a:moveTo>
                      <a:pt x="124181" y="7991"/>
                    </a:moveTo>
                    <a:cubicBezTo>
                      <a:pt x="116899" y="22919"/>
                      <a:pt x="114688" y="23244"/>
                      <a:pt x="111238" y="26334"/>
                    </a:cubicBezTo>
                    <a:cubicBezTo>
                      <a:pt x="107328" y="29835"/>
                      <a:pt x="98959" y="21572"/>
                      <a:pt x="91343" y="28111"/>
                    </a:cubicBezTo>
                    <a:cubicBezTo>
                      <a:pt x="77482" y="40015"/>
                      <a:pt x="65737" y="23866"/>
                      <a:pt x="52943" y="18265"/>
                    </a:cubicBezTo>
                    <a:cubicBezTo>
                      <a:pt x="40148" y="12664"/>
                      <a:pt x="40155" y="18605"/>
                      <a:pt x="32336" y="21055"/>
                    </a:cubicBezTo>
                    <a:cubicBezTo>
                      <a:pt x="24515" y="23506"/>
                      <a:pt x="24197" y="24543"/>
                      <a:pt x="15338" y="17952"/>
                    </a:cubicBezTo>
                    <a:cubicBezTo>
                      <a:pt x="13297" y="16435"/>
                      <a:pt x="5604" y="9976"/>
                      <a:pt x="1816" y="0"/>
                    </a:cubicBezTo>
                    <a:cubicBezTo>
                      <a:pt x="-3526" y="52577"/>
                      <a:pt x="1708" y="111900"/>
                      <a:pt x="33910" y="154153"/>
                    </a:cubicBezTo>
                    <a:cubicBezTo>
                      <a:pt x="48475" y="174055"/>
                      <a:pt x="88030" y="170199"/>
                      <a:pt x="105018" y="151512"/>
                    </a:cubicBezTo>
                    <a:cubicBezTo>
                      <a:pt x="127427" y="133403"/>
                      <a:pt x="144949" y="110037"/>
                      <a:pt x="156463" y="84113"/>
                    </a:cubicBezTo>
                    <a:cubicBezTo>
                      <a:pt x="155181" y="84531"/>
                      <a:pt x="153840" y="84970"/>
                      <a:pt x="152438" y="85229"/>
                    </a:cubicBezTo>
                    <a:cubicBezTo>
                      <a:pt x="124762" y="84924"/>
                      <a:pt x="121647" y="49441"/>
                      <a:pt x="121244" y="28732"/>
                    </a:cubicBezTo>
                    <a:cubicBezTo>
                      <a:pt x="122054" y="19160"/>
                      <a:pt x="122071" y="18782"/>
                      <a:pt x="124180" y="7992"/>
                    </a:cubicBezTo>
                    <a:close/>
                  </a:path>
                </a:pathLst>
              </a:custGeom>
              <a:solidFill>
                <a:srgbClr val="575757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/>
              </a:p>
            </p:txBody>
          </p:sp>
          <p:sp>
            <p:nvSpPr>
              <p:cNvPr id="64612" name="Freihandform: Form 64611">
                <a:extLst>
                  <a:ext uri="{FF2B5EF4-FFF2-40B4-BE49-F238E27FC236}">
                    <a16:creationId xmlns:a16="http://schemas.microsoft.com/office/drawing/2014/main" id="{3CAB780D-2C6F-4C3B-B3A5-339CD818A61E}"/>
                  </a:ext>
                </a:extLst>
              </p:cNvPr>
              <p:cNvSpPr/>
              <p:nvPr/>
            </p:nvSpPr>
            <p:spPr>
              <a:xfrm>
                <a:off x="2326036" y="3079749"/>
                <a:ext cx="318599" cy="259071"/>
              </a:xfrm>
              <a:custGeom>
                <a:avLst/>
                <a:gdLst>
                  <a:gd name="connsiteX0" fmla="*/ 135235 w 318599"/>
                  <a:gd name="connsiteY0" fmla="*/ 0 h 259071"/>
                  <a:gd name="connsiteX1" fmla="*/ 151124 w 318599"/>
                  <a:gd name="connsiteY1" fmla="*/ 32058 h 259071"/>
                  <a:gd name="connsiteX2" fmla="*/ 181752 w 318599"/>
                  <a:gd name="connsiteY2" fmla="*/ 39480 h 259071"/>
                  <a:gd name="connsiteX3" fmla="*/ 243993 w 318599"/>
                  <a:gd name="connsiteY3" fmla="*/ 32770 h 259071"/>
                  <a:gd name="connsiteX4" fmla="*/ 275496 w 318599"/>
                  <a:gd name="connsiteY4" fmla="*/ 41962 h 259071"/>
                  <a:gd name="connsiteX5" fmla="*/ 302753 w 318599"/>
                  <a:gd name="connsiteY5" fmla="*/ 40981 h 259071"/>
                  <a:gd name="connsiteX6" fmla="*/ 318099 w 318599"/>
                  <a:gd name="connsiteY6" fmla="*/ 10558 h 259071"/>
                  <a:gd name="connsiteX7" fmla="*/ 229333 w 318599"/>
                  <a:gd name="connsiteY7" fmla="*/ 239723 h 259071"/>
                  <a:gd name="connsiteX8" fmla="*/ 131403 w 318599"/>
                  <a:gd name="connsiteY8" fmla="*/ 231815 h 259071"/>
                  <a:gd name="connsiteX9" fmla="*/ 1355 w 318599"/>
                  <a:gd name="connsiteY9" fmla="*/ 25091 h 259071"/>
                  <a:gd name="connsiteX10" fmla="*/ 12292 w 318599"/>
                  <a:gd name="connsiteY10" fmla="*/ 31752 h 259071"/>
                  <a:gd name="connsiteX11" fmla="*/ 32350 w 318599"/>
                  <a:gd name="connsiteY11" fmla="*/ 94166 h 259071"/>
                  <a:gd name="connsiteX12" fmla="*/ 88681 w 318599"/>
                  <a:gd name="connsiteY12" fmla="*/ 111339 h 259071"/>
                  <a:gd name="connsiteX13" fmla="*/ 134939 w 318599"/>
                  <a:gd name="connsiteY13" fmla="*/ 33539 h 259071"/>
                  <a:gd name="connsiteX14" fmla="*/ 135230 w 318599"/>
                  <a:gd name="connsiteY14" fmla="*/ 0 h 259071"/>
                  <a:gd name="connsiteX15" fmla="*/ 135231 w 318599"/>
                  <a:gd name="connsiteY15" fmla="*/ 0 h 2590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18599" h="259071">
                    <a:moveTo>
                      <a:pt x="135235" y="0"/>
                    </a:moveTo>
                    <a:cubicBezTo>
                      <a:pt x="143091" y="25338"/>
                      <a:pt x="146465" y="26364"/>
                      <a:pt x="151124" y="32058"/>
                    </a:cubicBezTo>
                    <a:cubicBezTo>
                      <a:pt x="156402" y="38510"/>
                      <a:pt x="171405" y="27357"/>
                      <a:pt x="181752" y="39480"/>
                    </a:cubicBezTo>
                    <a:cubicBezTo>
                      <a:pt x="200586" y="61548"/>
                      <a:pt x="222708" y="38683"/>
                      <a:pt x="243993" y="32770"/>
                    </a:cubicBezTo>
                    <a:cubicBezTo>
                      <a:pt x="265277" y="26858"/>
                      <a:pt x="263869" y="36269"/>
                      <a:pt x="275496" y="41962"/>
                    </a:cubicBezTo>
                    <a:cubicBezTo>
                      <a:pt x="287123" y="47655"/>
                      <a:pt x="287378" y="49372"/>
                      <a:pt x="302753" y="40981"/>
                    </a:cubicBezTo>
                    <a:cubicBezTo>
                      <a:pt x="306292" y="39049"/>
                      <a:pt x="309842" y="25486"/>
                      <a:pt x="318099" y="10558"/>
                    </a:cubicBezTo>
                    <a:cubicBezTo>
                      <a:pt x="323143" y="96391"/>
                      <a:pt x="289819" y="180287"/>
                      <a:pt x="229333" y="239723"/>
                    </a:cubicBezTo>
                    <a:cubicBezTo>
                      <a:pt x="201928" y="267884"/>
                      <a:pt x="153526" y="265354"/>
                      <a:pt x="131403" y="231815"/>
                    </a:cubicBezTo>
                    <a:cubicBezTo>
                      <a:pt x="73358" y="259360"/>
                      <a:pt x="-11771" y="153443"/>
                      <a:pt x="1355" y="25091"/>
                    </a:cubicBezTo>
                    <a:cubicBezTo>
                      <a:pt x="-2760" y="35434"/>
                      <a:pt x="10963" y="16171"/>
                      <a:pt x="12292" y="31752"/>
                    </a:cubicBezTo>
                    <a:cubicBezTo>
                      <a:pt x="14929" y="62685"/>
                      <a:pt x="22298" y="79566"/>
                      <a:pt x="32350" y="94166"/>
                    </a:cubicBezTo>
                    <a:cubicBezTo>
                      <a:pt x="41302" y="107168"/>
                      <a:pt x="61857" y="120647"/>
                      <a:pt x="88681" y="111339"/>
                    </a:cubicBezTo>
                    <a:cubicBezTo>
                      <a:pt x="110595" y="103734"/>
                      <a:pt x="129444" y="66255"/>
                      <a:pt x="134939" y="33539"/>
                    </a:cubicBezTo>
                    <a:cubicBezTo>
                      <a:pt x="135924" y="18186"/>
                      <a:pt x="135986" y="17583"/>
                      <a:pt x="135230" y="0"/>
                    </a:cubicBezTo>
                    <a:lnTo>
                      <a:pt x="135231" y="0"/>
                    </a:lnTo>
                    <a:close/>
                  </a:path>
                </a:pathLst>
              </a:custGeom>
              <a:solidFill>
                <a:srgbClr val="575757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/>
              </a:p>
            </p:txBody>
          </p:sp>
          <p:sp>
            <p:nvSpPr>
              <p:cNvPr id="64613" name="Freihandform: Form 64612">
                <a:extLst>
                  <a:ext uri="{FF2B5EF4-FFF2-40B4-BE49-F238E27FC236}">
                    <a16:creationId xmlns:a16="http://schemas.microsoft.com/office/drawing/2014/main" id="{12144264-0395-4B30-B289-5196DEBA6816}"/>
                  </a:ext>
                </a:extLst>
              </p:cNvPr>
              <p:cNvSpPr/>
              <p:nvPr/>
            </p:nvSpPr>
            <p:spPr>
              <a:xfrm>
                <a:off x="3633113" y="2929414"/>
                <a:ext cx="148195" cy="149539"/>
              </a:xfrm>
              <a:custGeom>
                <a:avLst/>
                <a:gdLst>
                  <a:gd name="connsiteX0" fmla="*/ 148196 w 148195"/>
                  <a:gd name="connsiteY0" fmla="*/ 82136 h 149539"/>
                  <a:gd name="connsiteX1" fmla="*/ 74130 w 148195"/>
                  <a:gd name="connsiteY1" fmla="*/ 149523 h 149539"/>
                  <a:gd name="connsiteX2" fmla="*/ 0 w 148195"/>
                  <a:gd name="connsiteY2" fmla="*/ 73145 h 149539"/>
                  <a:gd name="connsiteX3" fmla="*/ 74130 w 148195"/>
                  <a:gd name="connsiteY3" fmla="*/ 18 h 149539"/>
                  <a:gd name="connsiteX4" fmla="*/ 147656 w 148195"/>
                  <a:gd name="connsiteY4" fmla="*/ 66782 h 1495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8195" h="149539">
                    <a:moveTo>
                      <a:pt x="148196" y="82136"/>
                    </a:moveTo>
                    <a:cubicBezTo>
                      <a:pt x="144702" y="120056"/>
                      <a:pt x="112721" y="150367"/>
                      <a:pt x="74130" y="149523"/>
                    </a:cubicBezTo>
                    <a:cubicBezTo>
                      <a:pt x="33209" y="148626"/>
                      <a:pt x="0" y="114408"/>
                      <a:pt x="0" y="73145"/>
                    </a:cubicBezTo>
                    <a:cubicBezTo>
                      <a:pt x="0" y="31881"/>
                      <a:pt x="33211" y="-884"/>
                      <a:pt x="74130" y="18"/>
                    </a:cubicBezTo>
                    <a:cubicBezTo>
                      <a:pt x="111825" y="845"/>
                      <a:pt x="142977" y="29946"/>
                      <a:pt x="147656" y="66782"/>
                    </a:cubicBezTo>
                  </a:path>
                </a:pathLst>
              </a:custGeom>
              <a:solidFill>
                <a:srgbClr val="E8B700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/>
              </a:p>
            </p:txBody>
          </p:sp>
        </p:grpSp>
        <p:grpSp>
          <p:nvGrpSpPr>
            <p:cNvPr id="64614" name="Grafik 10">
              <a:extLst>
                <a:ext uri="{FF2B5EF4-FFF2-40B4-BE49-F238E27FC236}">
                  <a16:creationId xmlns:a16="http://schemas.microsoft.com/office/drawing/2014/main" id="{17CDD3EC-89CE-4B4A-B767-5674F922359A}"/>
                </a:ext>
              </a:extLst>
            </p:cNvPr>
            <p:cNvGrpSpPr/>
            <p:nvPr/>
          </p:nvGrpSpPr>
          <p:grpSpPr>
            <a:xfrm>
              <a:off x="3273540" y="2894527"/>
              <a:ext cx="491809" cy="627593"/>
              <a:chOff x="3273540" y="2894527"/>
              <a:chExt cx="491809" cy="627593"/>
            </a:xfrm>
            <a:solidFill>
              <a:srgbClr val="FFFFFF">
                <a:alpha val="62000"/>
              </a:srgbClr>
            </a:solidFill>
          </p:grpSpPr>
          <p:sp>
            <p:nvSpPr>
              <p:cNvPr id="64615" name="Freihandform: Form 64614">
                <a:extLst>
                  <a:ext uri="{FF2B5EF4-FFF2-40B4-BE49-F238E27FC236}">
                    <a16:creationId xmlns:a16="http://schemas.microsoft.com/office/drawing/2014/main" id="{690540F1-A610-4A94-8CCD-392AAD2F4220}"/>
                  </a:ext>
                </a:extLst>
              </p:cNvPr>
              <p:cNvSpPr/>
              <p:nvPr/>
            </p:nvSpPr>
            <p:spPr>
              <a:xfrm>
                <a:off x="3590518" y="2894527"/>
                <a:ext cx="174831" cy="131170"/>
              </a:xfrm>
              <a:custGeom>
                <a:avLst/>
                <a:gdLst>
                  <a:gd name="connsiteX0" fmla="*/ 144817 w 174831"/>
                  <a:gd name="connsiteY0" fmla="*/ 16122 h 131170"/>
                  <a:gd name="connsiteX1" fmla="*/ 153343 w 174831"/>
                  <a:gd name="connsiteY1" fmla="*/ 108651 h 131170"/>
                  <a:gd name="connsiteX2" fmla="*/ 30015 w 174831"/>
                  <a:gd name="connsiteY2" fmla="*/ 115049 h 131170"/>
                  <a:gd name="connsiteX3" fmla="*/ 21488 w 174831"/>
                  <a:gd name="connsiteY3" fmla="*/ 22519 h 131170"/>
                  <a:gd name="connsiteX4" fmla="*/ 144817 w 174831"/>
                  <a:gd name="connsiteY4" fmla="*/ 16122 h 1311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831" h="131170">
                    <a:moveTo>
                      <a:pt x="144817" y="16122"/>
                    </a:moveTo>
                    <a:cubicBezTo>
                      <a:pt x="181228" y="39907"/>
                      <a:pt x="185045" y="81334"/>
                      <a:pt x="153343" y="108651"/>
                    </a:cubicBezTo>
                    <a:cubicBezTo>
                      <a:pt x="121642" y="135969"/>
                      <a:pt x="66426" y="138834"/>
                      <a:pt x="30015" y="115049"/>
                    </a:cubicBezTo>
                    <a:cubicBezTo>
                      <a:pt x="-6396" y="91264"/>
                      <a:pt x="-10213" y="49837"/>
                      <a:pt x="21488" y="22519"/>
                    </a:cubicBezTo>
                    <a:cubicBezTo>
                      <a:pt x="53190" y="-4799"/>
                      <a:pt x="108406" y="-7663"/>
                      <a:pt x="144817" y="16122"/>
                    </a:cubicBezTo>
                    <a:close/>
                  </a:path>
                </a:pathLst>
              </a:custGeom>
              <a:solidFill>
                <a:srgbClr val="FFFFFF">
                  <a:alpha val="62000"/>
                </a:srgbClr>
              </a:solidFill>
              <a:ln w="247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/>
              </a:p>
            </p:txBody>
          </p:sp>
          <p:sp>
            <p:nvSpPr>
              <p:cNvPr id="64616" name="Freihandform: Form 64615">
                <a:extLst>
                  <a:ext uri="{FF2B5EF4-FFF2-40B4-BE49-F238E27FC236}">
                    <a16:creationId xmlns:a16="http://schemas.microsoft.com/office/drawing/2014/main" id="{EB9AD765-AC84-4DA4-AD65-69F9ACB8B2FB}"/>
                  </a:ext>
                </a:extLst>
              </p:cNvPr>
              <p:cNvSpPr/>
              <p:nvPr/>
            </p:nvSpPr>
            <p:spPr>
              <a:xfrm>
                <a:off x="3273540" y="3249797"/>
                <a:ext cx="315183" cy="272323"/>
              </a:xfrm>
              <a:custGeom>
                <a:avLst/>
                <a:gdLst>
                  <a:gd name="connsiteX0" fmla="*/ 261071 w 315183"/>
                  <a:gd name="connsiteY0" fmla="*/ 33470 h 272323"/>
                  <a:gd name="connsiteX1" fmla="*/ 276446 w 315183"/>
                  <a:gd name="connsiteY1" fmla="*/ 225570 h 272323"/>
                  <a:gd name="connsiteX2" fmla="*/ 54112 w 315183"/>
                  <a:gd name="connsiteY2" fmla="*/ 238854 h 272323"/>
                  <a:gd name="connsiteX3" fmla="*/ 38737 w 315183"/>
                  <a:gd name="connsiteY3" fmla="*/ 46754 h 272323"/>
                  <a:gd name="connsiteX4" fmla="*/ 261071 w 315183"/>
                  <a:gd name="connsiteY4" fmla="*/ 33470 h 2723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15183" h="272323">
                    <a:moveTo>
                      <a:pt x="261071" y="33470"/>
                    </a:moveTo>
                    <a:cubicBezTo>
                      <a:pt x="326713" y="82848"/>
                      <a:pt x="333596" y="168854"/>
                      <a:pt x="276446" y="225570"/>
                    </a:cubicBezTo>
                    <a:cubicBezTo>
                      <a:pt x="219296" y="282285"/>
                      <a:pt x="119754" y="288233"/>
                      <a:pt x="54112" y="238854"/>
                    </a:cubicBezTo>
                    <a:cubicBezTo>
                      <a:pt x="-11529" y="189475"/>
                      <a:pt x="-18413" y="103469"/>
                      <a:pt x="38737" y="46754"/>
                    </a:cubicBezTo>
                    <a:cubicBezTo>
                      <a:pt x="95888" y="-9962"/>
                      <a:pt x="195430" y="-15909"/>
                      <a:pt x="261071" y="33470"/>
                    </a:cubicBezTo>
                    <a:close/>
                  </a:path>
                </a:pathLst>
              </a:custGeom>
              <a:solidFill>
                <a:srgbClr val="FFFFFF">
                  <a:alpha val="62000"/>
                </a:srgbClr>
              </a:solidFill>
              <a:ln w="247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/>
              </a:p>
            </p:txBody>
          </p:sp>
        </p:grpSp>
        <p:grpSp>
          <p:nvGrpSpPr>
            <p:cNvPr id="64617" name="Grafik 10">
              <a:extLst>
                <a:ext uri="{FF2B5EF4-FFF2-40B4-BE49-F238E27FC236}">
                  <a16:creationId xmlns:a16="http://schemas.microsoft.com/office/drawing/2014/main" id="{17CDD3EC-89CE-4B4A-B767-5674F922359A}"/>
                </a:ext>
              </a:extLst>
            </p:cNvPr>
            <p:cNvGrpSpPr/>
            <p:nvPr/>
          </p:nvGrpSpPr>
          <p:grpSpPr>
            <a:xfrm>
              <a:off x="6927417" y="2475708"/>
              <a:ext cx="235249" cy="265051"/>
              <a:chOff x="6927417" y="2475708"/>
              <a:chExt cx="235249" cy="265051"/>
            </a:xfrm>
            <a:solidFill>
              <a:srgbClr val="76705A"/>
            </a:solidFill>
          </p:grpSpPr>
          <p:sp>
            <p:nvSpPr>
              <p:cNvPr id="64618" name="Freihandform: Form 64617">
                <a:extLst>
                  <a:ext uri="{FF2B5EF4-FFF2-40B4-BE49-F238E27FC236}">
                    <a16:creationId xmlns:a16="http://schemas.microsoft.com/office/drawing/2014/main" id="{972CBB63-1A0C-4054-BA2D-0B2F56F255F7}"/>
                  </a:ext>
                </a:extLst>
              </p:cNvPr>
              <p:cNvSpPr/>
              <p:nvPr/>
            </p:nvSpPr>
            <p:spPr>
              <a:xfrm>
                <a:off x="6927417" y="2475708"/>
                <a:ext cx="205403" cy="37595"/>
              </a:xfrm>
              <a:custGeom>
                <a:avLst/>
                <a:gdLst>
                  <a:gd name="connsiteX0" fmla="*/ 0 w 205403"/>
                  <a:gd name="connsiteY0" fmla="*/ 14635 h 37595"/>
                  <a:gd name="connsiteX1" fmla="*/ 5367 w 205403"/>
                  <a:gd name="connsiteY1" fmla="*/ 34917 h 37595"/>
                  <a:gd name="connsiteX2" fmla="*/ 35058 w 205403"/>
                  <a:gd name="connsiteY2" fmla="*/ 35779 h 37595"/>
                  <a:gd name="connsiteX3" fmla="*/ 188468 w 205403"/>
                  <a:gd name="connsiteY3" fmla="*/ 24803 h 37595"/>
                  <a:gd name="connsiteX4" fmla="*/ 205403 w 205403"/>
                  <a:gd name="connsiteY4" fmla="*/ 848 h 37595"/>
                  <a:gd name="connsiteX5" fmla="*/ 204546 w 205403"/>
                  <a:gd name="connsiteY5" fmla="*/ 0 h 37595"/>
                  <a:gd name="connsiteX6" fmla="*/ 0 w 205403"/>
                  <a:gd name="connsiteY6" fmla="*/ 14635 h 375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05403" h="37595">
                    <a:moveTo>
                      <a:pt x="0" y="14635"/>
                    </a:moveTo>
                    <a:cubicBezTo>
                      <a:pt x="0" y="14635"/>
                      <a:pt x="609" y="32242"/>
                      <a:pt x="5367" y="34917"/>
                    </a:cubicBezTo>
                    <a:cubicBezTo>
                      <a:pt x="13846" y="39685"/>
                      <a:pt x="21899" y="36849"/>
                      <a:pt x="35058" y="35779"/>
                    </a:cubicBezTo>
                    <a:cubicBezTo>
                      <a:pt x="53829" y="34253"/>
                      <a:pt x="177387" y="25709"/>
                      <a:pt x="188468" y="24803"/>
                    </a:cubicBezTo>
                    <a:cubicBezTo>
                      <a:pt x="199546" y="23896"/>
                      <a:pt x="205481" y="17047"/>
                      <a:pt x="205403" y="848"/>
                    </a:cubicBezTo>
                    <a:lnTo>
                      <a:pt x="204546" y="0"/>
                    </a:lnTo>
                    <a:lnTo>
                      <a:pt x="0" y="14635"/>
                    </a:lnTo>
                    <a:close/>
                  </a:path>
                </a:pathLst>
              </a:custGeom>
              <a:solidFill>
                <a:srgbClr val="76705A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/>
              </a:p>
            </p:txBody>
          </p:sp>
          <p:sp>
            <p:nvSpPr>
              <p:cNvPr id="64619" name="Freihandform: Form 64618">
                <a:extLst>
                  <a:ext uri="{FF2B5EF4-FFF2-40B4-BE49-F238E27FC236}">
                    <a16:creationId xmlns:a16="http://schemas.microsoft.com/office/drawing/2014/main" id="{8FA53474-53DC-482E-8E2C-2E7A38EF0650}"/>
                  </a:ext>
                </a:extLst>
              </p:cNvPr>
              <p:cNvSpPr/>
              <p:nvPr/>
            </p:nvSpPr>
            <p:spPr>
              <a:xfrm>
                <a:off x="6931227" y="2535017"/>
                <a:ext cx="205404" cy="37595"/>
              </a:xfrm>
              <a:custGeom>
                <a:avLst/>
                <a:gdLst>
                  <a:gd name="connsiteX0" fmla="*/ 0 w 205404"/>
                  <a:gd name="connsiteY0" fmla="*/ 14635 h 37595"/>
                  <a:gd name="connsiteX1" fmla="*/ 5367 w 205404"/>
                  <a:gd name="connsiteY1" fmla="*/ 34917 h 37595"/>
                  <a:gd name="connsiteX2" fmla="*/ 35058 w 205404"/>
                  <a:gd name="connsiteY2" fmla="*/ 35779 h 37595"/>
                  <a:gd name="connsiteX3" fmla="*/ 188468 w 205404"/>
                  <a:gd name="connsiteY3" fmla="*/ 24803 h 37595"/>
                  <a:gd name="connsiteX4" fmla="*/ 205404 w 205404"/>
                  <a:gd name="connsiteY4" fmla="*/ 848 h 37595"/>
                  <a:gd name="connsiteX5" fmla="*/ 204546 w 205404"/>
                  <a:gd name="connsiteY5" fmla="*/ 0 h 37595"/>
                  <a:gd name="connsiteX6" fmla="*/ 0 w 205404"/>
                  <a:gd name="connsiteY6" fmla="*/ 14635 h 375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05404" h="37595">
                    <a:moveTo>
                      <a:pt x="0" y="14635"/>
                    </a:moveTo>
                    <a:cubicBezTo>
                      <a:pt x="0" y="14635"/>
                      <a:pt x="609" y="32242"/>
                      <a:pt x="5367" y="34917"/>
                    </a:cubicBezTo>
                    <a:cubicBezTo>
                      <a:pt x="13846" y="39685"/>
                      <a:pt x="21899" y="36849"/>
                      <a:pt x="35058" y="35779"/>
                    </a:cubicBezTo>
                    <a:cubicBezTo>
                      <a:pt x="53829" y="34253"/>
                      <a:pt x="177387" y="25709"/>
                      <a:pt x="188468" y="24803"/>
                    </a:cubicBezTo>
                    <a:cubicBezTo>
                      <a:pt x="199546" y="23896"/>
                      <a:pt x="205481" y="17047"/>
                      <a:pt x="205404" y="848"/>
                    </a:cubicBezTo>
                    <a:lnTo>
                      <a:pt x="204546" y="0"/>
                    </a:lnTo>
                    <a:lnTo>
                      <a:pt x="0" y="14635"/>
                    </a:lnTo>
                    <a:close/>
                  </a:path>
                </a:pathLst>
              </a:custGeom>
              <a:solidFill>
                <a:srgbClr val="76705A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/>
              </a:p>
            </p:txBody>
          </p:sp>
          <p:sp>
            <p:nvSpPr>
              <p:cNvPr id="64620" name="Freihandform: Form 64619">
                <a:extLst>
                  <a:ext uri="{FF2B5EF4-FFF2-40B4-BE49-F238E27FC236}">
                    <a16:creationId xmlns:a16="http://schemas.microsoft.com/office/drawing/2014/main" id="{CC007C45-E10A-4815-8A57-61E86AEB1C6D}"/>
                  </a:ext>
                </a:extLst>
              </p:cNvPr>
              <p:cNvSpPr/>
              <p:nvPr/>
            </p:nvSpPr>
            <p:spPr>
              <a:xfrm>
                <a:off x="6954087" y="2643856"/>
                <a:ext cx="205404" cy="37594"/>
              </a:xfrm>
              <a:custGeom>
                <a:avLst/>
                <a:gdLst>
                  <a:gd name="connsiteX0" fmla="*/ 0 w 205404"/>
                  <a:gd name="connsiteY0" fmla="*/ 14635 h 37594"/>
                  <a:gd name="connsiteX1" fmla="*/ 5367 w 205404"/>
                  <a:gd name="connsiteY1" fmla="*/ 34917 h 37594"/>
                  <a:gd name="connsiteX2" fmla="*/ 35058 w 205404"/>
                  <a:gd name="connsiteY2" fmla="*/ 35779 h 37594"/>
                  <a:gd name="connsiteX3" fmla="*/ 188468 w 205404"/>
                  <a:gd name="connsiteY3" fmla="*/ 24802 h 37594"/>
                  <a:gd name="connsiteX4" fmla="*/ 205404 w 205404"/>
                  <a:gd name="connsiteY4" fmla="*/ 848 h 37594"/>
                  <a:gd name="connsiteX5" fmla="*/ 204546 w 205404"/>
                  <a:gd name="connsiteY5" fmla="*/ 0 h 37594"/>
                  <a:gd name="connsiteX6" fmla="*/ 0 w 205404"/>
                  <a:gd name="connsiteY6" fmla="*/ 14635 h 375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05404" h="37594">
                    <a:moveTo>
                      <a:pt x="0" y="14635"/>
                    </a:moveTo>
                    <a:cubicBezTo>
                      <a:pt x="0" y="14635"/>
                      <a:pt x="609" y="32242"/>
                      <a:pt x="5367" y="34917"/>
                    </a:cubicBezTo>
                    <a:cubicBezTo>
                      <a:pt x="13847" y="39685"/>
                      <a:pt x="21899" y="36849"/>
                      <a:pt x="35058" y="35779"/>
                    </a:cubicBezTo>
                    <a:cubicBezTo>
                      <a:pt x="53830" y="34253"/>
                      <a:pt x="177388" y="25709"/>
                      <a:pt x="188468" y="24802"/>
                    </a:cubicBezTo>
                    <a:cubicBezTo>
                      <a:pt x="199546" y="23896"/>
                      <a:pt x="205482" y="17046"/>
                      <a:pt x="205404" y="848"/>
                    </a:cubicBezTo>
                    <a:lnTo>
                      <a:pt x="204546" y="0"/>
                    </a:lnTo>
                    <a:lnTo>
                      <a:pt x="0" y="14635"/>
                    </a:lnTo>
                    <a:close/>
                  </a:path>
                </a:pathLst>
              </a:custGeom>
              <a:solidFill>
                <a:srgbClr val="76705A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/>
              </a:p>
            </p:txBody>
          </p:sp>
          <p:sp>
            <p:nvSpPr>
              <p:cNvPr id="64621" name="Freihandform: Form 64620">
                <a:extLst>
                  <a:ext uri="{FF2B5EF4-FFF2-40B4-BE49-F238E27FC236}">
                    <a16:creationId xmlns:a16="http://schemas.microsoft.com/office/drawing/2014/main" id="{E254260D-C87D-4D05-AACA-36A2BE068237}"/>
                  </a:ext>
                </a:extLst>
              </p:cNvPr>
              <p:cNvSpPr/>
              <p:nvPr/>
            </p:nvSpPr>
            <p:spPr>
              <a:xfrm>
                <a:off x="6957262" y="2703165"/>
                <a:ext cx="205404" cy="37594"/>
              </a:xfrm>
              <a:custGeom>
                <a:avLst/>
                <a:gdLst>
                  <a:gd name="connsiteX0" fmla="*/ 0 w 205404"/>
                  <a:gd name="connsiteY0" fmla="*/ 14635 h 37594"/>
                  <a:gd name="connsiteX1" fmla="*/ 5367 w 205404"/>
                  <a:gd name="connsiteY1" fmla="*/ 34917 h 37594"/>
                  <a:gd name="connsiteX2" fmla="*/ 35058 w 205404"/>
                  <a:gd name="connsiteY2" fmla="*/ 35779 h 37594"/>
                  <a:gd name="connsiteX3" fmla="*/ 188468 w 205404"/>
                  <a:gd name="connsiteY3" fmla="*/ 24802 h 37594"/>
                  <a:gd name="connsiteX4" fmla="*/ 205404 w 205404"/>
                  <a:gd name="connsiteY4" fmla="*/ 848 h 37594"/>
                  <a:gd name="connsiteX5" fmla="*/ 204546 w 205404"/>
                  <a:gd name="connsiteY5" fmla="*/ 0 h 37594"/>
                  <a:gd name="connsiteX6" fmla="*/ 0 w 205404"/>
                  <a:gd name="connsiteY6" fmla="*/ 14635 h 375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05404" h="37594">
                    <a:moveTo>
                      <a:pt x="0" y="14635"/>
                    </a:moveTo>
                    <a:cubicBezTo>
                      <a:pt x="0" y="14635"/>
                      <a:pt x="609" y="32242"/>
                      <a:pt x="5367" y="34917"/>
                    </a:cubicBezTo>
                    <a:cubicBezTo>
                      <a:pt x="13847" y="39685"/>
                      <a:pt x="21899" y="36849"/>
                      <a:pt x="35058" y="35779"/>
                    </a:cubicBezTo>
                    <a:cubicBezTo>
                      <a:pt x="53830" y="34253"/>
                      <a:pt x="177388" y="25709"/>
                      <a:pt x="188468" y="24802"/>
                    </a:cubicBezTo>
                    <a:cubicBezTo>
                      <a:pt x="199546" y="23896"/>
                      <a:pt x="205482" y="17047"/>
                      <a:pt x="205404" y="848"/>
                    </a:cubicBezTo>
                    <a:lnTo>
                      <a:pt x="204546" y="0"/>
                    </a:lnTo>
                    <a:lnTo>
                      <a:pt x="0" y="14635"/>
                    </a:lnTo>
                    <a:close/>
                  </a:path>
                </a:pathLst>
              </a:custGeom>
              <a:solidFill>
                <a:srgbClr val="76705A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/>
              </a:p>
            </p:txBody>
          </p:sp>
        </p:grpSp>
        <p:sp>
          <p:nvSpPr>
            <p:cNvPr id="64622" name="Freihandform: Form 64621">
              <a:extLst>
                <a:ext uri="{FF2B5EF4-FFF2-40B4-BE49-F238E27FC236}">
                  <a16:creationId xmlns:a16="http://schemas.microsoft.com/office/drawing/2014/main" id="{4DBCE4DC-28A5-4148-91D3-0E2D61A3713A}"/>
                </a:ext>
              </a:extLst>
            </p:cNvPr>
            <p:cNvSpPr/>
            <p:nvPr/>
          </p:nvSpPr>
          <p:spPr>
            <a:xfrm>
              <a:off x="3729514" y="3026967"/>
              <a:ext cx="51797" cy="38862"/>
            </a:xfrm>
            <a:custGeom>
              <a:avLst/>
              <a:gdLst>
                <a:gd name="connsiteX0" fmla="*/ 42905 w 51797"/>
                <a:gd name="connsiteY0" fmla="*/ 4776 h 38862"/>
                <a:gd name="connsiteX1" fmla="*/ 45432 w 51797"/>
                <a:gd name="connsiteY1" fmla="*/ 32190 h 38862"/>
                <a:gd name="connsiteX2" fmla="*/ 8893 w 51797"/>
                <a:gd name="connsiteY2" fmla="*/ 34086 h 38862"/>
                <a:gd name="connsiteX3" fmla="*/ 6366 w 51797"/>
                <a:gd name="connsiteY3" fmla="*/ 6672 h 38862"/>
                <a:gd name="connsiteX4" fmla="*/ 42905 w 51797"/>
                <a:gd name="connsiteY4" fmla="*/ 4776 h 388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797" h="38862">
                  <a:moveTo>
                    <a:pt x="42905" y="4776"/>
                  </a:moveTo>
                  <a:cubicBezTo>
                    <a:pt x="53693" y="11823"/>
                    <a:pt x="54824" y="24097"/>
                    <a:pt x="45432" y="32190"/>
                  </a:cubicBezTo>
                  <a:cubicBezTo>
                    <a:pt x="36040" y="40284"/>
                    <a:pt x="19681" y="41133"/>
                    <a:pt x="8893" y="34086"/>
                  </a:cubicBezTo>
                  <a:cubicBezTo>
                    <a:pt x="-1895" y="27039"/>
                    <a:pt x="-3026" y="14766"/>
                    <a:pt x="6366" y="6672"/>
                  </a:cubicBezTo>
                  <a:cubicBezTo>
                    <a:pt x="15758" y="-1422"/>
                    <a:pt x="32117" y="-2270"/>
                    <a:pt x="42905" y="4776"/>
                  </a:cubicBezTo>
                  <a:close/>
                </a:path>
              </a:pathLst>
            </a:custGeom>
            <a:solidFill>
              <a:srgbClr val="FFFFFF">
                <a:alpha val="62000"/>
              </a:srgbClr>
            </a:solidFill>
            <a:ln w="247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AT"/>
            </a:p>
          </p:txBody>
        </p:sp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5" name="Text Box 5"/>
          <p:cNvSpPr txBox="1">
            <a:spLocks noChangeArrowheads="1"/>
          </p:cNvSpPr>
          <p:nvPr/>
        </p:nvSpPr>
        <p:spPr bwMode="auto">
          <a:xfrm>
            <a:off x="755576" y="5805488"/>
            <a:ext cx="259228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latin typeface="+mn-lt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r>
              <a:rPr lang="de-AT" dirty="0"/>
              <a:t>Färbe die rote Krawatte blau!</a:t>
            </a:r>
            <a:br>
              <a:rPr lang="de-AT" dirty="0"/>
            </a:br>
            <a:r>
              <a:rPr lang="de-AT" dirty="0"/>
              <a:t>Mache die Haarfarbe dunkler!</a:t>
            </a:r>
          </a:p>
        </p:txBody>
      </p:sp>
      <p:grpSp>
        <p:nvGrpSpPr>
          <p:cNvPr id="4" name="Grafik 2">
            <a:extLst>
              <a:ext uri="{FF2B5EF4-FFF2-40B4-BE49-F238E27FC236}">
                <a16:creationId xmlns:a16="http://schemas.microsoft.com/office/drawing/2014/main" id="{1C0A3487-9EDA-4264-9288-604842A3BE9B}"/>
              </a:ext>
            </a:extLst>
          </p:cNvPr>
          <p:cNvGrpSpPr/>
          <p:nvPr/>
        </p:nvGrpSpPr>
        <p:grpSpPr>
          <a:xfrm>
            <a:off x="1637927" y="836712"/>
            <a:ext cx="6909043" cy="4536504"/>
            <a:chOff x="1637927" y="836712"/>
            <a:chExt cx="6909043" cy="4536504"/>
          </a:xfrm>
        </p:grpSpPr>
        <p:sp>
          <p:nvSpPr>
            <p:cNvPr id="5" name="Freihandform: Form 4">
              <a:extLst>
                <a:ext uri="{FF2B5EF4-FFF2-40B4-BE49-F238E27FC236}">
                  <a16:creationId xmlns:a16="http://schemas.microsoft.com/office/drawing/2014/main" id="{C613E1CD-25DE-4BE3-B33A-15B6A70EF6CE}"/>
                </a:ext>
              </a:extLst>
            </p:cNvPr>
            <p:cNvSpPr/>
            <p:nvPr/>
          </p:nvSpPr>
          <p:spPr>
            <a:xfrm>
              <a:off x="1637927" y="836712"/>
              <a:ext cx="6909043" cy="4536504"/>
            </a:xfrm>
            <a:custGeom>
              <a:avLst/>
              <a:gdLst>
                <a:gd name="connsiteX0" fmla="*/ 0 w 6909043"/>
                <a:gd name="connsiteY0" fmla="*/ 4536504 h 4536504"/>
                <a:gd name="connsiteX1" fmla="*/ 6909043 w 6909043"/>
                <a:gd name="connsiteY1" fmla="*/ 4536504 h 4536504"/>
                <a:gd name="connsiteX2" fmla="*/ 6909043 w 6909043"/>
                <a:gd name="connsiteY2" fmla="*/ 0 h 4536504"/>
                <a:gd name="connsiteX3" fmla="*/ 0 w 6909043"/>
                <a:gd name="connsiteY3" fmla="*/ 0 h 45365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09043" h="4536504">
                  <a:moveTo>
                    <a:pt x="0" y="4536504"/>
                  </a:moveTo>
                  <a:lnTo>
                    <a:pt x="6909043" y="4536504"/>
                  </a:lnTo>
                  <a:lnTo>
                    <a:pt x="690904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CCCC"/>
            </a:solidFill>
            <a:ln w="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AT"/>
            </a:p>
          </p:txBody>
        </p:sp>
        <p:sp>
          <p:nvSpPr>
            <p:cNvPr id="6" name="Freihandform: Form 5">
              <a:extLst>
                <a:ext uri="{FF2B5EF4-FFF2-40B4-BE49-F238E27FC236}">
                  <a16:creationId xmlns:a16="http://schemas.microsoft.com/office/drawing/2014/main" id="{76B3DBC9-A221-4A98-9A1C-4D7078FBA1AB}"/>
                </a:ext>
              </a:extLst>
            </p:cNvPr>
            <p:cNvSpPr/>
            <p:nvPr/>
          </p:nvSpPr>
          <p:spPr>
            <a:xfrm>
              <a:off x="1637927" y="1232749"/>
              <a:ext cx="6909043" cy="4140466"/>
            </a:xfrm>
            <a:custGeom>
              <a:avLst/>
              <a:gdLst>
                <a:gd name="connsiteX0" fmla="*/ 3431990 w 6909043"/>
                <a:gd name="connsiteY0" fmla="*/ 609201 h 4140466"/>
                <a:gd name="connsiteX1" fmla="*/ 3454398 w 6909043"/>
                <a:gd name="connsiteY1" fmla="*/ 445151 h 4140466"/>
                <a:gd name="connsiteX2" fmla="*/ 3504141 w 6909043"/>
                <a:gd name="connsiteY2" fmla="*/ 301299 h 4140466"/>
                <a:gd name="connsiteX3" fmla="*/ 3585896 w 6909043"/>
                <a:gd name="connsiteY3" fmla="*/ 174936 h 4140466"/>
                <a:gd name="connsiteX4" fmla="*/ 3690552 w 6909043"/>
                <a:gd name="connsiteY4" fmla="*/ 78378 h 4140466"/>
                <a:gd name="connsiteX5" fmla="*/ 3813431 w 6909043"/>
                <a:gd name="connsiteY5" fmla="*/ 20739 h 4140466"/>
                <a:gd name="connsiteX6" fmla="*/ 3958226 w 6909043"/>
                <a:gd name="connsiteY6" fmla="*/ 48 h 4140466"/>
                <a:gd name="connsiteX7" fmla="*/ 4094157 w 6909043"/>
                <a:gd name="connsiteY7" fmla="*/ 15320 h 4140466"/>
                <a:gd name="connsiteX8" fmla="*/ 4187485 w 6909043"/>
                <a:gd name="connsiteY8" fmla="*/ 36011 h 4140466"/>
                <a:gd name="connsiteX9" fmla="*/ 4304947 w 6909043"/>
                <a:gd name="connsiteY9" fmla="*/ 114341 h 4140466"/>
                <a:gd name="connsiteX10" fmla="*/ 4379561 w 6909043"/>
                <a:gd name="connsiteY10" fmla="*/ 204002 h 4140466"/>
                <a:gd name="connsiteX11" fmla="*/ 4419946 w 6909043"/>
                <a:gd name="connsiteY11" fmla="*/ 289476 h 4140466"/>
                <a:gd name="connsiteX12" fmla="*/ 4483971 w 6909043"/>
                <a:gd name="connsiteY12" fmla="*/ 384802 h 4140466"/>
                <a:gd name="connsiteX13" fmla="*/ 4519431 w 6909043"/>
                <a:gd name="connsiteY13" fmla="*/ 507716 h 4140466"/>
                <a:gd name="connsiteX14" fmla="*/ 4512290 w 6909043"/>
                <a:gd name="connsiteY14" fmla="*/ 582352 h 4140466"/>
                <a:gd name="connsiteX15" fmla="*/ 4499238 w 6909043"/>
                <a:gd name="connsiteY15" fmla="*/ 527669 h 4140466"/>
                <a:gd name="connsiteX16" fmla="*/ 4489142 w 6909043"/>
                <a:gd name="connsiteY16" fmla="*/ 503036 h 4140466"/>
                <a:gd name="connsiteX17" fmla="*/ 4489142 w 6909043"/>
                <a:gd name="connsiteY17" fmla="*/ 604521 h 4140466"/>
                <a:gd name="connsiteX18" fmla="*/ 4456883 w 6909043"/>
                <a:gd name="connsiteY18" fmla="*/ 746648 h 4140466"/>
                <a:gd name="connsiteX19" fmla="*/ 4418715 w 6909043"/>
                <a:gd name="connsiteY19" fmla="*/ 826457 h 4140466"/>
                <a:gd name="connsiteX20" fmla="*/ 4421916 w 6909043"/>
                <a:gd name="connsiteY20" fmla="*/ 835817 h 4140466"/>
                <a:gd name="connsiteX21" fmla="*/ 4432997 w 6909043"/>
                <a:gd name="connsiteY21" fmla="*/ 913654 h 4140466"/>
                <a:gd name="connsiteX22" fmla="*/ 4443093 w 6909043"/>
                <a:gd name="connsiteY22" fmla="*/ 1025731 h 4140466"/>
                <a:gd name="connsiteX23" fmla="*/ 4442847 w 6909043"/>
                <a:gd name="connsiteY23" fmla="*/ 1077951 h 4140466"/>
                <a:gd name="connsiteX24" fmla="*/ 4429303 w 6909043"/>
                <a:gd name="connsiteY24" fmla="*/ 1106278 h 4140466"/>
                <a:gd name="connsiteX25" fmla="*/ 4400738 w 6909043"/>
                <a:gd name="connsiteY25" fmla="*/ 1135344 h 4140466"/>
                <a:gd name="connsiteX26" fmla="*/ 4359615 w 6909043"/>
                <a:gd name="connsiteY26" fmla="*/ 1198156 h 4140466"/>
                <a:gd name="connsiteX27" fmla="*/ 4326863 w 6909043"/>
                <a:gd name="connsiteY27" fmla="*/ 1232887 h 4140466"/>
                <a:gd name="connsiteX28" fmla="*/ 4289433 w 6909043"/>
                <a:gd name="connsiteY28" fmla="*/ 1251608 h 4140466"/>
                <a:gd name="connsiteX29" fmla="*/ 4266778 w 6909043"/>
                <a:gd name="connsiteY29" fmla="*/ 1257519 h 4140466"/>
                <a:gd name="connsiteX30" fmla="*/ 4372173 w 6909043"/>
                <a:gd name="connsiteY30" fmla="*/ 1289048 h 4140466"/>
                <a:gd name="connsiteX31" fmla="*/ 4576561 w 6909043"/>
                <a:gd name="connsiteY31" fmla="*/ 1333140 h 4140466"/>
                <a:gd name="connsiteX32" fmla="*/ 4745242 w 6909043"/>
                <a:gd name="connsiteY32" fmla="*/ 1394967 h 4140466"/>
                <a:gd name="connsiteX33" fmla="*/ 4942489 w 6909043"/>
                <a:gd name="connsiteY33" fmla="*/ 1445463 h 4140466"/>
                <a:gd name="connsiteX34" fmla="*/ 5039511 w 6909043"/>
                <a:gd name="connsiteY34" fmla="*/ 1532414 h 4140466"/>
                <a:gd name="connsiteX35" fmla="*/ 5112894 w 6909043"/>
                <a:gd name="connsiteY35" fmla="*/ 1782184 h 4140466"/>
                <a:gd name="connsiteX36" fmla="*/ 5176180 w 6909043"/>
                <a:gd name="connsiteY36" fmla="*/ 1976778 h 4140466"/>
                <a:gd name="connsiteX37" fmla="*/ 5208932 w 6909043"/>
                <a:gd name="connsiteY37" fmla="*/ 2084667 h 4140466"/>
                <a:gd name="connsiteX38" fmla="*/ 5223214 w 6909043"/>
                <a:gd name="connsiteY38" fmla="*/ 2147479 h 4140466"/>
                <a:gd name="connsiteX39" fmla="*/ 5270494 w 6909043"/>
                <a:gd name="connsiteY39" fmla="*/ 2234923 h 4140466"/>
                <a:gd name="connsiteX40" fmla="*/ 5335258 w 6909043"/>
                <a:gd name="connsiteY40" fmla="*/ 2385918 h 4140466"/>
                <a:gd name="connsiteX41" fmla="*/ 5407656 w 6909043"/>
                <a:gd name="connsiteY41" fmla="*/ 2567211 h 4140466"/>
                <a:gd name="connsiteX42" fmla="*/ 5474143 w 6909043"/>
                <a:gd name="connsiteY42" fmla="*/ 2681997 h 4140466"/>
                <a:gd name="connsiteX43" fmla="*/ 5539646 w 6909043"/>
                <a:gd name="connsiteY43" fmla="*/ 2783974 h 4140466"/>
                <a:gd name="connsiteX44" fmla="*/ 5586187 w 6909043"/>
                <a:gd name="connsiteY44" fmla="*/ 2904672 h 4140466"/>
                <a:gd name="connsiteX45" fmla="*/ 5670405 w 6909043"/>
                <a:gd name="connsiteY45" fmla="*/ 2995318 h 4140466"/>
                <a:gd name="connsiteX46" fmla="*/ 5713252 w 6909043"/>
                <a:gd name="connsiteY46" fmla="*/ 3117001 h 4140466"/>
                <a:gd name="connsiteX47" fmla="*/ 5736892 w 6909043"/>
                <a:gd name="connsiteY47" fmla="*/ 3212820 h 4140466"/>
                <a:gd name="connsiteX48" fmla="*/ 5767427 w 6909043"/>
                <a:gd name="connsiteY48" fmla="*/ 3300757 h 4140466"/>
                <a:gd name="connsiteX49" fmla="*/ 5766935 w 6909043"/>
                <a:gd name="connsiteY49" fmla="*/ 3402734 h 4140466"/>
                <a:gd name="connsiteX50" fmla="*/ 5774322 w 6909043"/>
                <a:gd name="connsiteY50" fmla="*/ 3504218 h 4140466"/>
                <a:gd name="connsiteX51" fmla="*/ 5793530 w 6909043"/>
                <a:gd name="connsiteY51" fmla="*/ 3558902 h 4140466"/>
                <a:gd name="connsiteX52" fmla="*/ 6909043 w 6909043"/>
                <a:gd name="connsiteY52" fmla="*/ 3558902 h 4140466"/>
                <a:gd name="connsiteX53" fmla="*/ 6909043 w 6909043"/>
                <a:gd name="connsiteY53" fmla="*/ 4140467 h 4140466"/>
                <a:gd name="connsiteX54" fmla="*/ 0 w 6909043"/>
                <a:gd name="connsiteY54" fmla="*/ 4140467 h 4140466"/>
                <a:gd name="connsiteX55" fmla="*/ 0 w 6909043"/>
                <a:gd name="connsiteY55" fmla="*/ 3558902 h 4140466"/>
                <a:gd name="connsiteX56" fmla="*/ 611932 w 6909043"/>
                <a:gd name="connsiteY56" fmla="*/ 3558902 h 4140466"/>
                <a:gd name="connsiteX57" fmla="*/ 321603 w 6909043"/>
                <a:gd name="connsiteY57" fmla="*/ 2494546 h 4140466"/>
                <a:gd name="connsiteX58" fmla="*/ 389322 w 6909043"/>
                <a:gd name="connsiteY58" fmla="*/ 2446267 h 4140466"/>
                <a:gd name="connsiteX59" fmla="*/ 2013588 w 6909043"/>
                <a:gd name="connsiteY59" fmla="*/ 2491344 h 4140466"/>
                <a:gd name="connsiteX60" fmla="*/ 2090665 w 6909043"/>
                <a:gd name="connsiteY60" fmla="*/ 2555880 h 4140466"/>
                <a:gd name="connsiteX61" fmla="*/ 2281509 w 6909043"/>
                <a:gd name="connsiteY61" fmla="*/ 3328591 h 4140466"/>
                <a:gd name="connsiteX62" fmla="*/ 2277569 w 6909043"/>
                <a:gd name="connsiteY62" fmla="*/ 3311348 h 4140466"/>
                <a:gd name="connsiteX63" fmla="*/ 2198522 w 6909043"/>
                <a:gd name="connsiteY63" fmla="*/ 2981524 h 4140466"/>
                <a:gd name="connsiteX64" fmla="*/ 2188672 w 6909043"/>
                <a:gd name="connsiteY64" fmla="*/ 2846786 h 4140466"/>
                <a:gd name="connsiteX65" fmla="*/ 2220931 w 6909043"/>
                <a:gd name="connsiteY65" fmla="*/ 2731754 h 4140466"/>
                <a:gd name="connsiteX66" fmla="*/ 2273382 w 6909043"/>
                <a:gd name="connsiteY66" fmla="*/ 2511789 h 4140466"/>
                <a:gd name="connsiteX67" fmla="*/ 2331744 w 6909043"/>
                <a:gd name="connsiteY67" fmla="*/ 2297735 h 4140466"/>
                <a:gd name="connsiteX68" fmla="*/ 2350951 w 6909043"/>
                <a:gd name="connsiteY68" fmla="*/ 2193295 h 4140466"/>
                <a:gd name="connsiteX69" fmla="*/ 2392814 w 6909043"/>
                <a:gd name="connsiteY69" fmla="*/ 2132454 h 4140466"/>
                <a:gd name="connsiteX70" fmla="*/ 2417192 w 6909043"/>
                <a:gd name="connsiteY70" fmla="*/ 2086638 h 4140466"/>
                <a:gd name="connsiteX71" fmla="*/ 2435415 w 6909043"/>
                <a:gd name="connsiteY71" fmla="*/ 2009785 h 4140466"/>
                <a:gd name="connsiteX72" fmla="*/ 2456593 w 6909043"/>
                <a:gd name="connsiteY72" fmla="*/ 1968157 h 4140466"/>
                <a:gd name="connsiteX73" fmla="*/ 2462749 w 6909043"/>
                <a:gd name="connsiteY73" fmla="*/ 1917415 h 4140466"/>
                <a:gd name="connsiteX74" fmla="*/ 2471614 w 6909043"/>
                <a:gd name="connsiteY74" fmla="*/ 1799919 h 4140466"/>
                <a:gd name="connsiteX75" fmla="*/ 2499194 w 6909043"/>
                <a:gd name="connsiteY75" fmla="*/ 1710751 h 4140466"/>
                <a:gd name="connsiteX76" fmla="*/ 2514708 w 6909043"/>
                <a:gd name="connsiteY76" fmla="*/ 1645229 h 4140466"/>
                <a:gd name="connsiteX77" fmla="*/ 2533669 w 6909043"/>
                <a:gd name="connsiteY77" fmla="*/ 1525025 h 4140466"/>
                <a:gd name="connsiteX78" fmla="*/ 2553369 w 6909043"/>
                <a:gd name="connsiteY78" fmla="*/ 1413195 h 4140466"/>
                <a:gd name="connsiteX79" fmla="*/ 2599418 w 6909043"/>
                <a:gd name="connsiteY79" fmla="*/ 1368118 h 4140466"/>
                <a:gd name="connsiteX80" fmla="*/ 2731654 w 6909043"/>
                <a:gd name="connsiteY80" fmla="*/ 1328953 h 4140466"/>
                <a:gd name="connsiteX81" fmla="*/ 2914125 w 6909043"/>
                <a:gd name="connsiteY81" fmla="*/ 1297177 h 4140466"/>
                <a:gd name="connsiteX82" fmla="*/ 3040698 w 6909043"/>
                <a:gd name="connsiteY82" fmla="*/ 1259736 h 4140466"/>
                <a:gd name="connsiteX83" fmla="*/ 3123192 w 6909043"/>
                <a:gd name="connsiteY83" fmla="*/ 1240277 h 4140466"/>
                <a:gd name="connsiteX84" fmla="*/ 3219230 w 6909043"/>
                <a:gd name="connsiteY84" fmla="*/ 1221310 h 4140466"/>
                <a:gd name="connsiteX85" fmla="*/ 3308865 w 6909043"/>
                <a:gd name="connsiteY85" fmla="*/ 1177218 h 4140466"/>
                <a:gd name="connsiteX86" fmla="*/ 3379785 w 6909043"/>
                <a:gd name="connsiteY86" fmla="*/ 1121057 h 4140466"/>
                <a:gd name="connsiteX87" fmla="*/ 3424110 w 6909043"/>
                <a:gd name="connsiteY87" fmla="*/ 1087804 h 4140466"/>
                <a:gd name="connsiteX88" fmla="*/ 3459324 w 6909043"/>
                <a:gd name="connsiteY88" fmla="*/ 1059230 h 4140466"/>
                <a:gd name="connsiteX89" fmla="*/ 3477546 w 6909043"/>
                <a:gd name="connsiteY89" fmla="*/ 1034845 h 4140466"/>
                <a:gd name="connsiteX90" fmla="*/ 3473360 w 6909043"/>
                <a:gd name="connsiteY90" fmla="*/ 1022282 h 4140466"/>
                <a:gd name="connsiteX91" fmla="*/ 3433713 w 6909043"/>
                <a:gd name="connsiteY91" fmla="*/ 1026716 h 4140466"/>
                <a:gd name="connsiteX92" fmla="*/ 3383725 w 6909043"/>
                <a:gd name="connsiteY92" fmla="*/ 983363 h 4140466"/>
                <a:gd name="connsiteX93" fmla="*/ 3373628 w 6909043"/>
                <a:gd name="connsiteY93" fmla="*/ 913654 h 4140466"/>
                <a:gd name="connsiteX94" fmla="*/ 3370920 w 6909043"/>
                <a:gd name="connsiteY94" fmla="*/ 808968 h 4140466"/>
                <a:gd name="connsiteX95" fmla="*/ 3368950 w 6909043"/>
                <a:gd name="connsiteY95" fmla="*/ 716843 h 4140466"/>
                <a:gd name="connsiteX96" fmla="*/ 3379785 w 6909043"/>
                <a:gd name="connsiteY96" fmla="*/ 665362 h 4140466"/>
                <a:gd name="connsiteX97" fmla="*/ 3401947 w 6909043"/>
                <a:gd name="connsiteY97" fmla="*/ 650829 h 4140466"/>
                <a:gd name="connsiteX98" fmla="*/ 3423371 w 6909043"/>
                <a:gd name="connsiteY98" fmla="*/ 655017 h 4140466"/>
                <a:gd name="connsiteX99" fmla="*/ 3431990 w 6909043"/>
                <a:gd name="connsiteY99" fmla="*/ 609201 h 4140466"/>
                <a:gd name="connsiteX100" fmla="*/ 2338392 w 6909043"/>
                <a:gd name="connsiteY100" fmla="*/ 3558902 h 4140466"/>
                <a:gd name="connsiteX101" fmla="*/ 2582919 w 6909043"/>
                <a:gd name="connsiteY101" fmla="*/ 3558902 h 4140466"/>
                <a:gd name="connsiteX102" fmla="*/ 2493776 w 6909043"/>
                <a:gd name="connsiteY102" fmla="*/ 3528111 h 4140466"/>
                <a:gd name="connsiteX103" fmla="*/ 2371144 w 6909043"/>
                <a:gd name="connsiteY103" fmla="*/ 3483774 h 4140466"/>
                <a:gd name="connsiteX104" fmla="*/ 2313275 w 6909043"/>
                <a:gd name="connsiteY104" fmla="*/ 3448796 h 4140466"/>
                <a:gd name="connsiteX105" fmla="*/ 2309335 w 6909043"/>
                <a:gd name="connsiteY105" fmla="*/ 3440667 h 4140466"/>
                <a:gd name="connsiteX106" fmla="*/ 2338392 w 6909043"/>
                <a:gd name="connsiteY106" fmla="*/ 3558902 h 4140466"/>
                <a:gd name="connsiteX107" fmla="*/ 5644795 w 6909043"/>
                <a:gd name="connsiteY107" fmla="*/ 3558902 h 4140466"/>
                <a:gd name="connsiteX108" fmla="*/ 5631251 w 6909043"/>
                <a:gd name="connsiteY108" fmla="*/ 3542398 h 4140466"/>
                <a:gd name="connsiteX109" fmla="*/ 5599977 w 6909043"/>
                <a:gd name="connsiteY109" fmla="*/ 3505450 h 4140466"/>
                <a:gd name="connsiteX110" fmla="*/ 5600716 w 6909043"/>
                <a:gd name="connsiteY110" fmla="*/ 3449042 h 4140466"/>
                <a:gd name="connsiteX111" fmla="*/ 5575598 w 6909043"/>
                <a:gd name="connsiteY111" fmla="*/ 3387462 h 4140466"/>
                <a:gd name="connsiteX112" fmla="*/ 5538661 w 6909043"/>
                <a:gd name="connsiteY112" fmla="*/ 3338198 h 4140466"/>
                <a:gd name="connsiteX113" fmla="*/ 5493597 w 6909043"/>
                <a:gd name="connsiteY113" fmla="*/ 3279573 h 4140466"/>
                <a:gd name="connsiteX114" fmla="*/ 5429326 w 6909043"/>
                <a:gd name="connsiteY114" fmla="*/ 3240162 h 4140466"/>
                <a:gd name="connsiteX115" fmla="*/ 5375397 w 6909043"/>
                <a:gd name="connsiteY115" fmla="*/ 3197794 h 4140466"/>
                <a:gd name="connsiteX116" fmla="*/ 5310879 w 6909043"/>
                <a:gd name="connsiteY116" fmla="*/ 3184739 h 4140466"/>
                <a:gd name="connsiteX117" fmla="*/ 5255719 w 6909043"/>
                <a:gd name="connsiteY117" fmla="*/ 3201982 h 4140466"/>
                <a:gd name="connsiteX118" fmla="*/ 5206223 w 6909043"/>
                <a:gd name="connsiteY118" fmla="*/ 3244842 h 4140466"/>
                <a:gd name="connsiteX119" fmla="*/ 5136780 w 6909043"/>
                <a:gd name="connsiteY119" fmla="*/ 3292135 h 4140466"/>
                <a:gd name="connsiteX120" fmla="*/ 5084083 w 6909043"/>
                <a:gd name="connsiteY120" fmla="*/ 3321201 h 4140466"/>
                <a:gd name="connsiteX121" fmla="*/ 5000111 w 6909043"/>
                <a:gd name="connsiteY121" fmla="*/ 3368249 h 4140466"/>
                <a:gd name="connsiteX122" fmla="*/ 4962681 w 6909043"/>
                <a:gd name="connsiteY122" fmla="*/ 3435002 h 4140466"/>
                <a:gd name="connsiteX123" fmla="*/ 4979919 w 6909043"/>
                <a:gd name="connsiteY123" fmla="*/ 3492887 h 4140466"/>
                <a:gd name="connsiteX124" fmla="*/ 5013901 w 6909043"/>
                <a:gd name="connsiteY124" fmla="*/ 3526141 h 4140466"/>
                <a:gd name="connsiteX125" fmla="*/ 5030646 w 6909043"/>
                <a:gd name="connsiteY125" fmla="*/ 3552744 h 4140466"/>
                <a:gd name="connsiteX126" fmla="*/ 5034094 w 6909043"/>
                <a:gd name="connsiteY126" fmla="*/ 3558902 h 4140466"/>
                <a:gd name="connsiteX127" fmla="*/ 5644795 w 6909043"/>
                <a:gd name="connsiteY127" fmla="*/ 3558902 h 4140466"/>
                <a:gd name="connsiteX128" fmla="*/ 4397045 w 6909043"/>
                <a:gd name="connsiteY128" fmla="*/ 855523 h 4140466"/>
                <a:gd name="connsiteX129" fmla="*/ 4379561 w 6909043"/>
                <a:gd name="connsiteY129" fmla="*/ 886313 h 4140466"/>
                <a:gd name="connsiteX130" fmla="*/ 4372173 w 6909043"/>
                <a:gd name="connsiteY130" fmla="*/ 954297 h 4140466"/>
                <a:gd name="connsiteX131" fmla="*/ 4359368 w 6909043"/>
                <a:gd name="connsiteY131" fmla="*/ 1003315 h 4140466"/>
                <a:gd name="connsiteX132" fmla="*/ 4333512 w 6909043"/>
                <a:gd name="connsiteY132" fmla="*/ 1045929 h 4140466"/>
                <a:gd name="connsiteX133" fmla="*/ 4330064 w 6909043"/>
                <a:gd name="connsiteY133" fmla="*/ 1059230 h 4140466"/>
                <a:gd name="connsiteX134" fmla="*/ 4366263 w 6909043"/>
                <a:gd name="connsiteY134" fmla="*/ 1058492 h 4140466"/>
                <a:gd name="connsiteX135" fmla="*/ 4397783 w 6909043"/>
                <a:gd name="connsiteY135" fmla="*/ 1052333 h 4140466"/>
                <a:gd name="connsiteX136" fmla="*/ 4399507 w 6909043"/>
                <a:gd name="connsiteY136" fmla="*/ 1020065 h 4140466"/>
                <a:gd name="connsiteX137" fmla="*/ 4401723 w 6909043"/>
                <a:gd name="connsiteY137" fmla="*/ 963411 h 4140466"/>
                <a:gd name="connsiteX138" fmla="*/ 4392366 w 6909043"/>
                <a:gd name="connsiteY138" fmla="*/ 901585 h 4140466"/>
                <a:gd name="connsiteX139" fmla="*/ 4391873 w 6909043"/>
                <a:gd name="connsiteY139" fmla="*/ 865868 h 4140466"/>
                <a:gd name="connsiteX140" fmla="*/ 4397045 w 6909043"/>
                <a:gd name="connsiteY140" fmla="*/ 855523 h 4140466"/>
                <a:gd name="connsiteX141" fmla="*/ 4326617 w 6909043"/>
                <a:gd name="connsiteY141" fmla="*/ 1078936 h 4140466"/>
                <a:gd name="connsiteX142" fmla="*/ 4314551 w 6909043"/>
                <a:gd name="connsiteY142" fmla="*/ 1130417 h 4140466"/>
                <a:gd name="connsiteX143" fmla="*/ 4268994 w 6909043"/>
                <a:gd name="connsiteY143" fmla="*/ 1219339 h 4140466"/>
                <a:gd name="connsiteX144" fmla="*/ 4257421 w 6909043"/>
                <a:gd name="connsiteY144" fmla="*/ 1243479 h 4140466"/>
                <a:gd name="connsiteX145" fmla="*/ 4300761 w 6909043"/>
                <a:gd name="connsiteY145" fmla="*/ 1227222 h 4140466"/>
                <a:gd name="connsiteX146" fmla="*/ 4343608 w 6909043"/>
                <a:gd name="connsiteY146" fmla="*/ 1184854 h 4140466"/>
                <a:gd name="connsiteX147" fmla="*/ 4375867 w 6909043"/>
                <a:gd name="connsiteY147" fmla="*/ 1121304 h 4140466"/>
                <a:gd name="connsiteX148" fmla="*/ 4375867 w 6909043"/>
                <a:gd name="connsiteY148" fmla="*/ 1090267 h 4140466"/>
                <a:gd name="connsiteX149" fmla="*/ 4338929 w 6909043"/>
                <a:gd name="connsiteY149" fmla="*/ 1079675 h 4140466"/>
                <a:gd name="connsiteX150" fmla="*/ 4326617 w 6909043"/>
                <a:gd name="connsiteY150" fmla="*/ 1078936 h 4140466"/>
                <a:gd name="connsiteX151" fmla="*/ 4917864 w 6909043"/>
                <a:gd name="connsiteY151" fmla="*/ 3021674 h 4140466"/>
                <a:gd name="connsiteX152" fmla="*/ 4891761 w 6909043"/>
                <a:gd name="connsiteY152" fmla="*/ 2934969 h 4140466"/>
                <a:gd name="connsiteX153" fmla="*/ 4854331 w 6909043"/>
                <a:gd name="connsiteY153" fmla="*/ 2810084 h 4140466"/>
                <a:gd name="connsiteX154" fmla="*/ 4810252 w 6909043"/>
                <a:gd name="connsiteY154" fmla="*/ 2661799 h 4140466"/>
                <a:gd name="connsiteX155" fmla="*/ 4796216 w 6909043"/>
                <a:gd name="connsiteY155" fmla="*/ 2622880 h 4140466"/>
                <a:gd name="connsiteX156" fmla="*/ 4794985 w 6909043"/>
                <a:gd name="connsiteY156" fmla="*/ 2661060 h 4140466"/>
                <a:gd name="connsiteX157" fmla="*/ 4790306 w 6909043"/>
                <a:gd name="connsiteY157" fmla="*/ 2721162 h 4140466"/>
                <a:gd name="connsiteX158" fmla="*/ 4774300 w 6909043"/>
                <a:gd name="connsiteY158" fmla="*/ 2810823 h 4140466"/>
                <a:gd name="connsiteX159" fmla="*/ 4742534 w 6909043"/>
                <a:gd name="connsiteY159" fmla="*/ 2903686 h 4140466"/>
                <a:gd name="connsiteX160" fmla="*/ 4733422 w 6909043"/>
                <a:gd name="connsiteY160" fmla="*/ 3020935 h 4140466"/>
                <a:gd name="connsiteX161" fmla="*/ 4724557 w 6909043"/>
                <a:gd name="connsiteY161" fmla="*/ 3151978 h 4140466"/>
                <a:gd name="connsiteX162" fmla="*/ 4718647 w 6909043"/>
                <a:gd name="connsiteY162" fmla="*/ 3231540 h 4140466"/>
                <a:gd name="connsiteX163" fmla="*/ 4735885 w 6909043"/>
                <a:gd name="connsiteY163" fmla="*/ 3349282 h 4140466"/>
                <a:gd name="connsiteX164" fmla="*/ 4741302 w 6909043"/>
                <a:gd name="connsiteY164" fmla="*/ 3452244 h 4140466"/>
                <a:gd name="connsiteX165" fmla="*/ 4778979 w 6909043"/>
                <a:gd name="connsiteY165" fmla="*/ 3540920 h 4140466"/>
                <a:gd name="connsiteX166" fmla="*/ 4792276 w 6909043"/>
                <a:gd name="connsiteY166" fmla="*/ 3558902 h 4140466"/>
                <a:gd name="connsiteX167" fmla="*/ 4977210 w 6909043"/>
                <a:gd name="connsiteY167" fmla="*/ 3558902 h 4140466"/>
                <a:gd name="connsiteX168" fmla="*/ 5034094 w 6909043"/>
                <a:gd name="connsiteY168" fmla="*/ 3558902 h 4140466"/>
                <a:gd name="connsiteX169" fmla="*/ 5013901 w 6909043"/>
                <a:gd name="connsiteY169" fmla="*/ 3526141 h 4140466"/>
                <a:gd name="connsiteX170" fmla="*/ 4979919 w 6909043"/>
                <a:gd name="connsiteY170" fmla="*/ 3492887 h 4140466"/>
                <a:gd name="connsiteX171" fmla="*/ 5000111 w 6909043"/>
                <a:gd name="connsiteY171" fmla="*/ 3368249 h 4140466"/>
                <a:gd name="connsiteX172" fmla="*/ 5124960 w 6909043"/>
                <a:gd name="connsiteY172" fmla="*/ 3299525 h 4140466"/>
                <a:gd name="connsiteX173" fmla="*/ 5075218 w 6909043"/>
                <a:gd name="connsiteY173" fmla="*/ 3258389 h 4140466"/>
                <a:gd name="connsiteX174" fmla="*/ 5038773 w 6909043"/>
                <a:gd name="connsiteY174" fmla="*/ 3204938 h 4140466"/>
                <a:gd name="connsiteX175" fmla="*/ 4992724 w 6909043"/>
                <a:gd name="connsiteY175" fmla="*/ 3137199 h 4140466"/>
                <a:gd name="connsiteX176" fmla="*/ 4948645 w 6909043"/>
                <a:gd name="connsiteY176" fmla="*/ 3080299 h 4140466"/>
                <a:gd name="connsiteX177" fmla="*/ 4917864 w 6909043"/>
                <a:gd name="connsiteY177" fmla="*/ 3021674 h 4140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</a:cxnLst>
              <a:rect l="l" t="t" r="r" b="b"/>
              <a:pathLst>
                <a:path w="6909043" h="4140466">
                  <a:moveTo>
                    <a:pt x="3431990" y="609201"/>
                  </a:moveTo>
                  <a:cubicBezTo>
                    <a:pt x="3435683" y="571267"/>
                    <a:pt x="3442825" y="501805"/>
                    <a:pt x="3454398" y="445151"/>
                  </a:cubicBezTo>
                  <a:cubicBezTo>
                    <a:pt x="3465972" y="388743"/>
                    <a:pt x="3482225" y="345144"/>
                    <a:pt x="3504141" y="301299"/>
                  </a:cubicBezTo>
                  <a:cubicBezTo>
                    <a:pt x="3526304" y="257454"/>
                    <a:pt x="3554376" y="213116"/>
                    <a:pt x="3585896" y="174936"/>
                  </a:cubicBezTo>
                  <a:cubicBezTo>
                    <a:pt x="3617662" y="136510"/>
                    <a:pt x="3652630" y="103995"/>
                    <a:pt x="3690552" y="78378"/>
                  </a:cubicBezTo>
                  <a:cubicBezTo>
                    <a:pt x="3728229" y="52761"/>
                    <a:pt x="3768368" y="34040"/>
                    <a:pt x="3813431" y="20739"/>
                  </a:cubicBezTo>
                  <a:cubicBezTo>
                    <a:pt x="3858495" y="7191"/>
                    <a:pt x="3908238" y="-691"/>
                    <a:pt x="3958226" y="48"/>
                  </a:cubicBezTo>
                  <a:cubicBezTo>
                    <a:pt x="4007969" y="787"/>
                    <a:pt x="4057958" y="10393"/>
                    <a:pt x="4094157" y="15320"/>
                  </a:cubicBezTo>
                  <a:cubicBezTo>
                    <a:pt x="4130355" y="20000"/>
                    <a:pt x="4152764" y="20000"/>
                    <a:pt x="4187485" y="36011"/>
                  </a:cubicBezTo>
                  <a:cubicBezTo>
                    <a:pt x="4222453" y="51775"/>
                    <a:pt x="4269733" y="83304"/>
                    <a:pt x="4304947" y="114341"/>
                  </a:cubicBezTo>
                  <a:cubicBezTo>
                    <a:pt x="4340407" y="145131"/>
                    <a:pt x="4364047" y="175182"/>
                    <a:pt x="4379561" y="204002"/>
                  </a:cubicBezTo>
                  <a:cubicBezTo>
                    <a:pt x="4395075" y="233068"/>
                    <a:pt x="4402462" y="260902"/>
                    <a:pt x="4419946" y="289476"/>
                  </a:cubicBezTo>
                  <a:cubicBezTo>
                    <a:pt x="4437183" y="318049"/>
                    <a:pt x="4464271" y="347361"/>
                    <a:pt x="4483971" y="384802"/>
                  </a:cubicBezTo>
                  <a:cubicBezTo>
                    <a:pt x="4503671" y="422243"/>
                    <a:pt x="4515983" y="467812"/>
                    <a:pt x="4519431" y="507716"/>
                  </a:cubicBezTo>
                  <a:cubicBezTo>
                    <a:pt x="4522632" y="547374"/>
                    <a:pt x="4516968" y="581367"/>
                    <a:pt x="4512290" y="582352"/>
                  </a:cubicBezTo>
                  <a:cubicBezTo>
                    <a:pt x="4507611" y="583091"/>
                    <a:pt x="4503917" y="551069"/>
                    <a:pt x="4499238" y="527669"/>
                  </a:cubicBezTo>
                  <a:cubicBezTo>
                    <a:pt x="4494806" y="504268"/>
                    <a:pt x="4489388" y="489981"/>
                    <a:pt x="4489142" y="503036"/>
                  </a:cubicBezTo>
                  <a:cubicBezTo>
                    <a:pt x="4488896" y="516091"/>
                    <a:pt x="4493821" y="556981"/>
                    <a:pt x="4489142" y="604521"/>
                  </a:cubicBezTo>
                  <a:cubicBezTo>
                    <a:pt x="4484710" y="652307"/>
                    <a:pt x="4470673" y="706991"/>
                    <a:pt x="4456883" y="746648"/>
                  </a:cubicBezTo>
                  <a:cubicBezTo>
                    <a:pt x="4444325" y="783597"/>
                    <a:pt x="4431766" y="807490"/>
                    <a:pt x="4418715" y="826457"/>
                  </a:cubicBezTo>
                  <a:cubicBezTo>
                    <a:pt x="4419946" y="827196"/>
                    <a:pt x="4420931" y="830151"/>
                    <a:pt x="4421916" y="835817"/>
                  </a:cubicBezTo>
                  <a:cubicBezTo>
                    <a:pt x="4424625" y="848872"/>
                    <a:pt x="4428811" y="876706"/>
                    <a:pt x="4432997" y="913654"/>
                  </a:cubicBezTo>
                  <a:cubicBezTo>
                    <a:pt x="4437183" y="950603"/>
                    <a:pt x="4441123" y="996665"/>
                    <a:pt x="4443093" y="1025731"/>
                  </a:cubicBezTo>
                  <a:cubicBezTo>
                    <a:pt x="4445063" y="1054797"/>
                    <a:pt x="4445063" y="1066866"/>
                    <a:pt x="4442847" y="1077951"/>
                  </a:cubicBezTo>
                  <a:cubicBezTo>
                    <a:pt x="4440631" y="1089035"/>
                    <a:pt x="4435952" y="1098888"/>
                    <a:pt x="4429303" y="1106278"/>
                  </a:cubicBezTo>
                  <a:cubicBezTo>
                    <a:pt x="4422408" y="1113914"/>
                    <a:pt x="4413297" y="1118840"/>
                    <a:pt x="4400738" y="1135344"/>
                  </a:cubicBezTo>
                  <a:cubicBezTo>
                    <a:pt x="4388426" y="1151847"/>
                    <a:pt x="4372666" y="1179928"/>
                    <a:pt x="4359615" y="1198156"/>
                  </a:cubicBezTo>
                  <a:cubicBezTo>
                    <a:pt x="4346809" y="1216630"/>
                    <a:pt x="4336959" y="1225498"/>
                    <a:pt x="4326863" y="1232887"/>
                  </a:cubicBezTo>
                  <a:cubicBezTo>
                    <a:pt x="4317013" y="1240030"/>
                    <a:pt x="4307163" y="1245942"/>
                    <a:pt x="4289433" y="1251608"/>
                  </a:cubicBezTo>
                  <a:cubicBezTo>
                    <a:pt x="4282784" y="1253578"/>
                    <a:pt x="4275151" y="1255549"/>
                    <a:pt x="4266778" y="1257519"/>
                  </a:cubicBezTo>
                  <a:cubicBezTo>
                    <a:pt x="4281307" y="1266633"/>
                    <a:pt x="4314551" y="1277225"/>
                    <a:pt x="4372173" y="1289048"/>
                  </a:cubicBezTo>
                  <a:cubicBezTo>
                    <a:pt x="4430535" y="1301118"/>
                    <a:pt x="4513521" y="1314666"/>
                    <a:pt x="4576561" y="1333140"/>
                  </a:cubicBezTo>
                  <a:cubicBezTo>
                    <a:pt x="4639601" y="1351614"/>
                    <a:pt x="4682449" y="1375261"/>
                    <a:pt x="4745242" y="1394967"/>
                  </a:cubicBezTo>
                  <a:cubicBezTo>
                    <a:pt x="4807790" y="1414919"/>
                    <a:pt x="4890530" y="1430930"/>
                    <a:pt x="4942489" y="1445463"/>
                  </a:cubicBezTo>
                  <a:cubicBezTo>
                    <a:pt x="4994448" y="1459996"/>
                    <a:pt x="5015871" y="1472804"/>
                    <a:pt x="5039511" y="1532414"/>
                  </a:cubicBezTo>
                  <a:cubicBezTo>
                    <a:pt x="5063151" y="1591778"/>
                    <a:pt x="5088761" y="1697942"/>
                    <a:pt x="5112894" y="1782184"/>
                  </a:cubicBezTo>
                  <a:cubicBezTo>
                    <a:pt x="5137027" y="1866426"/>
                    <a:pt x="5159435" y="1928746"/>
                    <a:pt x="5176180" y="1976778"/>
                  </a:cubicBezTo>
                  <a:cubicBezTo>
                    <a:pt x="5192679" y="2025057"/>
                    <a:pt x="5203514" y="2059542"/>
                    <a:pt x="5208932" y="2084667"/>
                  </a:cubicBezTo>
                  <a:cubicBezTo>
                    <a:pt x="5214103" y="2109792"/>
                    <a:pt x="5214103" y="2126049"/>
                    <a:pt x="5223214" y="2147479"/>
                  </a:cubicBezTo>
                  <a:cubicBezTo>
                    <a:pt x="5232325" y="2168909"/>
                    <a:pt x="5250548" y="2195758"/>
                    <a:pt x="5270494" y="2234923"/>
                  </a:cubicBezTo>
                  <a:cubicBezTo>
                    <a:pt x="5290440" y="2274088"/>
                    <a:pt x="5311864" y="2325323"/>
                    <a:pt x="5335258" y="2385918"/>
                  </a:cubicBezTo>
                  <a:cubicBezTo>
                    <a:pt x="5358898" y="2446514"/>
                    <a:pt x="5384754" y="2516469"/>
                    <a:pt x="5407656" y="2567211"/>
                  </a:cubicBezTo>
                  <a:cubicBezTo>
                    <a:pt x="5430803" y="2618200"/>
                    <a:pt x="5451242" y="2650468"/>
                    <a:pt x="5474143" y="2681997"/>
                  </a:cubicBezTo>
                  <a:cubicBezTo>
                    <a:pt x="5497291" y="2713772"/>
                    <a:pt x="5522901" y="2744809"/>
                    <a:pt x="5539646" y="2783974"/>
                  </a:cubicBezTo>
                  <a:cubicBezTo>
                    <a:pt x="5556144" y="2823139"/>
                    <a:pt x="5563778" y="2870187"/>
                    <a:pt x="5586187" y="2904672"/>
                  </a:cubicBezTo>
                  <a:cubicBezTo>
                    <a:pt x="5608842" y="2938910"/>
                    <a:pt x="5646272" y="2960340"/>
                    <a:pt x="5670405" y="2995318"/>
                  </a:cubicBezTo>
                  <a:cubicBezTo>
                    <a:pt x="5694537" y="3030049"/>
                    <a:pt x="5705372" y="3078328"/>
                    <a:pt x="5713252" y="3117001"/>
                  </a:cubicBezTo>
                  <a:cubicBezTo>
                    <a:pt x="5721378" y="3155673"/>
                    <a:pt x="5726796" y="3184493"/>
                    <a:pt x="5736892" y="3212820"/>
                  </a:cubicBezTo>
                  <a:cubicBezTo>
                    <a:pt x="5746988" y="3241393"/>
                    <a:pt x="5762010" y="3269227"/>
                    <a:pt x="5767427" y="3300757"/>
                  </a:cubicBezTo>
                  <a:cubicBezTo>
                    <a:pt x="5772845" y="3332532"/>
                    <a:pt x="5768412" y="3368002"/>
                    <a:pt x="5766935" y="3402734"/>
                  </a:cubicBezTo>
                  <a:cubicBezTo>
                    <a:pt x="5765211" y="3437711"/>
                    <a:pt x="5766442" y="3471950"/>
                    <a:pt x="5774322" y="3504218"/>
                  </a:cubicBezTo>
                  <a:cubicBezTo>
                    <a:pt x="5779493" y="3524170"/>
                    <a:pt x="5787127" y="3543137"/>
                    <a:pt x="5793530" y="3558902"/>
                  </a:cubicBezTo>
                  <a:lnTo>
                    <a:pt x="6909043" y="3558902"/>
                  </a:lnTo>
                  <a:lnTo>
                    <a:pt x="6909043" y="4140467"/>
                  </a:lnTo>
                  <a:lnTo>
                    <a:pt x="0" y="4140467"/>
                  </a:lnTo>
                  <a:lnTo>
                    <a:pt x="0" y="3558902"/>
                  </a:lnTo>
                  <a:lnTo>
                    <a:pt x="611932" y="3558902"/>
                  </a:lnTo>
                  <a:lnTo>
                    <a:pt x="321603" y="2494546"/>
                  </a:lnTo>
                  <a:cubicBezTo>
                    <a:pt x="320125" y="2458583"/>
                    <a:pt x="353615" y="2446267"/>
                    <a:pt x="389322" y="2446267"/>
                  </a:cubicBezTo>
                  <a:lnTo>
                    <a:pt x="2013588" y="2491344"/>
                  </a:lnTo>
                  <a:cubicBezTo>
                    <a:pt x="2053481" y="2498487"/>
                    <a:pt x="2083031" y="2516469"/>
                    <a:pt x="2090665" y="2555880"/>
                  </a:cubicBezTo>
                  <a:lnTo>
                    <a:pt x="2281509" y="3328591"/>
                  </a:lnTo>
                  <a:cubicBezTo>
                    <a:pt x="2280277" y="3323172"/>
                    <a:pt x="2278800" y="3317507"/>
                    <a:pt x="2277569" y="3311348"/>
                  </a:cubicBezTo>
                  <a:cubicBezTo>
                    <a:pt x="2256145" y="3220702"/>
                    <a:pt x="2216991" y="3068475"/>
                    <a:pt x="2198522" y="2981524"/>
                  </a:cubicBezTo>
                  <a:cubicBezTo>
                    <a:pt x="2180054" y="2894819"/>
                    <a:pt x="2182024" y="2873389"/>
                    <a:pt x="2188672" y="2846786"/>
                  </a:cubicBezTo>
                  <a:cubicBezTo>
                    <a:pt x="2195567" y="2820183"/>
                    <a:pt x="2206649" y="2788654"/>
                    <a:pt x="2220931" y="2731754"/>
                  </a:cubicBezTo>
                  <a:cubicBezTo>
                    <a:pt x="2235214" y="2674854"/>
                    <a:pt x="2252205" y="2592829"/>
                    <a:pt x="2273382" y="2511789"/>
                  </a:cubicBezTo>
                  <a:cubicBezTo>
                    <a:pt x="2294560" y="2430995"/>
                    <a:pt x="2319924" y="2350941"/>
                    <a:pt x="2331744" y="2297735"/>
                  </a:cubicBezTo>
                  <a:cubicBezTo>
                    <a:pt x="2343564" y="2244284"/>
                    <a:pt x="2341840" y="2217434"/>
                    <a:pt x="2350951" y="2193295"/>
                  </a:cubicBezTo>
                  <a:cubicBezTo>
                    <a:pt x="2360062" y="2169155"/>
                    <a:pt x="2380009" y="2147725"/>
                    <a:pt x="2392814" y="2132454"/>
                  </a:cubicBezTo>
                  <a:cubicBezTo>
                    <a:pt x="2405619" y="2117182"/>
                    <a:pt x="2411529" y="2108068"/>
                    <a:pt x="2417192" y="2086638"/>
                  </a:cubicBezTo>
                  <a:cubicBezTo>
                    <a:pt x="2422856" y="2065208"/>
                    <a:pt x="2428274" y="2031462"/>
                    <a:pt x="2435415" y="2009785"/>
                  </a:cubicBezTo>
                  <a:cubicBezTo>
                    <a:pt x="2442556" y="1987863"/>
                    <a:pt x="2451668" y="1978256"/>
                    <a:pt x="2456593" y="1968157"/>
                  </a:cubicBezTo>
                  <a:cubicBezTo>
                    <a:pt x="2461518" y="1958058"/>
                    <a:pt x="2462010" y="1947220"/>
                    <a:pt x="2462749" y="1917415"/>
                  </a:cubicBezTo>
                  <a:cubicBezTo>
                    <a:pt x="2463488" y="1887610"/>
                    <a:pt x="2464719" y="1838838"/>
                    <a:pt x="2471614" y="1799919"/>
                  </a:cubicBezTo>
                  <a:cubicBezTo>
                    <a:pt x="2478509" y="1761247"/>
                    <a:pt x="2491314" y="1732181"/>
                    <a:pt x="2499194" y="1710751"/>
                  </a:cubicBezTo>
                  <a:cubicBezTo>
                    <a:pt x="2507074" y="1689321"/>
                    <a:pt x="2509536" y="1675281"/>
                    <a:pt x="2514708" y="1645229"/>
                  </a:cubicBezTo>
                  <a:cubicBezTo>
                    <a:pt x="2519879" y="1615178"/>
                    <a:pt x="2527266" y="1569116"/>
                    <a:pt x="2533669" y="1525025"/>
                  </a:cubicBezTo>
                  <a:cubicBezTo>
                    <a:pt x="2540318" y="1480687"/>
                    <a:pt x="2545489" y="1438319"/>
                    <a:pt x="2553369" y="1413195"/>
                  </a:cubicBezTo>
                  <a:cubicBezTo>
                    <a:pt x="2561003" y="1387823"/>
                    <a:pt x="2571345" y="1379941"/>
                    <a:pt x="2599418" y="1368118"/>
                  </a:cubicBezTo>
                  <a:cubicBezTo>
                    <a:pt x="2627490" y="1356294"/>
                    <a:pt x="2673785" y="1340776"/>
                    <a:pt x="2731654" y="1328953"/>
                  </a:cubicBezTo>
                  <a:cubicBezTo>
                    <a:pt x="2789523" y="1317129"/>
                    <a:pt x="2859212" y="1309001"/>
                    <a:pt x="2914125" y="1297177"/>
                  </a:cubicBezTo>
                  <a:cubicBezTo>
                    <a:pt x="2969039" y="1285600"/>
                    <a:pt x="3009178" y="1269835"/>
                    <a:pt x="3040698" y="1259736"/>
                  </a:cubicBezTo>
                  <a:cubicBezTo>
                    <a:pt x="3071972" y="1249637"/>
                    <a:pt x="3094627" y="1244711"/>
                    <a:pt x="3123192" y="1240277"/>
                  </a:cubicBezTo>
                  <a:cubicBezTo>
                    <a:pt x="3152003" y="1235597"/>
                    <a:pt x="3186724" y="1231409"/>
                    <a:pt x="3219230" y="1221310"/>
                  </a:cubicBezTo>
                  <a:cubicBezTo>
                    <a:pt x="3251488" y="1211457"/>
                    <a:pt x="3281531" y="1195939"/>
                    <a:pt x="3308865" y="1177218"/>
                  </a:cubicBezTo>
                  <a:cubicBezTo>
                    <a:pt x="3336198" y="1158498"/>
                    <a:pt x="3361070" y="1136329"/>
                    <a:pt x="3379785" y="1121057"/>
                  </a:cubicBezTo>
                  <a:cubicBezTo>
                    <a:pt x="3398500" y="1105785"/>
                    <a:pt x="3411305" y="1097164"/>
                    <a:pt x="3424110" y="1087804"/>
                  </a:cubicBezTo>
                  <a:cubicBezTo>
                    <a:pt x="3437161" y="1078444"/>
                    <a:pt x="3449966" y="1068344"/>
                    <a:pt x="3459324" y="1059230"/>
                  </a:cubicBezTo>
                  <a:cubicBezTo>
                    <a:pt x="3468681" y="1050117"/>
                    <a:pt x="3474591" y="1041988"/>
                    <a:pt x="3477546" y="1034845"/>
                  </a:cubicBezTo>
                  <a:cubicBezTo>
                    <a:pt x="3480501" y="1027455"/>
                    <a:pt x="3480501" y="1021051"/>
                    <a:pt x="3473360" y="1022282"/>
                  </a:cubicBezTo>
                  <a:cubicBezTo>
                    <a:pt x="3465972" y="1023267"/>
                    <a:pt x="3451443" y="1031889"/>
                    <a:pt x="3433713" y="1026716"/>
                  </a:cubicBezTo>
                  <a:cubicBezTo>
                    <a:pt x="3415737" y="1021543"/>
                    <a:pt x="3394313" y="1002823"/>
                    <a:pt x="3383725" y="983363"/>
                  </a:cubicBezTo>
                  <a:cubicBezTo>
                    <a:pt x="3373382" y="963658"/>
                    <a:pt x="3373875" y="943459"/>
                    <a:pt x="3373628" y="913654"/>
                  </a:cubicBezTo>
                  <a:cubicBezTo>
                    <a:pt x="3373382" y="883849"/>
                    <a:pt x="3372151" y="844684"/>
                    <a:pt x="3370920" y="808968"/>
                  </a:cubicBezTo>
                  <a:cubicBezTo>
                    <a:pt x="3369442" y="773251"/>
                    <a:pt x="3367965" y="741229"/>
                    <a:pt x="3368950" y="716843"/>
                  </a:cubicBezTo>
                  <a:cubicBezTo>
                    <a:pt x="3370181" y="692458"/>
                    <a:pt x="3373875" y="675708"/>
                    <a:pt x="3379785" y="665362"/>
                  </a:cubicBezTo>
                  <a:cubicBezTo>
                    <a:pt x="3385695" y="654770"/>
                    <a:pt x="3393575" y="650583"/>
                    <a:pt x="3401947" y="650829"/>
                  </a:cubicBezTo>
                  <a:cubicBezTo>
                    <a:pt x="3410320" y="651076"/>
                    <a:pt x="3418938" y="656002"/>
                    <a:pt x="3423371" y="655017"/>
                  </a:cubicBezTo>
                  <a:cubicBezTo>
                    <a:pt x="3427803" y="654031"/>
                    <a:pt x="3428296" y="647381"/>
                    <a:pt x="3431990" y="609201"/>
                  </a:cubicBezTo>
                  <a:close/>
                  <a:moveTo>
                    <a:pt x="2338392" y="3558902"/>
                  </a:moveTo>
                  <a:lnTo>
                    <a:pt x="2582919" y="3558902"/>
                  </a:lnTo>
                  <a:cubicBezTo>
                    <a:pt x="2548936" y="3548556"/>
                    <a:pt x="2520618" y="3537964"/>
                    <a:pt x="2493776" y="3528111"/>
                  </a:cubicBezTo>
                  <a:cubicBezTo>
                    <a:pt x="2445265" y="3510376"/>
                    <a:pt x="2401679" y="3494858"/>
                    <a:pt x="2371144" y="3483774"/>
                  </a:cubicBezTo>
                  <a:cubicBezTo>
                    <a:pt x="2340855" y="3472935"/>
                    <a:pt x="2323617" y="3466285"/>
                    <a:pt x="2313275" y="3448796"/>
                  </a:cubicBezTo>
                  <a:cubicBezTo>
                    <a:pt x="2311797" y="3446333"/>
                    <a:pt x="2310566" y="3443623"/>
                    <a:pt x="2309335" y="3440667"/>
                  </a:cubicBezTo>
                  <a:lnTo>
                    <a:pt x="2338392" y="3558902"/>
                  </a:lnTo>
                  <a:close/>
                  <a:moveTo>
                    <a:pt x="5644795" y="3558902"/>
                  </a:moveTo>
                  <a:cubicBezTo>
                    <a:pt x="5640855" y="3553236"/>
                    <a:pt x="5636422" y="3547571"/>
                    <a:pt x="5631251" y="3542398"/>
                  </a:cubicBezTo>
                  <a:cubicBezTo>
                    <a:pt x="5618938" y="3530082"/>
                    <a:pt x="5603917" y="3520229"/>
                    <a:pt x="5599977" y="3505450"/>
                  </a:cubicBezTo>
                  <a:cubicBezTo>
                    <a:pt x="5595791" y="3490671"/>
                    <a:pt x="5602932" y="3470472"/>
                    <a:pt x="5600716" y="3449042"/>
                  </a:cubicBezTo>
                  <a:cubicBezTo>
                    <a:pt x="5598499" y="3427859"/>
                    <a:pt x="5587418" y="3405197"/>
                    <a:pt x="5575598" y="3387462"/>
                  </a:cubicBezTo>
                  <a:cubicBezTo>
                    <a:pt x="5563778" y="3369727"/>
                    <a:pt x="5551466" y="3356425"/>
                    <a:pt x="5538661" y="3338198"/>
                  </a:cubicBezTo>
                  <a:cubicBezTo>
                    <a:pt x="5525856" y="3319723"/>
                    <a:pt x="5512804" y="3296077"/>
                    <a:pt x="5493597" y="3279573"/>
                  </a:cubicBezTo>
                  <a:cubicBezTo>
                    <a:pt x="5474389" y="3263316"/>
                    <a:pt x="5449272" y="3253709"/>
                    <a:pt x="5429326" y="3240162"/>
                  </a:cubicBezTo>
                  <a:cubicBezTo>
                    <a:pt x="5409379" y="3226368"/>
                    <a:pt x="5394604" y="3208386"/>
                    <a:pt x="5375397" y="3197794"/>
                  </a:cubicBezTo>
                  <a:cubicBezTo>
                    <a:pt x="5355943" y="3186956"/>
                    <a:pt x="5332057" y="3183508"/>
                    <a:pt x="5310879" y="3184739"/>
                  </a:cubicBezTo>
                  <a:cubicBezTo>
                    <a:pt x="5289702" y="3185724"/>
                    <a:pt x="5271233" y="3191390"/>
                    <a:pt x="5255719" y="3201982"/>
                  </a:cubicBezTo>
                  <a:cubicBezTo>
                    <a:pt x="5239959" y="3212574"/>
                    <a:pt x="5227154" y="3228092"/>
                    <a:pt x="5206223" y="3244842"/>
                  </a:cubicBezTo>
                  <a:cubicBezTo>
                    <a:pt x="5185292" y="3261838"/>
                    <a:pt x="5156234" y="3280066"/>
                    <a:pt x="5136780" y="3292135"/>
                  </a:cubicBezTo>
                  <a:cubicBezTo>
                    <a:pt x="5117326" y="3304205"/>
                    <a:pt x="5107476" y="3310117"/>
                    <a:pt x="5084083" y="3321201"/>
                  </a:cubicBezTo>
                  <a:cubicBezTo>
                    <a:pt x="5060935" y="3332039"/>
                    <a:pt x="5024244" y="3348297"/>
                    <a:pt x="5000111" y="3368249"/>
                  </a:cubicBezTo>
                  <a:cubicBezTo>
                    <a:pt x="4975979" y="3388447"/>
                    <a:pt x="4964405" y="3412587"/>
                    <a:pt x="4962681" y="3435002"/>
                  </a:cubicBezTo>
                  <a:cubicBezTo>
                    <a:pt x="4960958" y="3457417"/>
                    <a:pt x="4968838" y="3477862"/>
                    <a:pt x="4979919" y="3492887"/>
                  </a:cubicBezTo>
                  <a:cubicBezTo>
                    <a:pt x="4991000" y="3507667"/>
                    <a:pt x="5004790" y="3516781"/>
                    <a:pt x="5013901" y="3526141"/>
                  </a:cubicBezTo>
                  <a:cubicBezTo>
                    <a:pt x="5022766" y="3535501"/>
                    <a:pt x="5026953" y="3545354"/>
                    <a:pt x="5030646" y="3552744"/>
                  </a:cubicBezTo>
                  <a:cubicBezTo>
                    <a:pt x="5031878" y="3554960"/>
                    <a:pt x="5033109" y="3557177"/>
                    <a:pt x="5034094" y="3558902"/>
                  </a:cubicBezTo>
                  <a:lnTo>
                    <a:pt x="5644795" y="3558902"/>
                  </a:lnTo>
                  <a:close/>
                  <a:moveTo>
                    <a:pt x="4397045" y="855523"/>
                  </a:moveTo>
                  <a:cubicBezTo>
                    <a:pt x="4389657" y="865129"/>
                    <a:pt x="4383501" y="874982"/>
                    <a:pt x="4379561" y="886313"/>
                  </a:cubicBezTo>
                  <a:cubicBezTo>
                    <a:pt x="4372666" y="907004"/>
                    <a:pt x="4373651" y="933360"/>
                    <a:pt x="4372173" y="954297"/>
                  </a:cubicBezTo>
                  <a:cubicBezTo>
                    <a:pt x="4370942" y="975235"/>
                    <a:pt x="4367248" y="990753"/>
                    <a:pt x="4359368" y="1003315"/>
                  </a:cubicBezTo>
                  <a:cubicBezTo>
                    <a:pt x="4351735" y="1015878"/>
                    <a:pt x="4339914" y="1025484"/>
                    <a:pt x="4333512" y="1045929"/>
                  </a:cubicBezTo>
                  <a:cubicBezTo>
                    <a:pt x="4332034" y="1050117"/>
                    <a:pt x="4331049" y="1054550"/>
                    <a:pt x="4330064" y="1059230"/>
                  </a:cubicBezTo>
                  <a:cubicBezTo>
                    <a:pt x="4344839" y="1058984"/>
                    <a:pt x="4356906" y="1058738"/>
                    <a:pt x="4366263" y="1058492"/>
                  </a:cubicBezTo>
                  <a:cubicBezTo>
                    <a:pt x="4385225" y="1057999"/>
                    <a:pt x="4394336" y="1057999"/>
                    <a:pt x="4397783" y="1052333"/>
                  </a:cubicBezTo>
                  <a:cubicBezTo>
                    <a:pt x="4401231" y="1046914"/>
                    <a:pt x="4399015" y="1035584"/>
                    <a:pt x="4399507" y="1020065"/>
                  </a:cubicBezTo>
                  <a:cubicBezTo>
                    <a:pt x="4400000" y="1004793"/>
                    <a:pt x="4402955" y="985088"/>
                    <a:pt x="4401723" y="963411"/>
                  </a:cubicBezTo>
                  <a:cubicBezTo>
                    <a:pt x="4400738" y="941735"/>
                    <a:pt x="4395567" y="917842"/>
                    <a:pt x="4392366" y="901585"/>
                  </a:cubicBezTo>
                  <a:cubicBezTo>
                    <a:pt x="4388918" y="885574"/>
                    <a:pt x="4387441" y="876952"/>
                    <a:pt x="4391873" y="865868"/>
                  </a:cubicBezTo>
                  <a:cubicBezTo>
                    <a:pt x="4393351" y="862420"/>
                    <a:pt x="4395075" y="858971"/>
                    <a:pt x="4397045" y="855523"/>
                  </a:cubicBezTo>
                  <a:close/>
                  <a:moveTo>
                    <a:pt x="4326617" y="1078936"/>
                  </a:moveTo>
                  <a:cubicBezTo>
                    <a:pt x="4323908" y="1094454"/>
                    <a:pt x="4320953" y="1112190"/>
                    <a:pt x="4314551" y="1130417"/>
                  </a:cubicBezTo>
                  <a:cubicBezTo>
                    <a:pt x="4303469" y="1163424"/>
                    <a:pt x="4282046" y="1198156"/>
                    <a:pt x="4268994" y="1219339"/>
                  </a:cubicBezTo>
                  <a:cubicBezTo>
                    <a:pt x="4262346" y="1230424"/>
                    <a:pt x="4257913" y="1237814"/>
                    <a:pt x="4257421" y="1243479"/>
                  </a:cubicBezTo>
                  <a:cubicBezTo>
                    <a:pt x="4272934" y="1239784"/>
                    <a:pt x="4287709" y="1234611"/>
                    <a:pt x="4300761" y="1227222"/>
                  </a:cubicBezTo>
                  <a:cubicBezTo>
                    <a:pt x="4317013" y="1217862"/>
                    <a:pt x="4330557" y="1204807"/>
                    <a:pt x="4343608" y="1184854"/>
                  </a:cubicBezTo>
                  <a:cubicBezTo>
                    <a:pt x="4356660" y="1165149"/>
                    <a:pt x="4369711" y="1138546"/>
                    <a:pt x="4375867" y="1121304"/>
                  </a:cubicBezTo>
                  <a:cubicBezTo>
                    <a:pt x="4382023" y="1103815"/>
                    <a:pt x="4381285" y="1095932"/>
                    <a:pt x="4375867" y="1090267"/>
                  </a:cubicBezTo>
                  <a:cubicBezTo>
                    <a:pt x="4370203" y="1084602"/>
                    <a:pt x="4359368" y="1081399"/>
                    <a:pt x="4338929" y="1079675"/>
                  </a:cubicBezTo>
                  <a:cubicBezTo>
                    <a:pt x="4335236" y="1079429"/>
                    <a:pt x="4331049" y="1079183"/>
                    <a:pt x="4326617" y="1078936"/>
                  </a:cubicBezTo>
                  <a:close/>
                  <a:moveTo>
                    <a:pt x="4917864" y="3021674"/>
                  </a:moveTo>
                  <a:cubicBezTo>
                    <a:pt x="4909245" y="2998274"/>
                    <a:pt x="4901611" y="2969208"/>
                    <a:pt x="4891761" y="2934969"/>
                  </a:cubicBezTo>
                  <a:cubicBezTo>
                    <a:pt x="4881911" y="2900730"/>
                    <a:pt x="4869599" y="2861073"/>
                    <a:pt x="4854331" y="2810084"/>
                  </a:cubicBezTo>
                  <a:cubicBezTo>
                    <a:pt x="4839064" y="2759096"/>
                    <a:pt x="4820841" y="2696776"/>
                    <a:pt x="4810252" y="2661799"/>
                  </a:cubicBezTo>
                  <a:cubicBezTo>
                    <a:pt x="4799910" y="2626575"/>
                    <a:pt x="4797201" y="2618692"/>
                    <a:pt x="4796216" y="2622880"/>
                  </a:cubicBezTo>
                  <a:cubicBezTo>
                    <a:pt x="4794985" y="2627067"/>
                    <a:pt x="4795477" y="2643817"/>
                    <a:pt x="4794985" y="2661060"/>
                  </a:cubicBezTo>
                  <a:cubicBezTo>
                    <a:pt x="4794492" y="2678056"/>
                    <a:pt x="4792769" y="2695791"/>
                    <a:pt x="4790306" y="2721162"/>
                  </a:cubicBezTo>
                  <a:cubicBezTo>
                    <a:pt x="4787597" y="2746779"/>
                    <a:pt x="4783657" y="2780033"/>
                    <a:pt x="4774300" y="2810823"/>
                  </a:cubicBezTo>
                  <a:cubicBezTo>
                    <a:pt x="4764942" y="2841613"/>
                    <a:pt x="4749921" y="2870187"/>
                    <a:pt x="4742534" y="2903686"/>
                  </a:cubicBezTo>
                  <a:cubicBezTo>
                    <a:pt x="4734900" y="2937186"/>
                    <a:pt x="4734900" y="2975612"/>
                    <a:pt x="4733422" y="3020935"/>
                  </a:cubicBezTo>
                  <a:cubicBezTo>
                    <a:pt x="4731699" y="3066259"/>
                    <a:pt x="4728497" y="3118479"/>
                    <a:pt x="4724557" y="3151978"/>
                  </a:cubicBezTo>
                  <a:cubicBezTo>
                    <a:pt x="4720617" y="3185478"/>
                    <a:pt x="4715692" y="3200504"/>
                    <a:pt x="4718647" y="3231540"/>
                  </a:cubicBezTo>
                  <a:cubicBezTo>
                    <a:pt x="4721602" y="3262577"/>
                    <a:pt x="4732191" y="3309871"/>
                    <a:pt x="4735885" y="3349282"/>
                  </a:cubicBezTo>
                  <a:cubicBezTo>
                    <a:pt x="4739332" y="3388693"/>
                    <a:pt x="4735639" y="3420223"/>
                    <a:pt x="4741302" y="3452244"/>
                  </a:cubicBezTo>
                  <a:cubicBezTo>
                    <a:pt x="4747212" y="3484020"/>
                    <a:pt x="4762972" y="3516288"/>
                    <a:pt x="4778979" y="3540920"/>
                  </a:cubicBezTo>
                  <a:cubicBezTo>
                    <a:pt x="4783165" y="3547325"/>
                    <a:pt x="4787351" y="3553483"/>
                    <a:pt x="4792276" y="3558902"/>
                  </a:cubicBezTo>
                  <a:cubicBezTo>
                    <a:pt x="4881665" y="3557916"/>
                    <a:pt x="4940765" y="3557424"/>
                    <a:pt x="4977210" y="3558902"/>
                  </a:cubicBezTo>
                  <a:cubicBezTo>
                    <a:pt x="4981889" y="3558902"/>
                    <a:pt x="5034340" y="3559887"/>
                    <a:pt x="5034094" y="3558902"/>
                  </a:cubicBezTo>
                  <a:cubicBezTo>
                    <a:pt x="5032863" y="3552497"/>
                    <a:pt x="5018088" y="3530821"/>
                    <a:pt x="5013901" y="3526141"/>
                  </a:cubicBezTo>
                  <a:cubicBezTo>
                    <a:pt x="5004790" y="3516781"/>
                    <a:pt x="4991000" y="3507667"/>
                    <a:pt x="4979919" y="3492887"/>
                  </a:cubicBezTo>
                  <a:cubicBezTo>
                    <a:pt x="4948891" y="3450766"/>
                    <a:pt x="4961450" y="3400517"/>
                    <a:pt x="5000111" y="3368249"/>
                  </a:cubicBezTo>
                  <a:cubicBezTo>
                    <a:pt x="5035325" y="3338936"/>
                    <a:pt x="5085068" y="3323665"/>
                    <a:pt x="5124960" y="3299525"/>
                  </a:cubicBezTo>
                  <a:cubicBezTo>
                    <a:pt x="5099596" y="3281544"/>
                    <a:pt x="5086053" y="3270705"/>
                    <a:pt x="5075218" y="3258389"/>
                  </a:cubicBezTo>
                  <a:cubicBezTo>
                    <a:pt x="5061428" y="3243364"/>
                    <a:pt x="5051824" y="3226121"/>
                    <a:pt x="5038773" y="3204938"/>
                  </a:cubicBezTo>
                  <a:cubicBezTo>
                    <a:pt x="5025475" y="3183754"/>
                    <a:pt x="5008976" y="3158629"/>
                    <a:pt x="4992724" y="3137199"/>
                  </a:cubicBezTo>
                  <a:cubicBezTo>
                    <a:pt x="4976718" y="3115769"/>
                    <a:pt x="4961204" y="3098034"/>
                    <a:pt x="4948645" y="3080299"/>
                  </a:cubicBezTo>
                  <a:cubicBezTo>
                    <a:pt x="4936086" y="3062564"/>
                    <a:pt x="4926483" y="3044829"/>
                    <a:pt x="4917864" y="3021674"/>
                  </a:cubicBezTo>
                  <a:close/>
                </a:path>
              </a:pathLst>
            </a:custGeom>
            <a:solidFill>
              <a:srgbClr val="E6E6E6"/>
            </a:solidFill>
            <a:ln w="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AT"/>
            </a:p>
          </p:txBody>
        </p:sp>
        <p:sp>
          <p:nvSpPr>
            <p:cNvPr id="7" name="Freihandform: Form 6">
              <a:extLst>
                <a:ext uri="{FF2B5EF4-FFF2-40B4-BE49-F238E27FC236}">
                  <a16:creationId xmlns:a16="http://schemas.microsoft.com/office/drawing/2014/main" id="{DE21B49C-459B-4BAB-B6A4-C2CA6382F672}"/>
                </a:ext>
              </a:extLst>
            </p:cNvPr>
            <p:cNvSpPr/>
            <p:nvPr/>
          </p:nvSpPr>
          <p:spPr>
            <a:xfrm>
              <a:off x="5063021" y="1232749"/>
              <a:ext cx="1095272" cy="916048"/>
            </a:xfrm>
            <a:custGeom>
              <a:avLst/>
              <a:gdLst>
                <a:gd name="connsiteX0" fmla="*/ 879852 w 1095272"/>
                <a:gd name="connsiteY0" fmla="*/ 114341 h 916048"/>
                <a:gd name="connsiteX1" fmla="*/ 762391 w 1095272"/>
                <a:gd name="connsiteY1" fmla="*/ 36011 h 916048"/>
                <a:gd name="connsiteX2" fmla="*/ 669062 w 1095272"/>
                <a:gd name="connsiteY2" fmla="*/ 15320 h 916048"/>
                <a:gd name="connsiteX3" fmla="*/ 533132 w 1095272"/>
                <a:gd name="connsiteY3" fmla="*/ 48 h 916048"/>
                <a:gd name="connsiteX4" fmla="*/ 388337 w 1095272"/>
                <a:gd name="connsiteY4" fmla="*/ 20739 h 916048"/>
                <a:gd name="connsiteX5" fmla="*/ 265458 w 1095272"/>
                <a:gd name="connsiteY5" fmla="*/ 78378 h 916048"/>
                <a:gd name="connsiteX6" fmla="*/ 160801 w 1095272"/>
                <a:gd name="connsiteY6" fmla="*/ 174936 h 916048"/>
                <a:gd name="connsiteX7" fmla="*/ 79046 w 1095272"/>
                <a:gd name="connsiteY7" fmla="*/ 301299 h 916048"/>
                <a:gd name="connsiteX8" fmla="*/ 29304 w 1095272"/>
                <a:gd name="connsiteY8" fmla="*/ 445151 h 916048"/>
                <a:gd name="connsiteX9" fmla="*/ 6895 w 1095272"/>
                <a:gd name="connsiteY9" fmla="*/ 609201 h 916048"/>
                <a:gd name="connsiteX10" fmla="*/ 0 w 1095272"/>
                <a:gd name="connsiteY10" fmla="*/ 654031 h 916048"/>
                <a:gd name="connsiteX11" fmla="*/ 20439 w 1095272"/>
                <a:gd name="connsiteY11" fmla="*/ 670535 h 916048"/>
                <a:gd name="connsiteX12" fmla="*/ 50728 w 1095272"/>
                <a:gd name="connsiteY12" fmla="*/ 736057 h 916048"/>
                <a:gd name="connsiteX13" fmla="*/ 76830 w 1095272"/>
                <a:gd name="connsiteY13" fmla="*/ 852320 h 916048"/>
                <a:gd name="connsiteX14" fmla="*/ 109089 w 1095272"/>
                <a:gd name="connsiteY14" fmla="*/ 915379 h 916048"/>
                <a:gd name="connsiteX15" fmla="*/ 132483 w 1095272"/>
                <a:gd name="connsiteY15" fmla="*/ 877199 h 916048"/>
                <a:gd name="connsiteX16" fmla="*/ 167696 w 1095272"/>
                <a:gd name="connsiteY16" fmla="*/ 774483 h 916048"/>
                <a:gd name="connsiteX17" fmla="*/ 240340 w 1095272"/>
                <a:gd name="connsiteY17" fmla="*/ 670289 h 916048"/>
                <a:gd name="connsiteX18" fmla="*/ 335639 w 1095272"/>
                <a:gd name="connsiteY18" fmla="*/ 617576 h 916048"/>
                <a:gd name="connsiteX19" fmla="*/ 375285 w 1095272"/>
                <a:gd name="connsiteY19" fmla="*/ 643932 h 916048"/>
                <a:gd name="connsiteX20" fmla="*/ 345735 w 1095272"/>
                <a:gd name="connsiteY20" fmla="*/ 716597 h 916048"/>
                <a:gd name="connsiteX21" fmla="*/ 270137 w 1095272"/>
                <a:gd name="connsiteY21" fmla="*/ 778424 h 916048"/>
                <a:gd name="connsiteX22" fmla="*/ 340564 w 1095272"/>
                <a:gd name="connsiteY22" fmla="*/ 774729 h 916048"/>
                <a:gd name="connsiteX23" fmla="*/ 442019 w 1095272"/>
                <a:gd name="connsiteY23" fmla="*/ 737781 h 916048"/>
                <a:gd name="connsiteX24" fmla="*/ 426752 w 1095272"/>
                <a:gd name="connsiteY24" fmla="*/ 777192 h 916048"/>
                <a:gd name="connsiteX25" fmla="*/ 375778 w 1095272"/>
                <a:gd name="connsiteY25" fmla="*/ 810938 h 916048"/>
                <a:gd name="connsiteX26" fmla="*/ 445713 w 1095272"/>
                <a:gd name="connsiteY26" fmla="*/ 798376 h 916048"/>
                <a:gd name="connsiteX27" fmla="*/ 532393 w 1095272"/>
                <a:gd name="connsiteY27" fmla="*/ 740244 h 916048"/>
                <a:gd name="connsiteX28" fmla="*/ 629416 w 1095272"/>
                <a:gd name="connsiteY28" fmla="*/ 689502 h 916048"/>
                <a:gd name="connsiteX29" fmla="*/ 600851 w 1095272"/>
                <a:gd name="connsiteY29" fmla="*/ 767339 h 916048"/>
                <a:gd name="connsiteX30" fmla="*/ 545937 w 1095272"/>
                <a:gd name="connsiteY30" fmla="*/ 843453 h 916048"/>
                <a:gd name="connsiteX31" fmla="*/ 600851 w 1095272"/>
                <a:gd name="connsiteY31" fmla="*/ 815126 h 916048"/>
                <a:gd name="connsiteX32" fmla="*/ 677927 w 1095272"/>
                <a:gd name="connsiteY32" fmla="*/ 746402 h 916048"/>
                <a:gd name="connsiteX33" fmla="*/ 685807 w 1095272"/>
                <a:gd name="connsiteY33" fmla="*/ 789262 h 916048"/>
                <a:gd name="connsiteX34" fmla="*/ 644929 w 1095272"/>
                <a:gd name="connsiteY34" fmla="*/ 862173 h 916048"/>
                <a:gd name="connsiteX35" fmla="*/ 584598 w 1095272"/>
                <a:gd name="connsiteY35" fmla="*/ 896412 h 916048"/>
                <a:gd name="connsiteX36" fmla="*/ 696642 w 1095272"/>
                <a:gd name="connsiteY36" fmla="*/ 891239 h 916048"/>
                <a:gd name="connsiteX37" fmla="*/ 821983 w 1095272"/>
                <a:gd name="connsiteY37" fmla="*/ 854045 h 916048"/>
                <a:gd name="connsiteX38" fmla="*/ 913835 w 1095272"/>
                <a:gd name="connsiteY38" fmla="*/ 785814 h 916048"/>
                <a:gd name="connsiteX39" fmla="*/ 963823 w 1095272"/>
                <a:gd name="connsiteY39" fmla="*/ 722016 h 916048"/>
                <a:gd name="connsiteX40" fmla="*/ 978845 w 1095272"/>
                <a:gd name="connsiteY40" fmla="*/ 759703 h 916048"/>
                <a:gd name="connsiteX41" fmla="*/ 971950 w 1095272"/>
                <a:gd name="connsiteY41" fmla="*/ 818328 h 916048"/>
                <a:gd name="connsiteX42" fmla="*/ 957421 w 1095272"/>
                <a:gd name="connsiteY42" fmla="*/ 878923 h 916048"/>
                <a:gd name="connsiteX43" fmla="*/ 990665 w 1095272"/>
                <a:gd name="connsiteY43" fmla="*/ 830890 h 916048"/>
                <a:gd name="connsiteX44" fmla="*/ 1031789 w 1095272"/>
                <a:gd name="connsiteY44" fmla="*/ 746648 h 916048"/>
                <a:gd name="connsiteX45" fmla="*/ 1064047 w 1095272"/>
                <a:gd name="connsiteY45" fmla="*/ 604521 h 916048"/>
                <a:gd name="connsiteX46" fmla="*/ 1064047 w 1095272"/>
                <a:gd name="connsiteY46" fmla="*/ 503036 h 916048"/>
                <a:gd name="connsiteX47" fmla="*/ 1074144 w 1095272"/>
                <a:gd name="connsiteY47" fmla="*/ 527669 h 916048"/>
                <a:gd name="connsiteX48" fmla="*/ 1087195 w 1095272"/>
                <a:gd name="connsiteY48" fmla="*/ 582352 h 916048"/>
                <a:gd name="connsiteX49" fmla="*/ 1094336 w 1095272"/>
                <a:gd name="connsiteY49" fmla="*/ 507716 h 916048"/>
                <a:gd name="connsiteX50" fmla="*/ 1058876 w 1095272"/>
                <a:gd name="connsiteY50" fmla="*/ 384802 h 916048"/>
                <a:gd name="connsiteX51" fmla="*/ 994851 w 1095272"/>
                <a:gd name="connsiteY51" fmla="*/ 289476 h 916048"/>
                <a:gd name="connsiteX52" fmla="*/ 954466 w 1095272"/>
                <a:gd name="connsiteY52" fmla="*/ 204002 h 916048"/>
                <a:gd name="connsiteX53" fmla="*/ 879852 w 1095272"/>
                <a:gd name="connsiteY53" fmla="*/ 114341 h 916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1095272" h="916048">
                  <a:moveTo>
                    <a:pt x="879852" y="114341"/>
                  </a:moveTo>
                  <a:cubicBezTo>
                    <a:pt x="844638" y="83304"/>
                    <a:pt x="797358" y="51775"/>
                    <a:pt x="762391" y="36011"/>
                  </a:cubicBezTo>
                  <a:cubicBezTo>
                    <a:pt x="727669" y="20000"/>
                    <a:pt x="705261" y="20000"/>
                    <a:pt x="669062" y="15320"/>
                  </a:cubicBezTo>
                  <a:cubicBezTo>
                    <a:pt x="632863" y="10393"/>
                    <a:pt x="582874" y="787"/>
                    <a:pt x="533132" y="48"/>
                  </a:cubicBezTo>
                  <a:cubicBezTo>
                    <a:pt x="483143" y="-691"/>
                    <a:pt x="433400" y="7191"/>
                    <a:pt x="388337" y="20739"/>
                  </a:cubicBezTo>
                  <a:cubicBezTo>
                    <a:pt x="343273" y="34040"/>
                    <a:pt x="303134" y="52761"/>
                    <a:pt x="265458" y="78378"/>
                  </a:cubicBezTo>
                  <a:cubicBezTo>
                    <a:pt x="227535" y="103995"/>
                    <a:pt x="192568" y="136510"/>
                    <a:pt x="160801" y="174936"/>
                  </a:cubicBezTo>
                  <a:cubicBezTo>
                    <a:pt x="129281" y="213116"/>
                    <a:pt x="101209" y="257454"/>
                    <a:pt x="79046" y="301299"/>
                  </a:cubicBezTo>
                  <a:cubicBezTo>
                    <a:pt x="57130" y="345144"/>
                    <a:pt x="40878" y="388743"/>
                    <a:pt x="29304" y="445151"/>
                  </a:cubicBezTo>
                  <a:cubicBezTo>
                    <a:pt x="17730" y="501805"/>
                    <a:pt x="10589" y="571267"/>
                    <a:pt x="6895" y="609201"/>
                  </a:cubicBezTo>
                  <a:cubicBezTo>
                    <a:pt x="3694" y="641962"/>
                    <a:pt x="2955" y="651568"/>
                    <a:pt x="0" y="654031"/>
                  </a:cubicBezTo>
                  <a:cubicBezTo>
                    <a:pt x="10343" y="660436"/>
                    <a:pt x="14775" y="663884"/>
                    <a:pt x="20439" y="670535"/>
                  </a:cubicBezTo>
                  <a:cubicBezTo>
                    <a:pt x="29550" y="681866"/>
                    <a:pt x="41370" y="702311"/>
                    <a:pt x="50728" y="736057"/>
                  </a:cubicBezTo>
                  <a:cubicBezTo>
                    <a:pt x="60085" y="769803"/>
                    <a:pt x="66980" y="817096"/>
                    <a:pt x="76830" y="852320"/>
                  </a:cubicBezTo>
                  <a:cubicBezTo>
                    <a:pt x="86926" y="887791"/>
                    <a:pt x="99731" y="911438"/>
                    <a:pt x="109089" y="915379"/>
                  </a:cubicBezTo>
                  <a:cubicBezTo>
                    <a:pt x="118446" y="919566"/>
                    <a:pt x="124356" y="903802"/>
                    <a:pt x="132483" y="877199"/>
                  </a:cubicBezTo>
                  <a:cubicBezTo>
                    <a:pt x="140363" y="850350"/>
                    <a:pt x="150705" y="812170"/>
                    <a:pt x="167696" y="774483"/>
                  </a:cubicBezTo>
                  <a:cubicBezTo>
                    <a:pt x="184934" y="736549"/>
                    <a:pt x="209066" y="699108"/>
                    <a:pt x="240340" y="670289"/>
                  </a:cubicBezTo>
                  <a:cubicBezTo>
                    <a:pt x="271860" y="641715"/>
                    <a:pt x="310275" y="621763"/>
                    <a:pt x="335639" y="617576"/>
                  </a:cubicBezTo>
                  <a:cubicBezTo>
                    <a:pt x="360757" y="613142"/>
                    <a:pt x="372577" y="624473"/>
                    <a:pt x="375285" y="643932"/>
                  </a:cubicBezTo>
                  <a:cubicBezTo>
                    <a:pt x="377994" y="663145"/>
                    <a:pt x="371592" y="690487"/>
                    <a:pt x="345735" y="716597"/>
                  </a:cubicBezTo>
                  <a:cubicBezTo>
                    <a:pt x="320125" y="742461"/>
                    <a:pt x="275062" y="767093"/>
                    <a:pt x="270137" y="778424"/>
                  </a:cubicBezTo>
                  <a:cubicBezTo>
                    <a:pt x="265458" y="789755"/>
                    <a:pt x="300672" y="787538"/>
                    <a:pt x="340564" y="774729"/>
                  </a:cubicBezTo>
                  <a:cubicBezTo>
                    <a:pt x="380703" y="761674"/>
                    <a:pt x="425028" y="738273"/>
                    <a:pt x="442019" y="737781"/>
                  </a:cubicBezTo>
                  <a:cubicBezTo>
                    <a:pt x="458764" y="737042"/>
                    <a:pt x="448175" y="759703"/>
                    <a:pt x="426752" y="777192"/>
                  </a:cubicBezTo>
                  <a:cubicBezTo>
                    <a:pt x="405328" y="794435"/>
                    <a:pt x="373069" y="806751"/>
                    <a:pt x="375778" y="810938"/>
                  </a:cubicBezTo>
                  <a:cubicBezTo>
                    <a:pt x="378487" y="814879"/>
                    <a:pt x="415917" y="810692"/>
                    <a:pt x="445713" y="798376"/>
                  </a:cubicBezTo>
                  <a:cubicBezTo>
                    <a:pt x="475509" y="785814"/>
                    <a:pt x="497426" y="765615"/>
                    <a:pt x="532393" y="740244"/>
                  </a:cubicBezTo>
                  <a:cubicBezTo>
                    <a:pt x="567114" y="715119"/>
                    <a:pt x="614887" y="685068"/>
                    <a:pt x="629416" y="689502"/>
                  </a:cubicBezTo>
                  <a:cubicBezTo>
                    <a:pt x="643698" y="693689"/>
                    <a:pt x="624983" y="732362"/>
                    <a:pt x="600851" y="767339"/>
                  </a:cubicBezTo>
                  <a:cubicBezTo>
                    <a:pt x="576718" y="802563"/>
                    <a:pt x="547414" y="834093"/>
                    <a:pt x="545937" y="843453"/>
                  </a:cubicBezTo>
                  <a:cubicBezTo>
                    <a:pt x="544706" y="853059"/>
                    <a:pt x="571547" y="840004"/>
                    <a:pt x="600851" y="815126"/>
                  </a:cubicBezTo>
                  <a:cubicBezTo>
                    <a:pt x="630401" y="790247"/>
                    <a:pt x="662659" y="753299"/>
                    <a:pt x="677927" y="746402"/>
                  </a:cubicBezTo>
                  <a:cubicBezTo>
                    <a:pt x="693194" y="739751"/>
                    <a:pt x="691471" y="763398"/>
                    <a:pt x="685807" y="789262"/>
                  </a:cubicBezTo>
                  <a:cubicBezTo>
                    <a:pt x="680389" y="814879"/>
                    <a:pt x="670539" y="842714"/>
                    <a:pt x="644929" y="862173"/>
                  </a:cubicBezTo>
                  <a:cubicBezTo>
                    <a:pt x="619073" y="881386"/>
                    <a:pt x="577457" y="892224"/>
                    <a:pt x="584598" y="896412"/>
                  </a:cubicBezTo>
                  <a:cubicBezTo>
                    <a:pt x="591739" y="900599"/>
                    <a:pt x="648131" y="898629"/>
                    <a:pt x="696642" y="891239"/>
                  </a:cubicBezTo>
                  <a:cubicBezTo>
                    <a:pt x="745153" y="884096"/>
                    <a:pt x="785785" y="871780"/>
                    <a:pt x="821983" y="854045"/>
                  </a:cubicBezTo>
                  <a:cubicBezTo>
                    <a:pt x="858182" y="836309"/>
                    <a:pt x="889948" y="813155"/>
                    <a:pt x="913835" y="785814"/>
                  </a:cubicBezTo>
                  <a:cubicBezTo>
                    <a:pt x="937721" y="758472"/>
                    <a:pt x="953727" y="726943"/>
                    <a:pt x="963823" y="722016"/>
                  </a:cubicBezTo>
                  <a:cubicBezTo>
                    <a:pt x="974166" y="717336"/>
                    <a:pt x="978352" y="739259"/>
                    <a:pt x="978845" y="759703"/>
                  </a:cubicBezTo>
                  <a:cubicBezTo>
                    <a:pt x="979337" y="780148"/>
                    <a:pt x="976136" y="798869"/>
                    <a:pt x="971950" y="818328"/>
                  </a:cubicBezTo>
                  <a:cubicBezTo>
                    <a:pt x="967763" y="838034"/>
                    <a:pt x="962592" y="858478"/>
                    <a:pt x="957421" y="878923"/>
                  </a:cubicBezTo>
                  <a:cubicBezTo>
                    <a:pt x="965301" y="861927"/>
                    <a:pt x="978106" y="848133"/>
                    <a:pt x="990665" y="830890"/>
                  </a:cubicBezTo>
                  <a:cubicBezTo>
                    <a:pt x="1004701" y="811185"/>
                    <a:pt x="1018245" y="786306"/>
                    <a:pt x="1031789" y="746648"/>
                  </a:cubicBezTo>
                  <a:cubicBezTo>
                    <a:pt x="1045579" y="706991"/>
                    <a:pt x="1059615" y="652307"/>
                    <a:pt x="1064047" y="604521"/>
                  </a:cubicBezTo>
                  <a:cubicBezTo>
                    <a:pt x="1068726" y="556981"/>
                    <a:pt x="1063801" y="516091"/>
                    <a:pt x="1064047" y="503036"/>
                  </a:cubicBezTo>
                  <a:cubicBezTo>
                    <a:pt x="1064294" y="489981"/>
                    <a:pt x="1069711" y="504268"/>
                    <a:pt x="1074144" y="527669"/>
                  </a:cubicBezTo>
                  <a:cubicBezTo>
                    <a:pt x="1078822" y="551069"/>
                    <a:pt x="1082516" y="583091"/>
                    <a:pt x="1087195" y="582352"/>
                  </a:cubicBezTo>
                  <a:cubicBezTo>
                    <a:pt x="1091874" y="581367"/>
                    <a:pt x="1097537" y="547374"/>
                    <a:pt x="1094336" y="507716"/>
                  </a:cubicBezTo>
                  <a:cubicBezTo>
                    <a:pt x="1090889" y="467812"/>
                    <a:pt x="1078576" y="422243"/>
                    <a:pt x="1058876" y="384802"/>
                  </a:cubicBezTo>
                  <a:cubicBezTo>
                    <a:pt x="1039176" y="347361"/>
                    <a:pt x="1012089" y="318049"/>
                    <a:pt x="994851" y="289476"/>
                  </a:cubicBezTo>
                  <a:cubicBezTo>
                    <a:pt x="977367" y="260902"/>
                    <a:pt x="969980" y="233068"/>
                    <a:pt x="954466" y="204002"/>
                  </a:cubicBezTo>
                  <a:cubicBezTo>
                    <a:pt x="938952" y="175182"/>
                    <a:pt x="915312" y="145131"/>
                    <a:pt x="879852" y="114341"/>
                  </a:cubicBezTo>
                  <a:close/>
                </a:path>
              </a:pathLst>
            </a:custGeom>
            <a:solidFill>
              <a:srgbClr val="914313"/>
            </a:solidFill>
            <a:ln w="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AT"/>
            </a:p>
          </p:txBody>
        </p:sp>
        <p:sp>
          <p:nvSpPr>
            <p:cNvPr id="8" name="Freihandform: Form 7">
              <a:extLst>
                <a:ext uri="{FF2B5EF4-FFF2-40B4-BE49-F238E27FC236}">
                  <a16:creationId xmlns:a16="http://schemas.microsoft.com/office/drawing/2014/main" id="{5161CFD1-6724-4A34-953A-2A390CD3522A}"/>
                </a:ext>
              </a:extLst>
            </p:cNvPr>
            <p:cNvSpPr/>
            <p:nvPr/>
          </p:nvSpPr>
          <p:spPr>
            <a:xfrm>
              <a:off x="5006557" y="1849367"/>
              <a:ext cx="1035358" cy="1043279"/>
            </a:xfrm>
            <a:custGeom>
              <a:avLst/>
              <a:gdLst>
                <a:gd name="connsiteX0" fmla="*/ 970299 w 1035358"/>
                <a:gd name="connsiteY0" fmla="*/ 169195 h 1043279"/>
                <a:gd name="connsiteX1" fmla="*/ 878447 w 1035358"/>
                <a:gd name="connsiteY1" fmla="*/ 237426 h 1043279"/>
                <a:gd name="connsiteX2" fmla="*/ 753106 w 1035358"/>
                <a:gd name="connsiteY2" fmla="*/ 274621 h 1043279"/>
                <a:gd name="connsiteX3" fmla="*/ 641062 w 1035358"/>
                <a:gd name="connsiteY3" fmla="*/ 279794 h 1043279"/>
                <a:gd name="connsiteX4" fmla="*/ 701393 w 1035358"/>
                <a:gd name="connsiteY4" fmla="*/ 245555 h 1043279"/>
                <a:gd name="connsiteX5" fmla="*/ 742271 w 1035358"/>
                <a:gd name="connsiteY5" fmla="*/ 172644 h 1043279"/>
                <a:gd name="connsiteX6" fmla="*/ 734391 w 1035358"/>
                <a:gd name="connsiteY6" fmla="*/ 129784 h 1043279"/>
                <a:gd name="connsiteX7" fmla="*/ 657315 w 1035358"/>
                <a:gd name="connsiteY7" fmla="*/ 198508 h 1043279"/>
                <a:gd name="connsiteX8" fmla="*/ 602401 w 1035358"/>
                <a:gd name="connsiteY8" fmla="*/ 226835 h 1043279"/>
                <a:gd name="connsiteX9" fmla="*/ 657315 w 1035358"/>
                <a:gd name="connsiteY9" fmla="*/ 150721 h 1043279"/>
                <a:gd name="connsiteX10" fmla="*/ 685880 w 1035358"/>
                <a:gd name="connsiteY10" fmla="*/ 72884 h 1043279"/>
                <a:gd name="connsiteX11" fmla="*/ 588857 w 1035358"/>
                <a:gd name="connsiteY11" fmla="*/ 123626 h 1043279"/>
                <a:gd name="connsiteX12" fmla="*/ 502177 w 1035358"/>
                <a:gd name="connsiteY12" fmla="*/ 181758 h 1043279"/>
                <a:gd name="connsiteX13" fmla="*/ 432242 w 1035358"/>
                <a:gd name="connsiteY13" fmla="*/ 194320 h 1043279"/>
                <a:gd name="connsiteX14" fmla="*/ 483216 w 1035358"/>
                <a:gd name="connsiteY14" fmla="*/ 160574 h 1043279"/>
                <a:gd name="connsiteX15" fmla="*/ 498483 w 1035358"/>
                <a:gd name="connsiteY15" fmla="*/ 121163 h 1043279"/>
                <a:gd name="connsiteX16" fmla="*/ 397028 w 1035358"/>
                <a:gd name="connsiteY16" fmla="*/ 158111 h 1043279"/>
                <a:gd name="connsiteX17" fmla="*/ 326601 w 1035358"/>
                <a:gd name="connsiteY17" fmla="*/ 161806 h 1043279"/>
                <a:gd name="connsiteX18" fmla="*/ 402199 w 1035358"/>
                <a:gd name="connsiteY18" fmla="*/ 99979 h 1043279"/>
                <a:gd name="connsiteX19" fmla="*/ 431749 w 1035358"/>
                <a:gd name="connsiteY19" fmla="*/ 27314 h 1043279"/>
                <a:gd name="connsiteX20" fmla="*/ 392103 w 1035358"/>
                <a:gd name="connsiteY20" fmla="*/ 958 h 1043279"/>
                <a:gd name="connsiteX21" fmla="*/ 296804 w 1035358"/>
                <a:gd name="connsiteY21" fmla="*/ 53670 h 1043279"/>
                <a:gd name="connsiteX22" fmla="*/ 224160 w 1035358"/>
                <a:gd name="connsiteY22" fmla="*/ 157864 h 1043279"/>
                <a:gd name="connsiteX23" fmla="*/ 188947 w 1035358"/>
                <a:gd name="connsiteY23" fmla="*/ 260581 h 1043279"/>
                <a:gd name="connsiteX24" fmla="*/ 165553 w 1035358"/>
                <a:gd name="connsiteY24" fmla="*/ 298760 h 1043279"/>
                <a:gd name="connsiteX25" fmla="*/ 133294 w 1035358"/>
                <a:gd name="connsiteY25" fmla="*/ 235702 h 1043279"/>
                <a:gd name="connsiteX26" fmla="*/ 107192 w 1035358"/>
                <a:gd name="connsiteY26" fmla="*/ 119438 h 1043279"/>
                <a:gd name="connsiteX27" fmla="*/ 76903 w 1035358"/>
                <a:gd name="connsiteY27" fmla="*/ 53917 h 1043279"/>
                <a:gd name="connsiteX28" fmla="*/ 56464 w 1035358"/>
                <a:gd name="connsiteY28" fmla="*/ 37413 h 1043279"/>
                <a:gd name="connsiteX29" fmla="*/ 54740 w 1035358"/>
                <a:gd name="connsiteY29" fmla="*/ 38399 h 1043279"/>
                <a:gd name="connsiteX30" fmla="*/ 33316 w 1035358"/>
                <a:gd name="connsiteY30" fmla="*/ 34211 h 1043279"/>
                <a:gd name="connsiteX31" fmla="*/ 11154 w 1035358"/>
                <a:gd name="connsiteY31" fmla="*/ 48744 h 1043279"/>
                <a:gd name="connsiteX32" fmla="*/ 319 w 1035358"/>
                <a:gd name="connsiteY32" fmla="*/ 100225 h 1043279"/>
                <a:gd name="connsiteX33" fmla="*/ 2289 w 1035358"/>
                <a:gd name="connsiteY33" fmla="*/ 192350 h 1043279"/>
                <a:gd name="connsiteX34" fmla="*/ 4998 w 1035358"/>
                <a:gd name="connsiteY34" fmla="*/ 297036 h 1043279"/>
                <a:gd name="connsiteX35" fmla="*/ 15094 w 1035358"/>
                <a:gd name="connsiteY35" fmla="*/ 366745 h 1043279"/>
                <a:gd name="connsiteX36" fmla="*/ 65083 w 1035358"/>
                <a:gd name="connsiteY36" fmla="*/ 410098 h 1043279"/>
                <a:gd name="connsiteX37" fmla="*/ 71732 w 1035358"/>
                <a:gd name="connsiteY37" fmla="*/ 411329 h 1043279"/>
                <a:gd name="connsiteX38" fmla="*/ 90939 w 1035358"/>
                <a:gd name="connsiteY38" fmla="*/ 409605 h 1043279"/>
                <a:gd name="connsiteX39" fmla="*/ 104729 w 1035358"/>
                <a:gd name="connsiteY39" fmla="*/ 405664 h 1043279"/>
                <a:gd name="connsiteX40" fmla="*/ 109900 w 1035358"/>
                <a:gd name="connsiteY40" fmla="*/ 415763 h 1043279"/>
                <a:gd name="connsiteX41" fmla="*/ 110147 w 1035358"/>
                <a:gd name="connsiteY41" fmla="*/ 417487 h 1043279"/>
                <a:gd name="connsiteX42" fmla="*/ 112363 w 1035358"/>
                <a:gd name="connsiteY42" fmla="*/ 459855 h 1043279"/>
                <a:gd name="connsiteX43" fmla="*/ 104483 w 1035358"/>
                <a:gd name="connsiteY43" fmla="*/ 516755 h 1043279"/>
                <a:gd name="connsiteX44" fmla="*/ 86260 w 1035358"/>
                <a:gd name="connsiteY44" fmla="*/ 610357 h 1043279"/>
                <a:gd name="connsiteX45" fmla="*/ 102513 w 1035358"/>
                <a:gd name="connsiteY45" fmla="*/ 696570 h 1043279"/>
                <a:gd name="connsiteX46" fmla="*/ 162105 w 1035358"/>
                <a:gd name="connsiteY46" fmla="*/ 804212 h 1043279"/>
                <a:gd name="connsiteX47" fmla="*/ 251248 w 1035358"/>
                <a:gd name="connsiteY47" fmla="*/ 908160 h 1043279"/>
                <a:gd name="connsiteX48" fmla="*/ 308378 w 1035358"/>
                <a:gd name="connsiteY48" fmla="*/ 968755 h 1043279"/>
                <a:gd name="connsiteX49" fmla="*/ 355904 w 1035358"/>
                <a:gd name="connsiteY49" fmla="*/ 983288 h 1043279"/>
                <a:gd name="connsiteX50" fmla="*/ 411803 w 1035358"/>
                <a:gd name="connsiteY50" fmla="*/ 1016049 h 1043279"/>
                <a:gd name="connsiteX51" fmla="*/ 503901 w 1035358"/>
                <a:gd name="connsiteY51" fmla="*/ 1042652 h 1043279"/>
                <a:gd name="connsiteX52" fmla="*/ 586148 w 1035358"/>
                <a:gd name="connsiteY52" fmla="*/ 1021961 h 1043279"/>
                <a:gd name="connsiteX53" fmla="*/ 665195 w 1035358"/>
                <a:gd name="connsiteY53" fmla="*/ 951513 h 1043279"/>
                <a:gd name="connsiteX54" fmla="*/ 732913 w 1035358"/>
                <a:gd name="connsiteY54" fmla="*/ 882543 h 1043279"/>
                <a:gd name="connsiteX55" fmla="*/ 798662 w 1035358"/>
                <a:gd name="connsiteY55" fmla="*/ 785492 h 1043279"/>
                <a:gd name="connsiteX56" fmla="*/ 858501 w 1035358"/>
                <a:gd name="connsiteY56" fmla="*/ 667257 h 1043279"/>
                <a:gd name="connsiteX57" fmla="*/ 889282 w 1035358"/>
                <a:gd name="connsiteY57" fmla="*/ 624398 h 1043279"/>
                <a:gd name="connsiteX58" fmla="*/ 900364 w 1035358"/>
                <a:gd name="connsiteY58" fmla="*/ 602721 h 1043279"/>
                <a:gd name="connsiteX59" fmla="*/ 945920 w 1035358"/>
                <a:gd name="connsiteY59" fmla="*/ 513799 h 1043279"/>
                <a:gd name="connsiteX60" fmla="*/ 964881 w 1035358"/>
                <a:gd name="connsiteY60" fmla="*/ 429311 h 1043279"/>
                <a:gd name="connsiteX61" fmla="*/ 990737 w 1035358"/>
                <a:gd name="connsiteY61" fmla="*/ 386697 h 1043279"/>
                <a:gd name="connsiteX62" fmla="*/ 1003542 w 1035358"/>
                <a:gd name="connsiteY62" fmla="*/ 337679 h 1043279"/>
                <a:gd name="connsiteX63" fmla="*/ 1010930 w 1035358"/>
                <a:gd name="connsiteY63" fmla="*/ 269694 h 1043279"/>
                <a:gd name="connsiteX64" fmla="*/ 1013885 w 1035358"/>
                <a:gd name="connsiteY64" fmla="*/ 262305 h 1043279"/>
                <a:gd name="connsiteX65" fmla="*/ 1028414 w 1035358"/>
                <a:gd name="connsiteY65" fmla="*/ 201710 h 1043279"/>
                <a:gd name="connsiteX66" fmla="*/ 1035309 w 1035358"/>
                <a:gd name="connsiteY66" fmla="*/ 143085 h 1043279"/>
                <a:gd name="connsiteX67" fmla="*/ 1020287 w 1035358"/>
                <a:gd name="connsiteY67" fmla="*/ 105398 h 1043279"/>
                <a:gd name="connsiteX68" fmla="*/ 970299 w 1035358"/>
                <a:gd name="connsiteY68" fmla="*/ 169195 h 1043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</a:cxnLst>
              <a:rect l="l" t="t" r="r" b="b"/>
              <a:pathLst>
                <a:path w="1035358" h="1043279">
                  <a:moveTo>
                    <a:pt x="970299" y="169195"/>
                  </a:moveTo>
                  <a:cubicBezTo>
                    <a:pt x="946412" y="196537"/>
                    <a:pt x="914646" y="219691"/>
                    <a:pt x="878447" y="237426"/>
                  </a:cubicBezTo>
                  <a:cubicBezTo>
                    <a:pt x="842249" y="255162"/>
                    <a:pt x="801617" y="267478"/>
                    <a:pt x="753106" y="274621"/>
                  </a:cubicBezTo>
                  <a:cubicBezTo>
                    <a:pt x="704595" y="282011"/>
                    <a:pt x="648203" y="283981"/>
                    <a:pt x="641062" y="279794"/>
                  </a:cubicBezTo>
                  <a:cubicBezTo>
                    <a:pt x="633921" y="275606"/>
                    <a:pt x="675537" y="264768"/>
                    <a:pt x="701393" y="245555"/>
                  </a:cubicBezTo>
                  <a:cubicBezTo>
                    <a:pt x="727003" y="226096"/>
                    <a:pt x="736853" y="198261"/>
                    <a:pt x="742271" y="172644"/>
                  </a:cubicBezTo>
                  <a:cubicBezTo>
                    <a:pt x="747935" y="146780"/>
                    <a:pt x="749658" y="123133"/>
                    <a:pt x="734391" y="129784"/>
                  </a:cubicBezTo>
                  <a:cubicBezTo>
                    <a:pt x="719123" y="136681"/>
                    <a:pt x="686865" y="173629"/>
                    <a:pt x="657315" y="198508"/>
                  </a:cubicBezTo>
                  <a:cubicBezTo>
                    <a:pt x="628011" y="223386"/>
                    <a:pt x="601170" y="236441"/>
                    <a:pt x="602401" y="226835"/>
                  </a:cubicBezTo>
                  <a:cubicBezTo>
                    <a:pt x="603878" y="217474"/>
                    <a:pt x="633182" y="185945"/>
                    <a:pt x="657315" y="150721"/>
                  </a:cubicBezTo>
                  <a:cubicBezTo>
                    <a:pt x="681447" y="115743"/>
                    <a:pt x="700162" y="77071"/>
                    <a:pt x="685880" y="72884"/>
                  </a:cubicBezTo>
                  <a:cubicBezTo>
                    <a:pt x="671351" y="68450"/>
                    <a:pt x="623578" y="98501"/>
                    <a:pt x="588857" y="123626"/>
                  </a:cubicBezTo>
                  <a:cubicBezTo>
                    <a:pt x="553890" y="148997"/>
                    <a:pt x="531973" y="169195"/>
                    <a:pt x="502177" y="181758"/>
                  </a:cubicBezTo>
                  <a:cubicBezTo>
                    <a:pt x="472381" y="194074"/>
                    <a:pt x="434951" y="198261"/>
                    <a:pt x="432242" y="194320"/>
                  </a:cubicBezTo>
                  <a:cubicBezTo>
                    <a:pt x="429533" y="190133"/>
                    <a:pt x="461792" y="177817"/>
                    <a:pt x="483216" y="160574"/>
                  </a:cubicBezTo>
                  <a:cubicBezTo>
                    <a:pt x="504639" y="143085"/>
                    <a:pt x="515228" y="120424"/>
                    <a:pt x="498483" y="121163"/>
                  </a:cubicBezTo>
                  <a:cubicBezTo>
                    <a:pt x="481492" y="121655"/>
                    <a:pt x="437167" y="145056"/>
                    <a:pt x="397028" y="158111"/>
                  </a:cubicBezTo>
                  <a:cubicBezTo>
                    <a:pt x="357136" y="170920"/>
                    <a:pt x="321922" y="173136"/>
                    <a:pt x="326601" y="161806"/>
                  </a:cubicBezTo>
                  <a:cubicBezTo>
                    <a:pt x="331526" y="150475"/>
                    <a:pt x="376589" y="125843"/>
                    <a:pt x="402199" y="99979"/>
                  </a:cubicBezTo>
                  <a:cubicBezTo>
                    <a:pt x="428056" y="73869"/>
                    <a:pt x="434458" y="46527"/>
                    <a:pt x="431749" y="27314"/>
                  </a:cubicBezTo>
                  <a:cubicBezTo>
                    <a:pt x="429041" y="7855"/>
                    <a:pt x="417221" y="-3476"/>
                    <a:pt x="392103" y="958"/>
                  </a:cubicBezTo>
                  <a:cubicBezTo>
                    <a:pt x="366739" y="5145"/>
                    <a:pt x="328324" y="25097"/>
                    <a:pt x="296804" y="53670"/>
                  </a:cubicBezTo>
                  <a:cubicBezTo>
                    <a:pt x="265530" y="82490"/>
                    <a:pt x="241398" y="119931"/>
                    <a:pt x="224160" y="157864"/>
                  </a:cubicBezTo>
                  <a:cubicBezTo>
                    <a:pt x="207169" y="195552"/>
                    <a:pt x="196827" y="233732"/>
                    <a:pt x="188947" y="260581"/>
                  </a:cubicBezTo>
                  <a:cubicBezTo>
                    <a:pt x="180820" y="287183"/>
                    <a:pt x="174910" y="302948"/>
                    <a:pt x="165553" y="298760"/>
                  </a:cubicBezTo>
                  <a:cubicBezTo>
                    <a:pt x="156195" y="294819"/>
                    <a:pt x="143390" y="271172"/>
                    <a:pt x="133294" y="235702"/>
                  </a:cubicBezTo>
                  <a:cubicBezTo>
                    <a:pt x="123444" y="200478"/>
                    <a:pt x="116549" y="153184"/>
                    <a:pt x="107192" y="119438"/>
                  </a:cubicBezTo>
                  <a:cubicBezTo>
                    <a:pt x="97834" y="85692"/>
                    <a:pt x="86014" y="65248"/>
                    <a:pt x="76903" y="53917"/>
                  </a:cubicBezTo>
                  <a:cubicBezTo>
                    <a:pt x="71239" y="47266"/>
                    <a:pt x="66807" y="43818"/>
                    <a:pt x="56464" y="37413"/>
                  </a:cubicBezTo>
                  <a:cubicBezTo>
                    <a:pt x="55971" y="37906"/>
                    <a:pt x="55479" y="38152"/>
                    <a:pt x="54740" y="38399"/>
                  </a:cubicBezTo>
                  <a:cubicBezTo>
                    <a:pt x="50308" y="39384"/>
                    <a:pt x="41689" y="34457"/>
                    <a:pt x="33316" y="34211"/>
                  </a:cubicBezTo>
                  <a:cubicBezTo>
                    <a:pt x="24944" y="33965"/>
                    <a:pt x="17064" y="38152"/>
                    <a:pt x="11154" y="48744"/>
                  </a:cubicBezTo>
                  <a:cubicBezTo>
                    <a:pt x="5244" y="59090"/>
                    <a:pt x="1550" y="75839"/>
                    <a:pt x="319" y="100225"/>
                  </a:cubicBezTo>
                  <a:cubicBezTo>
                    <a:pt x="-666" y="124611"/>
                    <a:pt x="811" y="156633"/>
                    <a:pt x="2289" y="192350"/>
                  </a:cubicBezTo>
                  <a:cubicBezTo>
                    <a:pt x="3520" y="228066"/>
                    <a:pt x="4751" y="267231"/>
                    <a:pt x="4998" y="297036"/>
                  </a:cubicBezTo>
                  <a:cubicBezTo>
                    <a:pt x="5244" y="326841"/>
                    <a:pt x="4751" y="347039"/>
                    <a:pt x="15094" y="366745"/>
                  </a:cubicBezTo>
                  <a:cubicBezTo>
                    <a:pt x="25683" y="386205"/>
                    <a:pt x="47106" y="404925"/>
                    <a:pt x="65083" y="410098"/>
                  </a:cubicBezTo>
                  <a:cubicBezTo>
                    <a:pt x="67299" y="410837"/>
                    <a:pt x="69515" y="411083"/>
                    <a:pt x="71732" y="411329"/>
                  </a:cubicBezTo>
                  <a:cubicBezTo>
                    <a:pt x="79612" y="410590"/>
                    <a:pt x="86014" y="409851"/>
                    <a:pt x="90939" y="409605"/>
                  </a:cubicBezTo>
                  <a:cubicBezTo>
                    <a:pt x="96849" y="407881"/>
                    <a:pt x="101528" y="406157"/>
                    <a:pt x="104729" y="405664"/>
                  </a:cubicBezTo>
                  <a:cubicBezTo>
                    <a:pt x="111132" y="404679"/>
                    <a:pt x="111870" y="409605"/>
                    <a:pt x="109900" y="415763"/>
                  </a:cubicBezTo>
                  <a:cubicBezTo>
                    <a:pt x="109900" y="416256"/>
                    <a:pt x="110147" y="416995"/>
                    <a:pt x="110147" y="417487"/>
                  </a:cubicBezTo>
                  <a:cubicBezTo>
                    <a:pt x="111624" y="426848"/>
                    <a:pt x="112609" y="443844"/>
                    <a:pt x="112363" y="459855"/>
                  </a:cubicBezTo>
                  <a:cubicBezTo>
                    <a:pt x="111870" y="475866"/>
                    <a:pt x="110393" y="490891"/>
                    <a:pt x="104483" y="516755"/>
                  </a:cubicBezTo>
                  <a:cubicBezTo>
                    <a:pt x="98573" y="542865"/>
                    <a:pt x="88230" y="579813"/>
                    <a:pt x="86260" y="610357"/>
                  </a:cubicBezTo>
                  <a:cubicBezTo>
                    <a:pt x="84044" y="640901"/>
                    <a:pt x="89954" y="665041"/>
                    <a:pt x="102513" y="696570"/>
                  </a:cubicBezTo>
                  <a:cubicBezTo>
                    <a:pt x="115072" y="727853"/>
                    <a:pt x="134525" y="766525"/>
                    <a:pt x="162105" y="804212"/>
                  </a:cubicBezTo>
                  <a:cubicBezTo>
                    <a:pt x="189685" y="842146"/>
                    <a:pt x="225638" y="879094"/>
                    <a:pt x="251248" y="908160"/>
                  </a:cubicBezTo>
                  <a:cubicBezTo>
                    <a:pt x="277104" y="937472"/>
                    <a:pt x="292618" y="958902"/>
                    <a:pt x="308378" y="968755"/>
                  </a:cubicBezTo>
                  <a:cubicBezTo>
                    <a:pt x="324138" y="978854"/>
                    <a:pt x="340391" y="977130"/>
                    <a:pt x="355904" y="983288"/>
                  </a:cubicBezTo>
                  <a:cubicBezTo>
                    <a:pt x="371418" y="989446"/>
                    <a:pt x="386439" y="1003486"/>
                    <a:pt x="411803" y="1016049"/>
                  </a:cubicBezTo>
                  <a:cubicBezTo>
                    <a:pt x="437413" y="1028611"/>
                    <a:pt x="473119" y="1039942"/>
                    <a:pt x="503901" y="1042652"/>
                  </a:cubicBezTo>
                  <a:cubicBezTo>
                    <a:pt x="534436" y="1045361"/>
                    <a:pt x="559553" y="1039449"/>
                    <a:pt x="586148" y="1021961"/>
                  </a:cubicBezTo>
                  <a:cubicBezTo>
                    <a:pt x="612743" y="1004472"/>
                    <a:pt x="640570" y="975652"/>
                    <a:pt x="665195" y="951513"/>
                  </a:cubicBezTo>
                  <a:cubicBezTo>
                    <a:pt x="689820" y="927373"/>
                    <a:pt x="711243" y="907914"/>
                    <a:pt x="732913" y="882543"/>
                  </a:cubicBezTo>
                  <a:cubicBezTo>
                    <a:pt x="754583" y="857171"/>
                    <a:pt x="776746" y="825396"/>
                    <a:pt x="798662" y="785492"/>
                  </a:cubicBezTo>
                  <a:cubicBezTo>
                    <a:pt x="820579" y="745588"/>
                    <a:pt x="842495" y="697309"/>
                    <a:pt x="858501" y="667257"/>
                  </a:cubicBezTo>
                  <a:cubicBezTo>
                    <a:pt x="869829" y="645828"/>
                    <a:pt x="878201" y="633511"/>
                    <a:pt x="889282" y="624398"/>
                  </a:cubicBezTo>
                  <a:cubicBezTo>
                    <a:pt x="890760" y="618978"/>
                    <a:pt x="894700" y="612328"/>
                    <a:pt x="900364" y="602721"/>
                  </a:cubicBezTo>
                  <a:cubicBezTo>
                    <a:pt x="913415" y="581538"/>
                    <a:pt x="934839" y="546806"/>
                    <a:pt x="945920" y="513799"/>
                  </a:cubicBezTo>
                  <a:cubicBezTo>
                    <a:pt x="957247" y="480792"/>
                    <a:pt x="958232" y="449756"/>
                    <a:pt x="964881" y="429311"/>
                  </a:cubicBezTo>
                  <a:cubicBezTo>
                    <a:pt x="971284" y="408866"/>
                    <a:pt x="983104" y="399260"/>
                    <a:pt x="990737" y="386697"/>
                  </a:cubicBezTo>
                  <a:cubicBezTo>
                    <a:pt x="998617" y="374135"/>
                    <a:pt x="1002311" y="358617"/>
                    <a:pt x="1003542" y="337679"/>
                  </a:cubicBezTo>
                  <a:cubicBezTo>
                    <a:pt x="1005020" y="316742"/>
                    <a:pt x="1004035" y="290385"/>
                    <a:pt x="1010930" y="269694"/>
                  </a:cubicBezTo>
                  <a:cubicBezTo>
                    <a:pt x="1011669" y="267231"/>
                    <a:pt x="1012900" y="264768"/>
                    <a:pt x="1013885" y="262305"/>
                  </a:cubicBezTo>
                  <a:cubicBezTo>
                    <a:pt x="1019056" y="241860"/>
                    <a:pt x="1024227" y="221415"/>
                    <a:pt x="1028414" y="201710"/>
                  </a:cubicBezTo>
                  <a:cubicBezTo>
                    <a:pt x="1032600" y="182250"/>
                    <a:pt x="1035801" y="163530"/>
                    <a:pt x="1035309" y="143085"/>
                  </a:cubicBezTo>
                  <a:cubicBezTo>
                    <a:pt x="1034816" y="122641"/>
                    <a:pt x="1030630" y="100718"/>
                    <a:pt x="1020287" y="105398"/>
                  </a:cubicBezTo>
                  <a:cubicBezTo>
                    <a:pt x="1010191" y="110324"/>
                    <a:pt x="994185" y="141854"/>
                    <a:pt x="970299" y="169195"/>
                  </a:cubicBezTo>
                  <a:close/>
                </a:path>
              </a:pathLst>
            </a:custGeom>
            <a:solidFill>
              <a:srgbClr val="FACAA3"/>
            </a:solidFill>
            <a:ln w="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AT"/>
            </a:p>
          </p:txBody>
        </p:sp>
        <p:sp>
          <p:nvSpPr>
            <p:cNvPr id="9" name="Freihandform: Form 8">
              <a:extLst>
                <a:ext uri="{FF2B5EF4-FFF2-40B4-BE49-F238E27FC236}">
                  <a16:creationId xmlns:a16="http://schemas.microsoft.com/office/drawing/2014/main" id="{10E31F08-C24D-4621-84D4-249E98A6A258}"/>
                </a:ext>
              </a:extLst>
            </p:cNvPr>
            <p:cNvSpPr/>
            <p:nvPr/>
          </p:nvSpPr>
          <p:spPr>
            <a:xfrm>
              <a:off x="5092360" y="2269564"/>
              <a:ext cx="314918" cy="589940"/>
            </a:xfrm>
            <a:custGeom>
              <a:avLst/>
              <a:gdLst>
                <a:gd name="connsiteX0" fmla="*/ 32962 w 314918"/>
                <a:gd name="connsiteY0" fmla="*/ 23401 h 589940"/>
                <a:gd name="connsiteX1" fmla="*/ 27052 w 314918"/>
                <a:gd name="connsiteY1" fmla="*/ 160355 h 589940"/>
                <a:gd name="connsiteX2" fmla="*/ 42073 w 314918"/>
                <a:gd name="connsiteY2" fmla="*/ 277112 h 589940"/>
                <a:gd name="connsiteX3" fmla="*/ 86645 w 314918"/>
                <a:gd name="connsiteY3" fmla="*/ 363571 h 589940"/>
                <a:gd name="connsiteX4" fmla="*/ 167907 w 314918"/>
                <a:gd name="connsiteY4" fmla="*/ 458158 h 589940"/>
                <a:gd name="connsiteX5" fmla="*/ 237842 w 314918"/>
                <a:gd name="connsiteY5" fmla="*/ 516536 h 589940"/>
                <a:gd name="connsiteX6" fmla="*/ 314919 w 314918"/>
                <a:gd name="connsiteY6" fmla="*/ 589940 h 589940"/>
                <a:gd name="connsiteX7" fmla="*/ 270101 w 314918"/>
                <a:gd name="connsiteY7" fmla="*/ 563091 h 589940"/>
                <a:gd name="connsiteX8" fmla="*/ 222575 w 314918"/>
                <a:gd name="connsiteY8" fmla="*/ 548558 h 589940"/>
                <a:gd name="connsiteX9" fmla="*/ 165445 w 314918"/>
                <a:gd name="connsiteY9" fmla="*/ 487963 h 589940"/>
                <a:gd name="connsiteX10" fmla="*/ 76302 w 314918"/>
                <a:gd name="connsiteY10" fmla="*/ 384015 h 589940"/>
                <a:gd name="connsiteX11" fmla="*/ 16710 w 314918"/>
                <a:gd name="connsiteY11" fmla="*/ 276373 h 589940"/>
                <a:gd name="connsiteX12" fmla="*/ 457 w 314918"/>
                <a:gd name="connsiteY12" fmla="*/ 190160 h 589940"/>
                <a:gd name="connsiteX13" fmla="*/ 18680 w 314918"/>
                <a:gd name="connsiteY13" fmla="*/ 96558 h 589940"/>
                <a:gd name="connsiteX14" fmla="*/ 26560 w 314918"/>
                <a:gd name="connsiteY14" fmla="*/ 39658 h 589940"/>
                <a:gd name="connsiteX15" fmla="*/ 24836 w 314918"/>
                <a:gd name="connsiteY15" fmla="*/ 0 h 589940"/>
                <a:gd name="connsiteX16" fmla="*/ 32962 w 314918"/>
                <a:gd name="connsiteY16" fmla="*/ 23401 h 589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14918" h="589940">
                  <a:moveTo>
                    <a:pt x="32962" y="23401"/>
                  </a:moveTo>
                  <a:cubicBezTo>
                    <a:pt x="36410" y="53452"/>
                    <a:pt x="28037" y="112076"/>
                    <a:pt x="27052" y="160355"/>
                  </a:cubicBezTo>
                  <a:cubicBezTo>
                    <a:pt x="26067" y="208388"/>
                    <a:pt x="32470" y="246075"/>
                    <a:pt x="42073" y="277112"/>
                  </a:cubicBezTo>
                  <a:cubicBezTo>
                    <a:pt x="51923" y="308148"/>
                    <a:pt x="64728" y="332780"/>
                    <a:pt x="86645" y="363571"/>
                  </a:cubicBezTo>
                  <a:cubicBezTo>
                    <a:pt x="108561" y="394607"/>
                    <a:pt x="139835" y="431555"/>
                    <a:pt x="167907" y="458158"/>
                  </a:cubicBezTo>
                  <a:cubicBezTo>
                    <a:pt x="195980" y="484515"/>
                    <a:pt x="221344" y="500772"/>
                    <a:pt x="237842" y="516536"/>
                  </a:cubicBezTo>
                  <a:cubicBezTo>
                    <a:pt x="253602" y="531562"/>
                    <a:pt x="261482" y="546341"/>
                    <a:pt x="314919" y="589940"/>
                  </a:cubicBezTo>
                  <a:cubicBezTo>
                    <a:pt x="295957" y="579102"/>
                    <a:pt x="283152" y="568264"/>
                    <a:pt x="270101" y="563091"/>
                  </a:cubicBezTo>
                  <a:cubicBezTo>
                    <a:pt x="254587" y="556933"/>
                    <a:pt x="238335" y="558657"/>
                    <a:pt x="222575" y="548558"/>
                  </a:cubicBezTo>
                  <a:cubicBezTo>
                    <a:pt x="206815" y="538705"/>
                    <a:pt x="191301" y="517275"/>
                    <a:pt x="165445" y="487963"/>
                  </a:cubicBezTo>
                  <a:cubicBezTo>
                    <a:pt x="139835" y="458897"/>
                    <a:pt x="103882" y="421949"/>
                    <a:pt x="76302" y="384015"/>
                  </a:cubicBezTo>
                  <a:cubicBezTo>
                    <a:pt x="48722" y="346328"/>
                    <a:pt x="29268" y="307656"/>
                    <a:pt x="16710" y="276373"/>
                  </a:cubicBezTo>
                  <a:cubicBezTo>
                    <a:pt x="4151" y="244844"/>
                    <a:pt x="-1759" y="220704"/>
                    <a:pt x="457" y="190160"/>
                  </a:cubicBezTo>
                  <a:cubicBezTo>
                    <a:pt x="2427" y="159616"/>
                    <a:pt x="12770" y="122668"/>
                    <a:pt x="18680" y="96558"/>
                  </a:cubicBezTo>
                  <a:cubicBezTo>
                    <a:pt x="24590" y="70694"/>
                    <a:pt x="26067" y="55669"/>
                    <a:pt x="26560" y="39658"/>
                  </a:cubicBezTo>
                  <a:cubicBezTo>
                    <a:pt x="26806" y="24878"/>
                    <a:pt x="26067" y="9607"/>
                    <a:pt x="24836" y="0"/>
                  </a:cubicBezTo>
                  <a:cubicBezTo>
                    <a:pt x="28530" y="4680"/>
                    <a:pt x="31485" y="11823"/>
                    <a:pt x="32962" y="23401"/>
                  </a:cubicBezTo>
                  <a:close/>
                </a:path>
              </a:pathLst>
            </a:custGeom>
            <a:solidFill>
              <a:srgbClr val="EBBC96"/>
            </a:solidFill>
            <a:ln w="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AT"/>
            </a:p>
          </p:txBody>
        </p:sp>
        <p:sp>
          <p:nvSpPr>
            <p:cNvPr id="10" name="Freihandform: Form 9">
              <a:extLst>
                <a:ext uri="{FF2B5EF4-FFF2-40B4-BE49-F238E27FC236}">
                  <a16:creationId xmlns:a16="http://schemas.microsoft.com/office/drawing/2014/main" id="{B6D0ACBB-7280-491C-B043-37751128DF0C}"/>
                </a:ext>
              </a:extLst>
            </p:cNvPr>
            <p:cNvSpPr/>
            <p:nvPr/>
          </p:nvSpPr>
          <p:spPr>
            <a:xfrm>
              <a:off x="5087028" y="1888609"/>
              <a:ext cx="995439" cy="610420"/>
            </a:xfrm>
            <a:custGeom>
              <a:avLst/>
              <a:gdLst>
                <a:gd name="connsiteX0" fmla="*/ 1357 w 995439"/>
                <a:gd name="connsiteY0" fmla="*/ 10980 h 610420"/>
                <a:gd name="connsiteX1" fmla="*/ 36571 w 995439"/>
                <a:gd name="connsiteY1" fmla="*/ 19601 h 610420"/>
                <a:gd name="connsiteX2" fmla="*/ 126206 w 995439"/>
                <a:gd name="connsiteY2" fmla="*/ 187100 h 610420"/>
                <a:gd name="connsiteX3" fmla="*/ 212640 w 995439"/>
                <a:gd name="connsiteY3" fmla="*/ 318882 h 610420"/>
                <a:gd name="connsiteX4" fmla="*/ 263121 w 995439"/>
                <a:gd name="connsiteY4" fmla="*/ 349672 h 610420"/>
                <a:gd name="connsiteX5" fmla="*/ 365808 w 995439"/>
                <a:gd name="connsiteY5" fmla="*/ 360264 h 610420"/>
                <a:gd name="connsiteX6" fmla="*/ 507894 w 995439"/>
                <a:gd name="connsiteY6" fmla="*/ 390315 h 610420"/>
                <a:gd name="connsiteX7" fmla="*/ 588664 w 995439"/>
                <a:gd name="connsiteY7" fmla="*/ 415933 h 610420"/>
                <a:gd name="connsiteX8" fmla="*/ 628803 w 995439"/>
                <a:gd name="connsiteY8" fmla="*/ 421105 h 610420"/>
                <a:gd name="connsiteX9" fmla="*/ 694552 w 995439"/>
                <a:gd name="connsiteY9" fmla="*/ 409528 h 610420"/>
                <a:gd name="connsiteX10" fmla="*/ 827527 w 995439"/>
                <a:gd name="connsiteY10" fmla="*/ 404602 h 610420"/>
                <a:gd name="connsiteX11" fmla="*/ 917162 w 995439"/>
                <a:gd name="connsiteY11" fmla="*/ 402631 h 610420"/>
                <a:gd name="connsiteX12" fmla="*/ 948682 w 995439"/>
                <a:gd name="connsiteY12" fmla="*/ 396473 h 610420"/>
                <a:gd name="connsiteX13" fmla="*/ 950406 w 995439"/>
                <a:gd name="connsiteY13" fmla="*/ 364205 h 610420"/>
                <a:gd name="connsiteX14" fmla="*/ 952622 w 995439"/>
                <a:gd name="connsiteY14" fmla="*/ 307551 h 610420"/>
                <a:gd name="connsiteX15" fmla="*/ 943264 w 995439"/>
                <a:gd name="connsiteY15" fmla="*/ 245724 h 610420"/>
                <a:gd name="connsiteX16" fmla="*/ 942772 w 995439"/>
                <a:gd name="connsiteY16" fmla="*/ 210008 h 610420"/>
                <a:gd name="connsiteX17" fmla="*/ 963211 w 995439"/>
                <a:gd name="connsiteY17" fmla="*/ 176754 h 610420"/>
                <a:gd name="connsiteX18" fmla="*/ 972814 w 995439"/>
                <a:gd name="connsiteY18" fmla="*/ 179957 h 610420"/>
                <a:gd name="connsiteX19" fmla="*/ 983896 w 995439"/>
                <a:gd name="connsiteY19" fmla="*/ 257794 h 610420"/>
                <a:gd name="connsiteX20" fmla="*/ 993992 w 995439"/>
                <a:gd name="connsiteY20" fmla="*/ 369870 h 610420"/>
                <a:gd name="connsiteX21" fmla="*/ 993746 w 995439"/>
                <a:gd name="connsiteY21" fmla="*/ 422091 h 610420"/>
                <a:gd name="connsiteX22" fmla="*/ 980202 w 995439"/>
                <a:gd name="connsiteY22" fmla="*/ 450418 h 610420"/>
                <a:gd name="connsiteX23" fmla="*/ 951637 w 995439"/>
                <a:gd name="connsiteY23" fmla="*/ 479484 h 610420"/>
                <a:gd name="connsiteX24" fmla="*/ 910513 w 995439"/>
                <a:gd name="connsiteY24" fmla="*/ 542296 h 610420"/>
                <a:gd name="connsiteX25" fmla="*/ 877762 w 995439"/>
                <a:gd name="connsiteY25" fmla="*/ 577027 h 610420"/>
                <a:gd name="connsiteX26" fmla="*/ 840332 w 995439"/>
                <a:gd name="connsiteY26" fmla="*/ 595747 h 610420"/>
                <a:gd name="connsiteX27" fmla="*/ 773844 w 995439"/>
                <a:gd name="connsiteY27" fmla="*/ 608802 h 610420"/>
                <a:gd name="connsiteX28" fmla="*/ 709327 w 995439"/>
                <a:gd name="connsiteY28" fmla="*/ 606339 h 610420"/>
                <a:gd name="connsiteX29" fmla="*/ 657368 w 995439"/>
                <a:gd name="connsiteY29" fmla="*/ 579983 h 610420"/>
                <a:gd name="connsiteX30" fmla="*/ 631265 w 995439"/>
                <a:gd name="connsiteY30" fmla="*/ 539586 h 610420"/>
                <a:gd name="connsiteX31" fmla="*/ 620430 w 995439"/>
                <a:gd name="connsiteY31" fmla="*/ 491800 h 610420"/>
                <a:gd name="connsiteX32" fmla="*/ 606640 w 995439"/>
                <a:gd name="connsiteY32" fmla="*/ 465197 h 610420"/>
                <a:gd name="connsiteX33" fmla="*/ 577583 w 995439"/>
                <a:gd name="connsiteY33" fmla="*/ 476281 h 610420"/>
                <a:gd name="connsiteX34" fmla="*/ 525378 w 995439"/>
                <a:gd name="connsiteY34" fmla="*/ 530472 h 610420"/>
                <a:gd name="connsiteX35" fmla="*/ 460121 w 995439"/>
                <a:gd name="connsiteY35" fmla="*/ 572100 h 610420"/>
                <a:gd name="connsiteX36" fmla="*/ 391910 w 995439"/>
                <a:gd name="connsiteY36" fmla="*/ 586141 h 610420"/>
                <a:gd name="connsiteX37" fmla="*/ 297842 w 995439"/>
                <a:gd name="connsiteY37" fmla="*/ 570376 h 610420"/>
                <a:gd name="connsiteX38" fmla="*/ 228400 w 995439"/>
                <a:gd name="connsiteY38" fmla="*/ 533921 h 610420"/>
                <a:gd name="connsiteX39" fmla="*/ 212640 w 995439"/>
                <a:gd name="connsiteY39" fmla="*/ 489336 h 610420"/>
                <a:gd name="connsiteX40" fmla="*/ 213871 w 995439"/>
                <a:gd name="connsiteY40" fmla="*/ 426771 h 610420"/>
                <a:gd name="connsiteX41" fmla="*/ 193186 w 995439"/>
                <a:gd name="connsiteY41" fmla="*/ 382187 h 610420"/>
                <a:gd name="connsiteX42" fmla="*/ 125221 w 995439"/>
                <a:gd name="connsiteY42" fmla="*/ 286614 h 610420"/>
                <a:gd name="connsiteX43" fmla="*/ 61688 w 995439"/>
                <a:gd name="connsiteY43" fmla="*/ 188824 h 610420"/>
                <a:gd name="connsiteX44" fmla="*/ 37310 w 995439"/>
                <a:gd name="connsiteY44" fmla="*/ 132663 h 610420"/>
                <a:gd name="connsiteX45" fmla="*/ 20565 w 995439"/>
                <a:gd name="connsiteY45" fmla="*/ 72068 h 610420"/>
                <a:gd name="connsiteX46" fmla="*/ 6036 w 995439"/>
                <a:gd name="connsiteY46" fmla="*/ 34134 h 610420"/>
                <a:gd name="connsiteX47" fmla="*/ 1357 w 995439"/>
                <a:gd name="connsiteY47" fmla="*/ 10980 h 610420"/>
                <a:gd name="connsiteX48" fmla="*/ 272725 w 995439"/>
                <a:gd name="connsiteY48" fmla="*/ 393025 h 610420"/>
                <a:gd name="connsiteX49" fmla="*/ 314095 w 995439"/>
                <a:gd name="connsiteY49" fmla="*/ 381940 h 610420"/>
                <a:gd name="connsiteX50" fmla="*/ 409148 w 995439"/>
                <a:gd name="connsiteY50" fmla="*/ 391300 h 610420"/>
                <a:gd name="connsiteX51" fmla="*/ 512819 w 995439"/>
                <a:gd name="connsiteY51" fmla="*/ 418149 h 610420"/>
                <a:gd name="connsiteX52" fmla="*/ 540645 w 995439"/>
                <a:gd name="connsiteY52" fmla="*/ 449925 h 610420"/>
                <a:gd name="connsiteX53" fmla="*/ 504200 w 995439"/>
                <a:gd name="connsiteY53" fmla="*/ 503377 h 610420"/>
                <a:gd name="connsiteX54" fmla="*/ 451503 w 995439"/>
                <a:gd name="connsiteY54" fmla="*/ 552148 h 610420"/>
                <a:gd name="connsiteX55" fmla="*/ 395358 w 995439"/>
                <a:gd name="connsiteY55" fmla="*/ 568898 h 610420"/>
                <a:gd name="connsiteX56" fmla="*/ 323206 w 995439"/>
                <a:gd name="connsiteY56" fmla="*/ 562987 h 610420"/>
                <a:gd name="connsiteX57" fmla="*/ 257704 w 995439"/>
                <a:gd name="connsiteY57" fmla="*/ 536876 h 610420"/>
                <a:gd name="connsiteX58" fmla="*/ 234064 w 995439"/>
                <a:gd name="connsiteY58" fmla="*/ 501652 h 610420"/>
                <a:gd name="connsiteX59" fmla="*/ 238250 w 995439"/>
                <a:gd name="connsiteY59" fmla="*/ 454851 h 610420"/>
                <a:gd name="connsiteX60" fmla="*/ 252286 w 995439"/>
                <a:gd name="connsiteY60" fmla="*/ 417657 h 610420"/>
                <a:gd name="connsiteX61" fmla="*/ 272725 w 995439"/>
                <a:gd name="connsiteY61" fmla="*/ 393025 h 610420"/>
                <a:gd name="connsiteX62" fmla="*/ 700462 w 995439"/>
                <a:gd name="connsiteY62" fmla="*/ 436131 h 610420"/>
                <a:gd name="connsiteX63" fmla="*/ 803394 w 995439"/>
                <a:gd name="connsiteY63" fmla="*/ 423569 h 610420"/>
                <a:gd name="connsiteX64" fmla="*/ 889828 w 995439"/>
                <a:gd name="connsiteY64" fmla="*/ 423815 h 610420"/>
                <a:gd name="connsiteX65" fmla="*/ 926766 w 995439"/>
                <a:gd name="connsiteY65" fmla="*/ 434407 h 610420"/>
                <a:gd name="connsiteX66" fmla="*/ 926766 w 995439"/>
                <a:gd name="connsiteY66" fmla="*/ 465443 h 610420"/>
                <a:gd name="connsiteX67" fmla="*/ 894507 w 995439"/>
                <a:gd name="connsiteY67" fmla="*/ 528994 h 610420"/>
                <a:gd name="connsiteX68" fmla="*/ 851659 w 995439"/>
                <a:gd name="connsiteY68" fmla="*/ 571362 h 610420"/>
                <a:gd name="connsiteX69" fmla="*/ 796007 w 995439"/>
                <a:gd name="connsiteY69" fmla="*/ 590328 h 610420"/>
                <a:gd name="connsiteX70" fmla="*/ 735183 w 995439"/>
                <a:gd name="connsiteY70" fmla="*/ 595255 h 610420"/>
                <a:gd name="connsiteX71" fmla="*/ 681747 w 995439"/>
                <a:gd name="connsiteY71" fmla="*/ 579736 h 610420"/>
                <a:gd name="connsiteX72" fmla="*/ 656137 w 995439"/>
                <a:gd name="connsiteY72" fmla="*/ 545251 h 610420"/>
                <a:gd name="connsiteX73" fmla="*/ 653920 w 995439"/>
                <a:gd name="connsiteY73" fmla="*/ 495987 h 610420"/>
                <a:gd name="connsiteX74" fmla="*/ 663278 w 995439"/>
                <a:gd name="connsiteY74" fmla="*/ 461502 h 610420"/>
                <a:gd name="connsiteX75" fmla="*/ 700462 w 995439"/>
                <a:gd name="connsiteY75" fmla="*/ 436131 h 6104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</a:cxnLst>
              <a:rect l="l" t="t" r="r" b="b"/>
              <a:pathLst>
                <a:path w="995439" h="610420">
                  <a:moveTo>
                    <a:pt x="1357" y="10980"/>
                  </a:moveTo>
                  <a:cubicBezTo>
                    <a:pt x="4558" y="1620"/>
                    <a:pt x="14655" y="-11682"/>
                    <a:pt x="36571" y="19601"/>
                  </a:cubicBezTo>
                  <a:cubicBezTo>
                    <a:pt x="58733" y="50638"/>
                    <a:pt x="92716" y="126258"/>
                    <a:pt x="126206" y="187100"/>
                  </a:cubicBezTo>
                  <a:cubicBezTo>
                    <a:pt x="159450" y="247941"/>
                    <a:pt x="192201" y="294250"/>
                    <a:pt x="212640" y="318882"/>
                  </a:cubicBezTo>
                  <a:cubicBezTo>
                    <a:pt x="233325" y="343760"/>
                    <a:pt x="241451" y="347209"/>
                    <a:pt x="263121" y="349672"/>
                  </a:cubicBezTo>
                  <a:cubicBezTo>
                    <a:pt x="285037" y="352135"/>
                    <a:pt x="320005" y="353367"/>
                    <a:pt x="365808" y="360264"/>
                  </a:cubicBezTo>
                  <a:cubicBezTo>
                    <a:pt x="411364" y="367161"/>
                    <a:pt x="467755" y="379477"/>
                    <a:pt x="507894" y="390315"/>
                  </a:cubicBezTo>
                  <a:cubicBezTo>
                    <a:pt x="547786" y="401153"/>
                    <a:pt x="571673" y="410514"/>
                    <a:pt x="588664" y="415933"/>
                  </a:cubicBezTo>
                  <a:cubicBezTo>
                    <a:pt x="605655" y="421598"/>
                    <a:pt x="615505" y="423076"/>
                    <a:pt x="628803" y="421105"/>
                  </a:cubicBezTo>
                  <a:cubicBezTo>
                    <a:pt x="642100" y="418888"/>
                    <a:pt x="658599" y="412977"/>
                    <a:pt x="694552" y="409528"/>
                  </a:cubicBezTo>
                  <a:cubicBezTo>
                    <a:pt x="730504" y="406326"/>
                    <a:pt x="785664" y="405341"/>
                    <a:pt x="827527" y="404602"/>
                  </a:cubicBezTo>
                  <a:cubicBezTo>
                    <a:pt x="869636" y="403863"/>
                    <a:pt x="898201" y="403124"/>
                    <a:pt x="917162" y="402631"/>
                  </a:cubicBezTo>
                  <a:cubicBezTo>
                    <a:pt x="936123" y="402139"/>
                    <a:pt x="945234" y="402139"/>
                    <a:pt x="948682" y="396473"/>
                  </a:cubicBezTo>
                  <a:cubicBezTo>
                    <a:pt x="952129" y="391054"/>
                    <a:pt x="949913" y="379723"/>
                    <a:pt x="950406" y="364205"/>
                  </a:cubicBezTo>
                  <a:cubicBezTo>
                    <a:pt x="950898" y="348933"/>
                    <a:pt x="953853" y="329227"/>
                    <a:pt x="952622" y="307551"/>
                  </a:cubicBezTo>
                  <a:cubicBezTo>
                    <a:pt x="951637" y="285875"/>
                    <a:pt x="946466" y="261982"/>
                    <a:pt x="943264" y="245724"/>
                  </a:cubicBezTo>
                  <a:cubicBezTo>
                    <a:pt x="939817" y="229713"/>
                    <a:pt x="938339" y="221092"/>
                    <a:pt x="942772" y="210008"/>
                  </a:cubicBezTo>
                  <a:cubicBezTo>
                    <a:pt x="947204" y="198677"/>
                    <a:pt x="957547" y="184637"/>
                    <a:pt x="963211" y="176754"/>
                  </a:cubicBezTo>
                  <a:cubicBezTo>
                    <a:pt x="969121" y="168626"/>
                    <a:pt x="970106" y="166901"/>
                    <a:pt x="972814" y="179957"/>
                  </a:cubicBezTo>
                  <a:cubicBezTo>
                    <a:pt x="975523" y="193012"/>
                    <a:pt x="979709" y="220846"/>
                    <a:pt x="983896" y="257794"/>
                  </a:cubicBezTo>
                  <a:cubicBezTo>
                    <a:pt x="988082" y="294742"/>
                    <a:pt x="992022" y="340805"/>
                    <a:pt x="993992" y="369870"/>
                  </a:cubicBezTo>
                  <a:cubicBezTo>
                    <a:pt x="995962" y="398936"/>
                    <a:pt x="995962" y="411006"/>
                    <a:pt x="993746" y="422091"/>
                  </a:cubicBezTo>
                  <a:cubicBezTo>
                    <a:pt x="991529" y="433175"/>
                    <a:pt x="986851" y="443028"/>
                    <a:pt x="980202" y="450418"/>
                  </a:cubicBezTo>
                  <a:cubicBezTo>
                    <a:pt x="973307" y="458054"/>
                    <a:pt x="964196" y="462980"/>
                    <a:pt x="951637" y="479484"/>
                  </a:cubicBezTo>
                  <a:cubicBezTo>
                    <a:pt x="939324" y="495987"/>
                    <a:pt x="923564" y="524068"/>
                    <a:pt x="910513" y="542296"/>
                  </a:cubicBezTo>
                  <a:cubicBezTo>
                    <a:pt x="897708" y="560770"/>
                    <a:pt x="887858" y="569637"/>
                    <a:pt x="877762" y="577027"/>
                  </a:cubicBezTo>
                  <a:cubicBezTo>
                    <a:pt x="867912" y="584170"/>
                    <a:pt x="858062" y="590082"/>
                    <a:pt x="840332" y="595747"/>
                  </a:cubicBezTo>
                  <a:cubicBezTo>
                    <a:pt x="822602" y="601166"/>
                    <a:pt x="797238" y="606339"/>
                    <a:pt x="773844" y="608802"/>
                  </a:cubicBezTo>
                  <a:cubicBezTo>
                    <a:pt x="750450" y="611266"/>
                    <a:pt x="729273" y="611266"/>
                    <a:pt x="709327" y="606339"/>
                  </a:cubicBezTo>
                  <a:cubicBezTo>
                    <a:pt x="689380" y="601413"/>
                    <a:pt x="670665" y="591560"/>
                    <a:pt x="657368" y="579983"/>
                  </a:cubicBezTo>
                  <a:cubicBezTo>
                    <a:pt x="644070" y="568406"/>
                    <a:pt x="636437" y="555351"/>
                    <a:pt x="631265" y="539586"/>
                  </a:cubicBezTo>
                  <a:cubicBezTo>
                    <a:pt x="626094" y="524068"/>
                    <a:pt x="623878" y="505840"/>
                    <a:pt x="620430" y="491800"/>
                  </a:cubicBezTo>
                  <a:cubicBezTo>
                    <a:pt x="617229" y="478006"/>
                    <a:pt x="613289" y="468645"/>
                    <a:pt x="606640" y="465197"/>
                  </a:cubicBezTo>
                  <a:cubicBezTo>
                    <a:pt x="600238" y="461502"/>
                    <a:pt x="591127" y="463719"/>
                    <a:pt x="577583" y="476281"/>
                  </a:cubicBezTo>
                  <a:cubicBezTo>
                    <a:pt x="564039" y="488844"/>
                    <a:pt x="546063" y="511998"/>
                    <a:pt x="525378" y="530472"/>
                  </a:cubicBezTo>
                  <a:cubicBezTo>
                    <a:pt x="504693" y="548946"/>
                    <a:pt x="481545" y="562740"/>
                    <a:pt x="460121" y="572100"/>
                  </a:cubicBezTo>
                  <a:cubicBezTo>
                    <a:pt x="438698" y="581707"/>
                    <a:pt x="419490" y="586387"/>
                    <a:pt x="391910" y="586141"/>
                  </a:cubicBezTo>
                  <a:cubicBezTo>
                    <a:pt x="364330" y="585648"/>
                    <a:pt x="328378" y="579983"/>
                    <a:pt x="297842" y="570376"/>
                  </a:cubicBezTo>
                  <a:cubicBezTo>
                    <a:pt x="267307" y="560770"/>
                    <a:pt x="241944" y="546976"/>
                    <a:pt x="228400" y="533921"/>
                  </a:cubicBezTo>
                  <a:cubicBezTo>
                    <a:pt x="214610" y="521112"/>
                    <a:pt x="212640" y="508549"/>
                    <a:pt x="212640" y="489336"/>
                  </a:cubicBezTo>
                  <a:cubicBezTo>
                    <a:pt x="212640" y="469877"/>
                    <a:pt x="214610" y="443274"/>
                    <a:pt x="213871" y="426771"/>
                  </a:cubicBezTo>
                  <a:cubicBezTo>
                    <a:pt x="212886" y="410267"/>
                    <a:pt x="208946" y="403863"/>
                    <a:pt x="193186" y="382187"/>
                  </a:cubicBezTo>
                  <a:cubicBezTo>
                    <a:pt x="177672" y="360510"/>
                    <a:pt x="150585" y="323316"/>
                    <a:pt x="125221" y="286614"/>
                  </a:cubicBezTo>
                  <a:cubicBezTo>
                    <a:pt x="99611" y="249912"/>
                    <a:pt x="75971" y="213456"/>
                    <a:pt x="61688" y="188824"/>
                  </a:cubicBezTo>
                  <a:cubicBezTo>
                    <a:pt x="47160" y="164192"/>
                    <a:pt x="42481" y="151383"/>
                    <a:pt x="37310" y="132663"/>
                  </a:cubicBezTo>
                  <a:cubicBezTo>
                    <a:pt x="31892" y="114189"/>
                    <a:pt x="25982" y="89803"/>
                    <a:pt x="20565" y="72068"/>
                  </a:cubicBezTo>
                  <a:cubicBezTo>
                    <a:pt x="15147" y="54086"/>
                    <a:pt x="10222" y="42509"/>
                    <a:pt x="6036" y="34134"/>
                  </a:cubicBezTo>
                  <a:cubicBezTo>
                    <a:pt x="1603" y="25759"/>
                    <a:pt x="-2090" y="20094"/>
                    <a:pt x="1357" y="10980"/>
                  </a:cubicBezTo>
                  <a:close/>
                  <a:moveTo>
                    <a:pt x="272725" y="393025"/>
                  </a:moveTo>
                  <a:cubicBezTo>
                    <a:pt x="281097" y="386620"/>
                    <a:pt x="291686" y="382433"/>
                    <a:pt x="314095" y="381940"/>
                  </a:cubicBezTo>
                  <a:cubicBezTo>
                    <a:pt x="336750" y="381201"/>
                    <a:pt x="371225" y="384403"/>
                    <a:pt x="409148" y="391300"/>
                  </a:cubicBezTo>
                  <a:cubicBezTo>
                    <a:pt x="447070" y="398197"/>
                    <a:pt x="488440" y="408543"/>
                    <a:pt x="512819" y="418149"/>
                  </a:cubicBezTo>
                  <a:cubicBezTo>
                    <a:pt x="537198" y="427510"/>
                    <a:pt x="544585" y="435638"/>
                    <a:pt x="540645" y="449925"/>
                  </a:cubicBezTo>
                  <a:cubicBezTo>
                    <a:pt x="536705" y="464212"/>
                    <a:pt x="521191" y="484164"/>
                    <a:pt x="504200" y="503377"/>
                  </a:cubicBezTo>
                  <a:cubicBezTo>
                    <a:pt x="487209" y="522590"/>
                    <a:pt x="468986" y="540818"/>
                    <a:pt x="451503" y="552148"/>
                  </a:cubicBezTo>
                  <a:cubicBezTo>
                    <a:pt x="433773" y="563479"/>
                    <a:pt x="416535" y="567667"/>
                    <a:pt x="395358" y="568898"/>
                  </a:cubicBezTo>
                  <a:cubicBezTo>
                    <a:pt x="373934" y="570376"/>
                    <a:pt x="348570" y="568652"/>
                    <a:pt x="323206" y="562987"/>
                  </a:cubicBezTo>
                  <a:cubicBezTo>
                    <a:pt x="298089" y="557075"/>
                    <a:pt x="273217" y="547222"/>
                    <a:pt x="257704" y="536876"/>
                  </a:cubicBezTo>
                  <a:cubicBezTo>
                    <a:pt x="242190" y="526531"/>
                    <a:pt x="235787" y="515939"/>
                    <a:pt x="234064" y="501652"/>
                  </a:cubicBezTo>
                  <a:cubicBezTo>
                    <a:pt x="232094" y="487366"/>
                    <a:pt x="234556" y="469877"/>
                    <a:pt x="238250" y="454851"/>
                  </a:cubicBezTo>
                  <a:cubicBezTo>
                    <a:pt x="241697" y="440072"/>
                    <a:pt x="246622" y="428002"/>
                    <a:pt x="252286" y="417657"/>
                  </a:cubicBezTo>
                  <a:cubicBezTo>
                    <a:pt x="257950" y="407558"/>
                    <a:pt x="264352" y="399183"/>
                    <a:pt x="272725" y="393025"/>
                  </a:cubicBezTo>
                  <a:close/>
                  <a:moveTo>
                    <a:pt x="700462" y="436131"/>
                  </a:moveTo>
                  <a:cubicBezTo>
                    <a:pt x="725333" y="429480"/>
                    <a:pt x="767442" y="425539"/>
                    <a:pt x="803394" y="423569"/>
                  </a:cubicBezTo>
                  <a:cubicBezTo>
                    <a:pt x="839593" y="421844"/>
                    <a:pt x="869636" y="422091"/>
                    <a:pt x="889828" y="423815"/>
                  </a:cubicBezTo>
                  <a:cubicBezTo>
                    <a:pt x="910267" y="425539"/>
                    <a:pt x="921102" y="428741"/>
                    <a:pt x="926766" y="434407"/>
                  </a:cubicBezTo>
                  <a:cubicBezTo>
                    <a:pt x="932183" y="440072"/>
                    <a:pt x="932922" y="447954"/>
                    <a:pt x="926766" y="465443"/>
                  </a:cubicBezTo>
                  <a:cubicBezTo>
                    <a:pt x="920609" y="482686"/>
                    <a:pt x="907558" y="509288"/>
                    <a:pt x="894507" y="528994"/>
                  </a:cubicBezTo>
                  <a:cubicBezTo>
                    <a:pt x="881456" y="548946"/>
                    <a:pt x="867912" y="562001"/>
                    <a:pt x="851659" y="571362"/>
                  </a:cubicBezTo>
                  <a:cubicBezTo>
                    <a:pt x="835161" y="580722"/>
                    <a:pt x="815953" y="586387"/>
                    <a:pt x="796007" y="590328"/>
                  </a:cubicBezTo>
                  <a:cubicBezTo>
                    <a:pt x="776060" y="594516"/>
                    <a:pt x="755375" y="596979"/>
                    <a:pt x="735183" y="595255"/>
                  </a:cubicBezTo>
                  <a:cubicBezTo>
                    <a:pt x="715237" y="593777"/>
                    <a:pt x="695537" y="588111"/>
                    <a:pt x="681747" y="579736"/>
                  </a:cubicBezTo>
                  <a:cubicBezTo>
                    <a:pt x="667957" y="571362"/>
                    <a:pt x="660077" y="560523"/>
                    <a:pt x="656137" y="545251"/>
                  </a:cubicBezTo>
                  <a:cubicBezTo>
                    <a:pt x="652197" y="530226"/>
                    <a:pt x="652443" y="510766"/>
                    <a:pt x="653920" y="495987"/>
                  </a:cubicBezTo>
                  <a:cubicBezTo>
                    <a:pt x="655398" y="481208"/>
                    <a:pt x="658107" y="471109"/>
                    <a:pt x="663278" y="461502"/>
                  </a:cubicBezTo>
                  <a:cubicBezTo>
                    <a:pt x="668203" y="451896"/>
                    <a:pt x="675837" y="442782"/>
                    <a:pt x="700462" y="436131"/>
                  </a:cubicBezTo>
                  <a:close/>
                </a:path>
              </a:pathLst>
            </a:custGeom>
            <a:solidFill>
              <a:srgbClr val="333333"/>
            </a:solidFill>
            <a:ln w="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AT"/>
            </a:p>
          </p:txBody>
        </p:sp>
        <p:sp>
          <p:nvSpPr>
            <p:cNvPr id="11" name="Freihandform: Form 10">
              <a:extLst>
                <a:ext uri="{FF2B5EF4-FFF2-40B4-BE49-F238E27FC236}">
                  <a16:creationId xmlns:a16="http://schemas.microsoft.com/office/drawing/2014/main" id="{39F69A55-0775-4A27-9006-8EA3C48FCBFE}"/>
                </a:ext>
              </a:extLst>
            </p:cNvPr>
            <p:cNvSpPr/>
            <p:nvPr/>
          </p:nvSpPr>
          <p:spPr>
            <a:xfrm>
              <a:off x="3821865" y="2272520"/>
              <a:ext cx="3622642" cy="2729995"/>
            </a:xfrm>
            <a:custGeom>
              <a:avLst/>
              <a:gdLst>
                <a:gd name="connsiteX0" fmla="*/ 1287205 w 3622642"/>
                <a:gd name="connsiteY0" fmla="*/ 273417 h 2729995"/>
                <a:gd name="connsiteX1" fmla="*/ 1270953 w 3622642"/>
                <a:gd name="connsiteY1" fmla="*/ 187204 h 2729995"/>
                <a:gd name="connsiteX2" fmla="*/ 1289175 w 3622642"/>
                <a:gd name="connsiteY2" fmla="*/ 93602 h 2729995"/>
                <a:gd name="connsiteX3" fmla="*/ 1297055 w 3622642"/>
                <a:gd name="connsiteY3" fmla="*/ 36702 h 2729995"/>
                <a:gd name="connsiteX4" fmla="*/ 1295578 w 3622642"/>
                <a:gd name="connsiteY4" fmla="*/ 246 h 2729995"/>
                <a:gd name="connsiteX5" fmla="*/ 1291145 w 3622642"/>
                <a:gd name="connsiteY5" fmla="*/ 0 h 2729995"/>
                <a:gd name="connsiteX6" fmla="*/ 1275385 w 3622642"/>
                <a:gd name="connsiteY6" fmla="*/ 19459 h 2729995"/>
                <a:gd name="connsiteX7" fmla="*/ 1240172 w 3622642"/>
                <a:gd name="connsiteY7" fmla="*/ 48033 h 2729995"/>
                <a:gd name="connsiteX8" fmla="*/ 1195847 w 3622642"/>
                <a:gd name="connsiteY8" fmla="*/ 81286 h 2729995"/>
                <a:gd name="connsiteX9" fmla="*/ 1124926 w 3622642"/>
                <a:gd name="connsiteY9" fmla="*/ 137447 h 2729995"/>
                <a:gd name="connsiteX10" fmla="*/ 1035291 w 3622642"/>
                <a:gd name="connsiteY10" fmla="*/ 181539 h 2729995"/>
                <a:gd name="connsiteX11" fmla="*/ 939254 w 3622642"/>
                <a:gd name="connsiteY11" fmla="*/ 200506 h 2729995"/>
                <a:gd name="connsiteX12" fmla="*/ 856760 w 3622642"/>
                <a:gd name="connsiteY12" fmla="*/ 219965 h 2729995"/>
                <a:gd name="connsiteX13" fmla="*/ 730187 w 3622642"/>
                <a:gd name="connsiteY13" fmla="*/ 257406 h 2729995"/>
                <a:gd name="connsiteX14" fmla="*/ 547716 w 3622642"/>
                <a:gd name="connsiteY14" fmla="*/ 289182 h 2729995"/>
                <a:gd name="connsiteX15" fmla="*/ 415479 w 3622642"/>
                <a:gd name="connsiteY15" fmla="*/ 328347 h 2729995"/>
                <a:gd name="connsiteX16" fmla="*/ 369431 w 3622642"/>
                <a:gd name="connsiteY16" fmla="*/ 373423 h 2729995"/>
                <a:gd name="connsiteX17" fmla="*/ 349731 w 3622642"/>
                <a:gd name="connsiteY17" fmla="*/ 485253 h 2729995"/>
                <a:gd name="connsiteX18" fmla="*/ 330769 w 3622642"/>
                <a:gd name="connsiteY18" fmla="*/ 605458 h 2729995"/>
                <a:gd name="connsiteX19" fmla="*/ 315256 w 3622642"/>
                <a:gd name="connsiteY19" fmla="*/ 670980 h 2729995"/>
                <a:gd name="connsiteX20" fmla="*/ 287676 w 3622642"/>
                <a:gd name="connsiteY20" fmla="*/ 760148 h 2729995"/>
                <a:gd name="connsiteX21" fmla="*/ 278811 w 3622642"/>
                <a:gd name="connsiteY21" fmla="*/ 877644 h 2729995"/>
                <a:gd name="connsiteX22" fmla="*/ 272654 w 3622642"/>
                <a:gd name="connsiteY22" fmla="*/ 928386 h 2729995"/>
                <a:gd name="connsiteX23" fmla="*/ 251477 w 3622642"/>
                <a:gd name="connsiteY23" fmla="*/ 970014 h 2729995"/>
                <a:gd name="connsiteX24" fmla="*/ 233254 w 3622642"/>
                <a:gd name="connsiteY24" fmla="*/ 1046867 h 2729995"/>
                <a:gd name="connsiteX25" fmla="*/ 208876 w 3622642"/>
                <a:gd name="connsiteY25" fmla="*/ 1092682 h 2729995"/>
                <a:gd name="connsiteX26" fmla="*/ 167013 w 3622642"/>
                <a:gd name="connsiteY26" fmla="*/ 1153524 h 2729995"/>
                <a:gd name="connsiteX27" fmla="*/ 147805 w 3622642"/>
                <a:gd name="connsiteY27" fmla="*/ 1257964 h 2729995"/>
                <a:gd name="connsiteX28" fmla="*/ 89444 w 3622642"/>
                <a:gd name="connsiteY28" fmla="*/ 1472018 h 2729995"/>
                <a:gd name="connsiteX29" fmla="*/ 36993 w 3622642"/>
                <a:gd name="connsiteY29" fmla="*/ 1691983 h 2729995"/>
                <a:gd name="connsiteX30" fmla="*/ 4734 w 3622642"/>
                <a:gd name="connsiteY30" fmla="*/ 1807015 h 2729995"/>
                <a:gd name="connsiteX31" fmla="*/ 14584 w 3622642"/>
                <a:gd name="connsiteY31" fmla="*/ 1941753 h 2729995"/>
                <a:gd name="connsiteX32" fmla="*/ 93630 w 3622642"/>
                <a:gd name="connsiteY32" fmla="*/ 2271577 h 2729995"/>
                <a:gd name="connsiteX33" fmla="*/ 129337 w 3622642"/>
                <a:gd name="connsiteY33" fmla="*/ 2409025 h 2729995"/>
                <a:gd name="connsiteX34" fmla="*/ 187205 w 3622642"/>
                <a:gd name="connsiteY34" fmla="*/ 2444003 h 2729995"/>
                <a:gd name="connsiteX35" fmla="*/ 309838 w 3622642"/>
                <a:gd name="connsiteY35" fmla="*/ 2488340 h 2729995"/>
                <a:gd name="connsiteX36" fmla="*/ 398981 w 3622642"/>
                <a:gd name="connsiteY36" fmla="*/ 2519131 h 2729995"/>
                <a:gd name="connsiteX37" fmla="*/ 382482 w 3622642"/>
                <a:gd name="connsiteY37" fmla="*/ 2519131 h 2729995"/>
                <a:gd name="connsiteX38" fmla="*/ 529247 w 3622642"/>
                <a:gd name="connsiteY38" fmla="*/ 2558049 h 2729995"/>
                <a:gd name="connsiteX39" fmla="*/ 809234 w 3622642"/>
                <a:gd name="connsiteY39" fmla="*/ 2582928 h 2729995"/>
                <a:gd name="connsiteX40" fmla="*/ 1090205 w 3622642"/>
                <a:gd name="connsiteY40" fmla="*/ 2607560 h 2729995"/>
                <a:gd name="connsiteX41" fmla="*/ 1313062 w 3622642"/>
                <a:gd name="connsiteY41" fmla="*/ 2618398 h 2729995"/>
                <a:gd name="connsiteX42" fmla="*/ 1401465 w 3622642"/>
                <a:gd name="connsiteY42" fmla="*/ 2597461 h 2729995"/>
                <a:gd name="connsiteX43" fmla="*/ 1447268 w 3622642"/>
                <a:gd name="connsiteY43" fmla="*/ 2544994 h 2729995"/>
                <a:gd name="connsiteX44" fmla="*/ 1488638 w 3622642"/>
                <a:gd name="connsiteY44" fmla="*/ 2537358 h 2729995"/>
                <a:gd name="connsiteX45" fmla="*/ 1577042 w 3622642"/>
                <a:gd name="connsiteY45" fmla="*/ 2561498 h 2729995"/>
                <a:gd name="connsiteX46" fmla="*/ 1652148 w 3622642"/>
                <a:gd name="connsiteY46" fmla="*/ 2560513 h 2729995"/>
                <a:gd name="connsiteX47" fmla="*/ 1684653 w 3622642"/>
                <a:gd name="connsiteY47" fmla="*/ 2538836 h 2729995"/>
                <a:gd name="connsiteX48" fmla="*/ 1697951 w 3622642"/>
                <a:gd name="connsiteY48" fmla="*/ 2522825 h 2729995"/>
                <a:gd name="connsiteX49" fmla="*/ 1748678 w 3622642"/>
                <a:gd name="connsiteY49" fmla="*/ 2522333 h 2729995"/>
                <a:gd name="connsiteX50" fmla="*/ 1980400 w 3622642"/>
                <a:gd name="connsiteY50" fmla="*/ 2523072 h 2729995"/>
                <a:gd name="connsiteX51" fmla="*/ 2494324 w 3622642"/>
                <a:gd name="connsiteY51" fmla="*/ 2519870 h 2729995"/>
                <a:gd name="connsiteX52" fmla="*/ 2608338 w 3622642"/>
                <a:gd name="connsiteY52" fmla="*/ 2519131 h 2729995"/>
                <a:gd name="connsiteX53" fmla="*/ 2595040 w 3622642"/>
                <a:gd name="connsiteY53" fmla="*/ 2501149 h 2729995"/>
                <a:gd name="connsiteX54" fmla="*/ 2557364 w 3622642"/>
                <a:gd name="connsiteY54" fmla="*/ 2412473 h 2729995"/>
                <a:gd name="connsiteX55" fmla="*/ 2551947 w 3622642"/>
                <a:gd name="connsiteY55" fmla="*/ 2309511 h 2729995"/>
                <a:gd name="connsiteX56" fmla="*/ 2534709 w 3622642"/>
                <a:gd name="connsiteY56" fmla="*/ 2191769 h 2729995"/>
                <a:gd name="connsiteX57" fmla="*/ 2540619 w 3622642"/>
                <a:gd name="connsiteY57" fmla="*/ 2112207 h 2729995"/>
                <a:gd name="connsiteX58" fmla="*/ 2549484 w 3622642"/>
                <a:gd name="connsiteY58" fmla="*/ 1981164 h 2729995"/>
                <a:gd name="connsiteX59" fmla="*/ 2558595 w 3622642"/>
                <a:gd name="connsiteY59" fmla="*/ 1863915 h 2729995"/>
                <a:gd name="connsiteX60" fmla="*/ 2590362 w 3622642"/>
                <a:gd name="connsiteY60" fmla="*/ 1771052 h 2729995"/>
                <a:gd name="connsiteX61" fmla="*/ 2606368 w 3622642"/>
                <a:gd name="connsiteY61" fmla="*/ 1681391 h 2729995"/>
                <a:gd name="connsiteX62" fmla="*/ 2611047 w 3622642"/>
                <a:gd name="connsiteY62" fmla="*/ 1621289 h 2729995"/>
                <a:gd name="connsiteX63" fmla="*/ 2612278 w 3622642"/>
                <a:gd name="connsiteY63" fmla="*/ 1583109 h 2729995"/>
                <a:gd name="connsiteX64" fmla="*/ 2626314 w 3622642"/>
                <a:gd name="connsiteY64" fmla="*/ 1622027 h 2729995"/>
                <a:gd name="connsiteX65" fmla="*/ 2670393 w 3622642"/>
                <a:gd name="connsiteY65" fmla="*/ 1770313 h 2729995"/>
                <a:gd name="connsiteX66" fmla="*/ 2707823 w 3622642"/>
                <a:gd name="connsiteY66" fmla="*/ 1895198 h 2729995"/>
                <a:gd name="connsiteX67" fmla="*/ 2733926 w 3622642"/>
                <a:gd name="connsiteY67" fmla="*/ 1981903 h 2729995"/>
                <a:gd name="connsiteX68" fmla="*/ 2764707 w 3622642"/>
                <a:gd name="connsiteY68" fmla="*/ 2040528 h 2729995"/>
                <a:gd name="connsiteX69" fmla="*/ 2808786 w 3622642"/>
                <a:gd name="connsiteY69" fmla="*/ 2097428 h 2729995"/>
                <a:gd name="connsiteX70" fmla="*/ 2854834 w 3622642"/>
                <a:gd name="connsiteY70" fmla="*/ 2165167 h 2729995"/>
                <a:gd name="connsiteX71" fmla="*/ 2891280 w 3622642"/>
                <a:gd name="connsiteY71" fmla="*/ 2218618 h 2729995"/>
                <a:gd name="connsiteX72" fmla="*/ 2941022 w 3622642"/>
                <a:gd name="connsiteY72" fmla="*/ 2259754 h 2729995"/>
                <a:gd name="connsiteX73" fmla="*/ 2900145 w 3622642"/>
                <a:gd name="connsiteY73" fmla="*/ 2281430 h 2729995"/>
                <a:gd name="connsiteX74" fmla="*/ 2816173 w 3622642"/>
                <a:gd name="connsiteY74" fmla="*/ 2328478 h 2729995"/>
                <a:gd name="connsiteX75" fmla="*/ 2778743 w 3622642"/>
                <a:gd name="connsiteY75" fmla="*/ 2395231 h 2729995"/>
                <a:gd name="connsiteX76" fmla="*/ 2795981 w 3622642"/>
                <a:gd name="connsiteY76" fmla="*/ 2453116 h 2729995"/>
                <a:gd name="connsiteX77" fmla="*/ 2829963 w 3622642"/>
                <a:gd name="connsiteY77" fmla="*/ 2486370 h 2729995"/>
                <a:gd name="connsiteX78" fmla="*/ 2846708 w 3622642"/>
                <a:gd name="connsiteY78" fmla="*/ 2512973 h 2729995"/>
                <a:gd name="connsiteX79" fmla="*/ 2863207 w 3622642"/>
                <a:gd name="connsiteY79" fmla="*/ 2542039 h 2729995"/>
                <a:gd name="connsiteX80" fmla="*/ 2889310 w 3622642"/>
                <a:gd name="connsiteY80" fmla="*/ 2593520 h 2729995"/>
                <a:gd name="connsiteX81" fmla="*/ 2927971 w 3622642"/>
                <a:gd name="connsiteY81" fmla="*/ 2614211 h 2729995"/>
                <a:gd name="connsiteX82" fmla="*/ 2958998 w 3622642"/>
                <a:gd name="connsiteY82" fmla="*/ 2603126 h 2729995"/>
                <a:gd name="connsiteX83" fmla="*/ 2964908 w 3622642"/>
                <a:gd name="connsiteY83" fmla="*/ 2615442 h 2729995"/>
                <a:gd name="connsiteX84" fmla="*/ 2970818 w 3622642"/>
                <a:gd name="connsiteY84" fmla="*/ 2644755 h 2729995"/>
                <a:gd name="connsiteX85" fmla="*/ 2994458 w 3622642"/>
                <a:gd name="connsiteY85" fmla="*/ 2683427 h 2729995"/>
                <a:gd name="connsiteX86" fmla="*/ 3027210 w 3622642"/>
                <a:gd name="connsiteY86" fmla="*/ 2702394 h 2729995"/>
                <a:gd name="connsiteX87" fmla="*/ 3057745 w 3622642"/>
                <a:gd name="connsiteY87" fmla="*/ 2702887 h 2729995"/>
                <a:gd name="connsiteX88" fmla="*/ 3072027 w 3622642"/>
                <a:gd name="connsiteY88" fmla="*/ 2720129 h 2729995"/>
                <a:gd name="connsiteX89" fmla="*/ 3099361 w 3622642"/>
                <a:gd name="connsiteY89" fmla="*/ 2729982 h 2729995"/>
                <a:gd name="connsiteX90" fmla="*/ 3159200 w 3622642"/>
                <a:gd name="connsiteY90" fmla="*/ 2716927 h 2729995"/>
                <a:gd name="connsiteX91" fmla="*/ 3211897 w 3622642"/>
                <a:gd name="connsiteY91" fmla="*/ 2683181 h 2729995"/>
                <a:gd name="connsiteX92" fmla="*/ 3225441 w 3622642"/>
                <a:gd name="connsiteY92" fmla="*/ 2688107 h 2729995"/>
                <a:gd name="connsiteX93" fmla="*/ 3237015 w 3622642"/>
                <a:gd name="connsiteY93" fmla="*/ 2707320 h 2729995"/>
                <a:gd name="connsiteX94" fmla="*/ 3265826 w 3622642"/>
                <a:gd name="connsiteY94" fmla="*/ 2710522 h 2729995"/>
                <a:gd name="connsiteX95" fmla="*/ 3331329 w 3622642"/>
                <a:gd name="connsiteY95" fmla="*/ 2689585 h 2729995"/>
                <a:gd name="connsiteX96" fmla="*/ 3396831 w 3622642"/>
                <a:gd name="connsiteY96" fmla="*/ 2641060 h 2729995"/>
                <a:gd name="connsiteX97" fmla="*/ 3460856 w 3622642"/>
                <a:gd name="connsiteY97" fmla="*/ 2570858 h 2729995"/>
                <a:gd name="connsiteX98" fmla="*/ 3469968 w 3622642"/>
                <a:gd name="connsiteY98" fmla="*/ 2556325 h 2729995"/>
                <a:gd name="connsiteX99" fmla="*/ 3477601 w 3622642"/>
                <a:gd name="connsiteY99" fmla="*/ 2563222 h 2729995"/>
                <a:gd name="connsiteX100" fmla="*/ 3500503 w 3622642"/>
                <a:gd name="connsiteY100" fmla="*/ 2577263 h 2729995"/>
                <a:gd name="connsiteX101" fmla="*/ 3553693 w 3622642"/>
                <a:gd name="connsiteY101" fmla="*/ 2568395 h 2729995"/>
                <a:gd name="connsiteX102" fmla="*/ 3572161 w 3622642"/>
                <a:gd name="connsiteY102" fmla="*/ 2535388 h 2729995"/>
                <a:gd name="connsiteX103" fmla="*/ 3605405 w 3622642"/>
                <a:gd name="connsiteY103" fmla="*/ 2559035 h 2729995"/>
                <a:gd name="connsiteX104" fmla="*/ 3622643 w 3622642"/>
                <a:gd name="connsiteY104" fmla="*/ 2564700 h 2729995"/>
                <a:gd name="connsiteX105" fmla="*/ 3613285 w 3622642"/>
                <a:gd name="connsiteY105" fmla="*/ 2521348 h 2729995"/>
                <a:gd name="connsiteX106" fmla="*/ 3612793 w 3622642"/>
                <a:gd name="connsiteY106" fmla="*/ 2519131 h 2729995"/>
                <a:gd name="connsiteX107" fmla="*/ 3609591 w 3622642"/>
                <a:gd name="connsiteY107" fmla="*/ 2519131 h 2729995"/>
                <a:gd name="connsiteX108" fmla="*/ 3590384 w 3622642"/>
                <a:gd name="connsiteY108" fmla="*/ 2464447 h 2729995"/>
                <a:gd name="connsiteX109" fmla="*/ 3582996 w 3622642"/>
                <a:gd name="connsiteY109" fmla="*/ 2362963 h 2729995"/>
                <a:gd name="connsiteX110" fmla="*/ 3583489 w 3622642"/>
                <a:gd name="connsiteY110" fmla="*/ 2260986 h 2729995"/>
                <a:gd name="connsiteX111" fmla="*/ 3552954 w 3622642"/>
                <a:gd name="connsiteY111" fmla="*/ 2173049 h 2729995"/>
                <a:gd name="connsiteX112" fmla="*/ 3529314 w 3622642"/>
                <a:gd name="connsiteY112" fmla="*/ 2077230 h 2729995"/>
                <a:gd name="connsiteX113" fmla="*/ 3486466 w 3622642"/>
                <a:gd name="connsiteY113" fmla="*/ 1955547 h 2729995"/>
                <a:gd name="connsiteX114" fmla="*/ 3402249 w 3622642"/>
                <a:gd name="connsiteY114" fmla="*/ 1864901 h 2729995"/>
                <a:gd name="connsiteX115" fmla="*/ 3355707 w 3622642"/>
                <a:gd name="connsiteY115" fmla="*/ 1744203 h 2729995"/>
                <a:gd name="connsiteX116" fmla="*/ 3290205 w 3622642"/>
                <a:gd name="connsiteY116" fmla="*/ 1642226 h 2729995"/>
                <a:gd name="connsiteX117" fmla="*/ 3223717 w 3622642"/>
                <a:gd name="connsiteY117" fmla="*/ 1527440 h 2729995"/>
                <a:gd name="connsiteX118" fmla="*/ 3151320 w 3622642"/>
                <a:gd name="connsiteY118" fmla="*/ 1346147 h 2729995"/>
                <a:gd name="connsiteX119" fmla="*/ 3086556 w 3622642"/>
                <a:gd name="connsiteY119" fmla="*/ 1195152 h 2729995"/>
                <a:gd name="connsiteX120" fmla="*/ 3039276 w 3622642"/>
                <a:gd name="connsiteY120" fmla="*/ 1107708 h 2729995"/>
                <a:gd name="connsiteX121" fmla="*/ 3024993 w 3622642"/>
                <a:gd name="connsiteY121" fmla="*/ 1044896 h 2729995"/>
                <a:gd name="connsiteX122" fmla="*/ 2992242 w 3622642"/>
                <a:gd name="connsiteY122" fmla="*/ 937007 h 2729995"/>
                <a:gd name="connsiteX123" fmla="*/ 2928956 w 3622642"/>
                <a:gd name="connsiteY123" fmla="*/ 742413 h 2729995"/>
                <a:gd name="connsiteX124" fmla="*/ 2855573 w 3622642"/>
                <a:gd name="connsiteY124" fmla="*/ 492643 h 2729995"/>
                <a:gd name="connsiteX125" fmla="*/ 2758551 w 3622642"/>
                <a:gd name="connsiteY125" fmla="*/ 405692 h 2729995"/>
                <a:gd name="connsiteX126" fmla="*/ 2561304 w 3622642"/>
                <a:gd name="connsiteY126" fmla="*/ 355196 h 2729995"/>
                <a:gd name="connsiteX127" fmla="*/ 2392623 w 3622642"/>
                <a:gd name="connsiteY127" fmla="*/ 293369 h 2729995"/>
                <a:gd name="connsiteX128" fmla="*/ 2188235 w 3622642"/>
                <a:gd name="connsiteY128" fmla="*/ 249277 h 2729995"/>
                <a:gd name="connsiteX129" fmla="*/ 2082840 w 3622642"/>
                <a:gd name="connsiteY129" fmla="*/ 217748 h 2729995"/>
                <a:gd name="connsiteX130" fmla="*/ 2055506 w 3622642"/>
                <a:gd name="connsiteY130" fmla="*/ 222675 h 2729995"/>
                <a:gd name="connsiteX131" fmla="*/ 2043194 w 3622642"/>
                <a:gd name="connsiteY131" fmla="*/ 244105 h 2729995"/>
                <a:gd name="connsiteX132" fmla="*/ 1983355 w 3622642"/>
                <a:gd name="connsiteY132" fmla="*/ 362339 h 2729995"/>
                <a:gd name="connsiteX133" fmla="*/ 1917606 w 3622642"/>
                <a:gd name="connsiteY133" fmla="*/ 459390 h 2729995"/>
                <a:gd name="connsiteX134" fmla="*/ 1849887 w 3622642"/>
                <a:gd name="connsiteY134" fmla="*/ 528360 h 2729995"/>
                <a:gd name="connsiteX135" fmla="*/ 1770841 w 3622642"/>
                <a:gd name="connsiteY135" fmla="*/ 598808 h 2729995"/>
                <a:gd name="connsiteX136" fmla="*/ 1688593 w 3622642"/>
                <a:gd name="connsiteY136" fmla="*/ 619499 h 2729995"/>
                <a:gd name="connsiteX137" fmla="*/ 1596496 w 3622642"/>
                <a:gd name="connsiteY137" fmla="*/ 592896 h 2729995"/>
                <a:gd name="connsiteX138" fmla="*/ 1585414 w 3622642"/>
                <a:gd name="connsiteY138" fmla="*/ 586984 h 2729995"/>
                <a:gd name="connsiteX139" fmla="*/ 1540597 w 3622642"/>
                <a:gd name="connsiteY139" fmla="*/ 560135 h 2729995"/>
                <a:gd name="connsiteX140" fmla="*/ 1493071 w 3622642"/>
                <a:gd name="connsiteY140" fmla="*/ 545602 h 2729995"/>
                <a:gd name="connsiteX141" fmla="*/ 1435941 w 3622642"/>
                <a:gd name="connsiteY141" fmla="*/ 485007 h 2729995"/>
                <a:gd name="connsiteX142" fmla="*/ 1346798 w 3622642"/>
                <a:gd name="connsiteY142" fmla="*/ 381059 h 2729995"/>
                <a:gd name="connsiteX143" fmla="*/ 1287205 w 3622642"/>
                <a:gd name="connsiteY143" fmla="*/ 273417 h 27299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</a:cxnLst>
              <a:rect l="l" t="t" r="r" b="b"/>
              <a:pathLst>
                <a:path w="3622642" h="2729995">
                  <a:moveTo>
                    <a:pt x="1287205" y="273417"/>
                  </a:moveTo>
                  <a:cubicBezTo>
                    <a:pt x="1274647" y="241888"/>
                    <a:pt x="1268737" y="217748"/>
                    <a:pt x="1270953" y="187204"/>
                  </a:cubicBezTo>
                  <a:cubicBezTo>
                    <a:pt x="1272923" y="156661"/>
                    <a:pt x="1283265" y="119712"/>
                    <a:pt x="1289175" y="93602"/>
                  </a:cubicBezTo>
                  <a:cubicBezTo>
                    <a:pt x="1295085" y="67738"/>
                    <a:pt x="1296563" y="52713"/>
                    <a:pt x="1297055" y="36702"/>
                  </a:cubicBezTo>
                  <a:cubicBezTo>
                    <a:pt x="1297302" y="23647"/>
                    <a:pt x="1296563" y="9853"/>
                    <a:pt x="1295578" y="246"/>
                  </a:cubicBezTo>
                  <a:cubicBezTo>
                    <a:pt x="1294100" y="246"/>
                    <a:pt x="1292623" y="0"/>
                    <a:pt x="1291145" y="0"/>
                  </a:cubicBezTo>
                  <a:cubicBezTo>
                    <a:pt x="1287944" y="5912"/>
                    <a:pt x="1282773" y="12316"/>
                    <a:pt x="1275385" y="19459"/>
                  </a:cubicBezTo>
                  <a:cubicBezTo>
                    <a:pt x="1266028" y="28573"/>
                    <a:pt x="1253223" y="38672"/>
                    <a:pt x="1240172" y="48033"/>
                  </a:cubicBezTo>
                  <a:cubicBezTo>
                    <a:pt x="1227367" y="57393"/>
                    <a:pt x="1214562" y="66014"/>
                    <a:pt x="1195847" y="81286"/>
                  </a:cubicBezTo>
                  <a:cubicBezTo>
                    <a:pt x="1177132" y="96558"/>
                    <a:pt x="1152260" y="118727"/>
                    <a:pt x="1124926" y="137447"/>
                  </a:cubicBezTo>
                  <a:cubicBezTo>
                    <a:pt x="1097593" y="156168"/>
                    <a:pt x="1067550" y="171686"/>
                    <a:pt x="1035291" y="181539"/>
                  </a:cubicBezTo>
                  <a:cubicBezTo>
                    <a:pt x="1002786" y="191638"/>
                    <a:pt x="968065" y="195826"/>
                    <a:pt x="939254" y="200506"/>
                  </a:cubicBezTo>
                  <a:cubicBezTo>
                    <a:pt x="910689" y="204940"/>
                    <a:pt x="888034" y="209866"/>
                    <a:pt x="856760" y="219965"/>
                  </a:cubicBezTo>
                  <a:cubicBezTo>
                    <a:pt x="825240" y="230064"/>
                    <a:pt x="785101" y="245829"/>
                    <a:pt x="730187" y="257406"/>
                  </a:cubicBezTo>
                  <a:cubicBezTo>
                    <a:pt x="675273" y="269229"/>
                    <a:pt x="605585" y="277358"/>
                    <a:pt x="547716" y="289182"/>
                  </a:cubicBezTo>
                  <a:cubicBezTo>
                    <a:pt x="489847" y="301005"/>
                    <a:pt x="443552" y="316523"/>
                    <a:pt x="415479" y="328347"/>
                  </a:cubicBezTo>
                  <a:cubicBezTo>
                    <a:pt x="387407" y="340170"/>
                    <a:pt x="377064" y="348052"/>
                    <a:pt x="369431" y="373423"/>
                  </a:cubicBezTo>
                  <a:cubicBezTo>
                    <a:pt x="361551" y="398548"/>
                    <a:pt x="356379" y="440916"/>
                    <a:pt x="349731" y="485253"/>
                  </a:cubicBezTo>
                  <a:cubicBezTo>
                    <a:pt x="343328" y="529345"/>
                    <a:pt x="335941" y="575407"/>
                    <a:pt x="330769" y="605458"/>
                  </a:cubicBezTo>
                  <a:cubicBezTo>
                    <a:pt x="325598" y="635510"/>
                    <a:pt x="323136" y="649550"/>
                    <a:pt x="315256" y="670980"/>
                  </a:cubicBezTo>
                  <a:cubicBezTo>
                    <a:pt x="307376" y="692410"/>
                    <a:pt x="294571" y="721476"/>
                    <a:pt x="287676" y="760148"/>
                  </a:cubicBezTo>
                  <a:cubicBezTo>
                    <a:pt x="280781" y="799067"/>
                    <a:pt x="279549" y="847839"/>
                    <a:pt x="278811" y="877644"/>
                  </a:cubicBezTo>
                  <a:cubicBezTo>
                    <a:pt x="278072" y="907449"/>
                    <a:pt x="277579" y="918287"/>
                    <a:pt x="272654" y="928386"/>
                  </a:cubicBezTo>
                  <a:cubicBezTo>
                    <a:pt x="267729" y="938485"/>
                    <a:pt x="258618" y="948092"/>
                    <a:pt x="251477" y="970014"/>
                  </a:cubicBezTo>
                  <a:cubicBezTo>
                    <a:pt x="244336" y="991691"/>
                    <a:pt x="238918" y="1025437"/>
                    <a:pt x="233254" y="1046867"/>
                  </a:cubicBezTo>
                  <a:cubicBezTo>
                    <a:pt x="227591" y="1068297"/>
                    <a:pt x="221681" y="1077411"/>
                    <a:pt x="208876" y="1092682"/>
                  </a:cubicBezTo>
                  <a:cubicBezTo>
                    <a:pt x="196071" y="1107954"/>
                    <a:pt x="176124" y="1129384"/>
                    <a:pt x="167013" y="1153524"/>
                  </a:cubicBezTo>
                  <a:cubicBezTo>
                    <a:pt x="157902" y="1177663"/>
                    <a:pt x="159625" y="1204512"/>
                    <a:pt x="147805" y="1257964"/>
                  </a:cubicBezTo>
                  <a:cubicBezTo>
                    <a:pt x="135985" y="1311170"/>
                    <a:pt x="110622" y="1391224"/>
                    <a:pt x="89444" y="1472018"/>
                  </a:cubicBezTo>
                  <a:cubicBezTo>
                    <a:pt x="68267" y="1553057"/>
                    <a:pt x="51275" y="1635083"/>
                    <a:pt x="36993" y="1691983"/>
                  </a:cubicBezTo>
                  <a:cubicBezTo>
                    <a:pt x="22710" y="1748883"/>
                    <a:pt x="11629" y="1780412"/>
                    <a:pt x="4734" y="1807015"/>
                  </a:cubicBezTo>
                  <a:cubicBezTo>
                    <a:pt x="-1915" y="1833618"/>
                    <a:pt x="-3885" y="1855048"/>
                    <a:pt x="14584" y="1941753"/>
                  </a:cubicBezTo>
                  <a:cubicBezTo>
                    <a:pt x="33053" y="2028704"/>
                    <a:pt x="72207" y="2180931"/>
                    <a:pt x="93630" y="2271577"/>
                  </a:cubicBezTo>
                  <a:cubicBezTo>
                    <a:pt x="115054" y="2362224"/>
                    <a:pt x="118748" y="2391290"/>
                    <a:pt x="129337" y="2409025"/>
                  </a:cubicBezTo>
                  <a:cubicBezTo>
                    <a:pt x="139679" y="2426514"/>
                    <a:pt x="156917" y="2433164"/>
                    <a:pt x="187205" y="2444003"/>
                  </a:cubicBezTo>
                  <a:cubicBezTo>
                    <a:pt x="217741" y="2455087"/>
                    <a:pt x="261327" y="2470605"/>
                    <a:pt x="309838" y="2488340"/>
                  </a:cubicBezTo>
                  <a:cubicBezTo>
                    <a:pt x="336679" y="2498193"/>
                    <a:pt x="364998" y="2508785"/>
                    <a:pt x="398981" y="2519131"/>
                  </a:cubicBezTo>
                  <a:lnTo>
                    <a:pt x="382482" y="2519131"/>
                  </a:lnTo>
                  <a:cubicBezTo>
                    <a:pt x="446015" y="2540068"/>
                    <a:pt x="476303" y="2550167"/>
                    <a:pt x="529247" y="2558049"/>
                  </a:cubicBezTo>
                  <a:cubicBezTo>
                    <a:pt x="598936" y="2568641"/>
                    <a:pt x="708517" y="2575046"/>
                    <a:pt x="809234" y="2582928"/>
                  </a:cubicBezTo>
                  <a:cubicBezTo>
                    <a:pt x="909950" y="2591057"/>
                    <a:pt x="1002294" y="2600663"/>
                    <a:pt x="1090205" y="2607560"/>
                  </a:cubicBezTo>
                  <a:cubicBezTo>
                    <a:pt x="1178117" y="2614703"/>
                    <a:pt x="1261595" y="2618891"/>
                    <a:pt x="1313062" y="2618398"/>
                  </a:cubicBezTo>
                  <a:cubicBezTo>
                    <a:pt x="1364528" y="2617906"/>
                    <a:pt x="1383982" y="2612486"/>
                    <a:pt x="1401465" y="2597461"/>
                  </a:cubicBezTo>
                  <a:cubicBezTo>
                    <a:pt x="1419196" y="2582435"/>
                    <a:pt x="1435448" y="2557803"/>
                    <a:pt x="1447268" y="2544994"/>
                  </a:cubicBezTo>
                  <a:cubicBezTo>
                    <a:pt x="1459088" y="2532432"/>
                    <a:pt x="1466968" y="2531447"/>
                    <a:pt x="1488638" y="2537358"/>
                  </a:cubicBezTo>
                  <a:cubicBezTo>
                    <a:pt x="1510308" y="2543270"/>
                    <a:pt x="1546014" y="2555833"/>
                    <a:pt x="1577042" y="2561498"/>
                  </a:cubicBezTo>
                  <a:cubicBezTo>
                    <a:pt x="1608069" y="2567163"/>
                    <a:pt x="1634172" y="2565932"/>
                    <a:pt x="1652148" y="2560513"/>
                  </a:cubicBezTo>
                  <a:cubicBezTo>
                    <a:pt x="1669878" y="2555340"/>
                    <a:pt x="1679236" y="2546226"/>
                    <a:pt x="1684653" y="2538836"/>
                  </a:cubicBezTo>
                  <a:cubicBezTo>
                    <a:pt x="1690071" y="2531200"/>
                    <a:pt x="1691302" y="2525289"/>
                    <a:pt x="1697951" y="2522825"/>
                  </a:cubicBezTo>
                  <a:cubicBezTo>
                    <a:pt x="1704353" y="2520609"/>
                    <a:pt x="1716173" y="2521594"/>
                    <a:pt x="1748678" y="2522333"/>
                  </a:cubicBezTo>
                  <a:cubicBezTo>
                    <a:pt x="1780937" y="2523318"/>
                    <a:pt x="1833635" y="2523811"/>
                    <a:pt x="1980400" y="2523072"/>
                  </a:cubicBezTo>
                  <a:cubicBezTo>
                    <a:pt x="2127165" y="2522579"/>
                    <a:pt x="2367751" y="2520855"/>
                    <a:pt x="2494324" y="2519870"/>
                  </a:cubicBezTo>
                  <a:cubicBezTo>
                    <a:pt x="2549484" y="2519377"/>
                    <a:pt x="2582974" y="2519131"/>
                    <a:pt x="2608338" y="2519131"/>
                  </a:cubicBezTo>
                  <a:cubicBezTo>
                    <a:pt x="2603413" y="2513712"/>
                    <a:pt x="2599227" y="2507554"/>
                    <a:pt x="2595040" y="2501149"/>
                  </a:cubicBezTo>
                  <a:cubicBezTo>
                    <a:pt x="2579034" y="2476517"/>
                    <a:pt x="2563274" y="2444249"/>
                    <a:pt x="2557364" y="2412473"/>
                  </a:cubicBezTo>
                  <a:cubicBezTo>
                    <a:pt x="2551700" y="2380452"/>
                    <a:pt x="2555394" y="2348922"/>
                    <a:pt x="2551947" y="2309511"/>
                  </a:cubicBezTo>
                  <a:cubicBezTo>
                    <a:pt x="2548253" y="2270100"/>
                    <a:pt x="2537664" y="2222806"/>
                    <a:pt x="2534709" y="2191769"/>
                  </a:cubicBezTo>
                  <a:cubicBezTo>
                    <a:pt x="2531754" y="2160733"/>
                    <a:pt x="2536679" y="2145707"/>
                    <a:pt x="2540619" y="2112207"/>
                  </a:cubicBezTo>
                  <a:cubicBezTo>
                    <a:pt x="2544559" y="2078708"/>
                    <a:pt x="2547760" y="2026487"/>
                    <a:pt x="2549484" y="1981164"/>
                  </a:cubicBezTo>
                  <a:cubicBezTo>
                    <a:pt x="2550962" y="1935841"/>
                    <a:pt x="2550962" y="1897415"/>
                    <a:pt x="2558595" y="1863915"/>
                  </a:cubicBezTo>
                  <a:cubicBezTo>
                    <a:pt x="2565983" y="1830416"/>
                    <a:pt x="2581004" y="1801842"/>
                    <a:pt x="2590362" y="1771052"/>
                  </a:cubicBezTo>
                  <a:cubicBezTo>
                    <a:pt x="2599719" y="1740262"/>
                    <a:pt x="2603659" y="1707008"/>
                    <a:pt x="2606368" y="1681391"/>
                  </a:cubicBezTo>
                  <a:cubicBezTo>
                    <a:pt x="2608830" y="1656020"/>
                    <a:pt x="2610554" y="1638285"/>
                    <a:pt x="2611047" y="1621289"/>
                  </a:cubicBezTo>
                  <a:cubicBezTo>
                    <a:pt x="2611539" y="1604046"/>
                    <a:pt x="2611047" y="1587296"/>
                    <a:pt x="2612278" y="1583109"/>
                  </a:cubicBezTo>
                  <a:cubicBezTo>
                    <a:pt x="2613263" y="1578921"/>
                    <a:pt x="2615972" y="1586803"/>
                    <a:pt x="2626314" y="1622027"/>
                  </a:cubicBezTo>
                  <a:cubicBezTo>
                    <a:pt x="2636903" y="1657005"/>
                    <a:pt x="2655126" y="1719324"/>
                    <a:pt x="2670393" y="1770313"/>
                  </a:cubicBezTo>
                  <a:cubicBezTo>
                    <a:pt x="2685661" y="1821302"/>
                    <a:pt x="2697973" y="1860959"/>
                    <a:pt x="2707823" y="1895198"/>
                  </a:cubicBezTo>
                  <a:cubicBezTo>
                    <a:pt x="2717673" y="1929437"/>
                    <a:pt x="2725307" y="1958503"/>
                    <a:pt x="2733926" y="1981903"/>
                  </a:cubicBezTo>
                  <a:cubicBezTo>
                    <a:pt x="2742544" y="2005057"/>
                    <a:pt x="2752148" y="2022793"/>
                    <a:pt x="2764707" y="2040528"/>
                  </a:cubicBezTo>
                  <a:cubicBezTo>
                    <a:pt x="2777266" y="2058263"/>
                    <a:pt x="2792779" y="2075998"/>
                    <a:pt x="2808786" y="2097428"/>
                  </a:cubicBezTo>
                  <a:cubicBezTo>
                    <a:pt x="2825038" y="2118858"/>
                    <a:pt x="2841537" y="2143983"/>
                    <a:pt x="2854834" y="2165167"/>
                  </a:cubicBezTo>
                  <a:cubicBezTo>
                    <a:pt x="2867886" y="2186350"/>
                    <a:pt x="2877489" y="2203593"/>
                    <a:pt x="2891280" y="2218618"/>
                  </a:cubicBezTo>
                  <a:cubicBezTo>
                    <a:pt x="2902115" y="2230934"/>
                    <a:pt x="2915658" y="2241773"/>
                    <a:pt x="2941022" y="2259754"/>
                  </a:cubicBezTo>
                  <a:cubicBezTo>
                    <a:pt x="2928463" y="2267390"/>
                    <a:pt x="2918367" y="2272809"/>
                    <a:pt x="2900145" y="2281430"/>
                  </a:cubicBezTo>
                  <a:cubicBezTo>
                    <a:pt x="2876997" y="2292268"/>
                    <a:pt x="2840306" y="2308526"/>
                    <a:pt x="2816173" y="2328478"/>
                  </a:cubicBezTo>
                  <a:cubicBezTo>
                    <a:pt x="2792041" y="2348676"/>
                    <a:pt x="2780467" y="2372816"/>
                    <a:pt x="2778743" y="2395231"/>
                  </a:cubicBezTo>
                  <a:cubicBezTo>
                    <a:pt x="2777019" y="2417646"/>
                    <a:pt x="2784899" y="2438091"/>
                    <a:pt x="2795981" y="2453116"/>
                  </a:cubicBezTo>
                  <a:cubicBezTo>
                    <a:pt x="2807062" y="2467896"/>
                    <a:pt x="2820852" y="2477010"/>
                    <a:pt x="2829963" y="2486370"/>
                  </a:cubicBezTo>
                  <a:cubicBezTo>
                    <a:pt x="2838828" y="2495730"/>
                    <a:pt x="2843014" y="2505583"/>
                    <a:pt x="2846708" y="2512973"/>
                  </a:cubicBezTo>
                  <a:cubicBezTo>
                    <a:pt x="2852126" y="2522825"/>
                    <a:pt x="2858528" y="2531693"/>
                    <a:pt x="2863207" y="2542039"/>
                  </a:cubicBezTo>
                  <a:cubicBezTo>
                    <a:pt x="2869609" y="2556572"/>
                    <a:pt x="2877982" y="2578987"/>
                    <a:pt x="2889310" y="2593520"/>
                  </a:cubicBezTo>
                  <a:cubicBezTo>
                    <a:pt x="2900637" y="2608053"/>
                    <a:pt x="2914673" y="2615196"/>
                    <a:pt x="2927971" y="2614211"/>
                  </a:cubicBezTo>
                  <a:cubicBezTo>
                    <a:pt x="2941022" y="2613225"/>
                    <a:pt x="2953088" y="2604358"/>
                    <a:pt x="2958998" y="2603126"/>
                  </a:cubicBezTo>
                  <a:cubicBezTo>
                    <a:pt x="2964908" y="2601648"/>
                    <a:pt x="2964662" y="2607806"/>
                    <a:pt x="2964908" y="2615442"/>
                  </a:cubicBezTo>
                  <a:cubicBezTo>
                    <a:pt x="2965155" y="2623078"/>
                    <a:pt x="2965893" y="2632192"/>
                    <a:pt x="2970818" y="2644755"/>
                  </a:cubicBezTo>
                  <a:cubicBezTo>
                    <a:pt x="2975497" y="2657071"/>
                    <a:pt x="2984362" y="2672589"/>
                    <a:pt x="2994458" y="2683427"/>
                  </a:cubicBezTo>
                  <a:cubicBezTo>
                    <a:pt x="3004555" y="2694512"/>
                    <a:pt x="3015882" y="2700916"/>
                    <a:pt x="3027210" y="2702394"/>
                  </a:cubicBezTo>
                  <a:cubicBezTo>
                    <a:pt x="3038783" y="2703872"/>
                    <a:pt x="3050603" y="2700423"/>
                    <a:pt x="3057745" y="2702887"/>
                  </a:cubicBezTo>
                  <a:cubicBezTo>
                    <a:pt x="3064886" y="2705596"/>
                    <a:pt x="3067348" y="2713971"/>
                    <a:pt x="3072027" y="2720129"/>
                  </a:cubicBezTo>
                  <a:cubicBezTo>
                    <a:pt x="3076952" y="2726041"/>
                    <a:pt x="3084093" y="2729736"/>
                    <a:pt x="3099361" y="2729982"/>
                  </a:cubicBezTo>
                  <a:cubicBezTo>
                    <a:pt x="3114382" y="2730228"/>
                    <a:pt x="3137530" y="2727272"/>
                    <a:pt x="3159200" y="2716927"/>
                  </a:cubicBezTo>
                  <a:cubicBezTo>
                    <a:pt x="3180870" y="2706828"/>
                    <a:pt x="3201309" y="2689339"/>
                    <a:pt x="3211897" y="2683181"/>
                  </a:cubicBezTo>
                  <a:cubicBezTo>
                    <a:pt x="3222486" y="2676776"/>
                    <a:pt x="3223225" y="2681703"/>
                    <a:pt x="3225441" y="2688107"/>
                  </a:cubicBezTo>
                  <a:cubicBezTo>
                    <a:pt x="3227904" y="2694512"/>
                    <a:pt x="3231597" y="2702640"/>
                    <a:pt x="3237015" y="2707320"/>
                  </a:cubicBezTo>
                  <a:cubicBezTo>
                    <a:pt x="3242186" y="2712000"/>
                    <a:pt x="3249327" y="2713232"/>
                    <a:pt x="3265826" y="2710522"/>
                  </a:cubicBezTo>
                  <a:cubicBezTo>
                    <a:pt x="3282325" y="2707813"/>
                    <a:pt x="3308181" y="2701162"/>
                    <a:pt x="3331329" y="2689585"/>
                  </a:cubicBezTo>
                  <a:cubicBezTo>
                    <a:pt x="3354230" y="2678254"/>
                    <a:pt x="3374422" y="2661751"/>
                    <a:pt x="3396831" y="2641060"/>
                  </a:cubicBezTo>
                  <a:cubicBezTo>
                    <a:pt x="3419240" y="2620369"/>
                    <a:pt x="3444111" y="2595244"/>
                    <a:pt x="3460856" y="2570858"/>
                  </a:cubicBezTo>
                  <a:cubicBezTo>
                    <a:pt x="3464304" y="2565932"/>
                    <a:pt x="3467259" y="2561005"/>
                    <a:pt x="3469968" y="2556325"/>
                  </a:cubicBezTo>
                  <a:cubicBezTo>
                    <a:pt x="3475385" y="2558788"/>
                    <a:pt x="3476370" y="2561005"/>
                    <a:pt x="3477601" y="2563222"/>
                  </a:cubicBezTo>
                  <a:cubicBezTo>
                    <a:pt x="3480803" y="2569380"/>
                    <a:pt x="3485481" y="2575046"/>
                    <a:pt x="3500503" y="2577263"/>
                  </a:cubicBezTo>
                  <a:cubicBezTo>
                    <a:pt x="3515770" y="2579726"/>
                    <a:pt x="3541380" y="2578987"/>
                    <a:pt x="3553693" y="2568395"/>
                  </a:cubicBezTo>
                  <a:cubicBezTo>
                    <a:pt x="3566005" y="2557803"/>
                    <a:pt x="3565020" y="2537358"/>
                    <a:pt x="3572161" y="2535388"/>
                  </a:cubicBezTo>
                  <a:cubicBezTo>
                    <a:pt x="3579303" y="2533171"/>
                    <a:pt x="3594570" y="2549182"/>
                    <a:pt x="3605405" y="2559035"/>
                  </a:cubicBezTo>
                  <a:cubicBezTo>
                    <a:pt x="3616240" y="2568888"/>
                    <a:pt x="3622643" y="2572336"/>
                    <a:pt x="3622643" y="2564700"/>
                  </a:cubicBezTo>
                  <a:cubicBezTo>
                    <a:pt x="3622643" y="2556818"/>
                    <a:pt x="3616240" y="2538097"/>
                    <a:pt x="3613285" y="2521348"/>
                  </a:cubicBezTo>
                  <a:cubicBezTo>
                    <a:pt x="3613039" y="2520609"/>
                    <a:pt x="3613039" y="2519870"/>
                    <a:pt x="3612793" y="2519131"/>
                  </a:cubicBezTo>
                  <a:lnTo>
                    <a:pt x="3609591" y="2519131"/>
                  </a:lnTo>
                  <a:cubicBezTo>
                    <a:pt x="3603189" y="2503366"/>
                    <a:pt x="3595555" y="2484399"/>
                    <a:pt x="3590384" y="2464447"/>
                  </a:cubicBezTo>
                  <a:cubicBezTo>
                    <a:pt x="3582504" y="2432179"/>
                    <a:pt x="3581273" y="2397940"/>
                    <a:pt x="3582996" y="2362963"/>
                  </a:cubicBezTo>
                  <a:cubicBezTo>
                    <a:pt x="3584474" y="2328231"/>
                    <a:pt x="3588906" y="2292761"/>
                    <a:pt x="3583489" y="2260986"/>
                  </a:cubicBezTo>
                  <a:cubicBezTo>
                    <a:pt x="3578071" y="2229456"/>
                    <a:pt x="3563050" y="2201622"/>
                    <a:pt x="3552954" y="2173049"/>
                  </a:cubicBezTo>
                  <a:cubicBezTo>
                    <a:pt x="3542858" y="2144722"/>
                    <a:pt x="3537440" y="2115902"/>
                    <a:pt x="3529314" y="2077230"/>
                  </a:cubicBezTo>
                  <a:cubicBezTo>
                    <a:pt x="3521434" y="2038557"/>
                    <a:pt x="3510599" y="1990278"/>
                    <a:pt x="3486466" y="1955547"/>
                  </a:cubicBezTo>
                  <a:cubicBezTo>
                    <a:pt x="3462334" y="1920569"/>
                    <a:pt x="3424904" y="1899139"/>
                    <a:pt x="3402249" y="1864901"/>
                  </a:cubicBezTo>
                  <a:cubicBezTo>
                    <a:pt x="3379840" y="1830416"/>
                    <a:pt x="3372206" y="1783368"/>
                    <a:pt x="3355707" y="1744203"/>
                  </a:cubicBezTo>
                  <a:cubicBezTo>
                    <a:pt x="3338962" y="1705038"/>
                    <a:pt x="3313352" y="1674001"/>
                    <a:pt x="3290205" y="1642226"/>
                  </a:cubicBezTo>
                  <a:cubicBezTo>
                    <a:pt x="3267304" y="1610697"/>
                    <a:pt x="3246865" y="1578429"/>
                    <a:pt x="3223717" y="1527440"/>
                  </a:cubicBezTo>
                  <a:cubicBezTo>
                    <a:pt x="3200816" y="1476698"/>
                    <a:pt x="3174960" y="1406742"/>
                    <a:pt x="3151320" y="1346147"/>
                  </a:cubicBezTo>
                  <a:cubicBezTo>
                    <a:pt x="3127926" y="1285552"/>
                    <a:pt x="3106502" y="1234317"/>
                    <a:pt x="3086556" y="1195152"/>
                  </a:cubicBezTo>
                  <a:cubicBezTo>
                    <a:pt x="3066610" y="1155987"/>
                    <a:pt x="3048387" y="1129138"/>
                    <a:pt x="3039276" y="1107708"/>
                  </a:cubicBezTo>
                  <a:cubicBezTo>
                    <a:pt x="3030165" y="1086278"/>
                    <a:pt x="3030165" y="1070021"/>
                    <a:pt x="3024993" y="1044896"/>
                  </a:cubicBezTo>
                  <a:cubicBezTo>
                    <a:pt x="3019576" y="1019771"/>
                    <a:pt x="3008741" y="985286"/>
                    <a:pt x="2992242" y="937007"/>
                  </a:cubicBezTo>
                  <a:cubicBezTo>
                    <a:pt x="2975497" y="888975"/>
                    <a:pt x="2953088" y="826655"/>
                    <a:pt x="2928956" y="742413"/>
                  </a:cubicBezTo>
                  <a:cubicBezTo>
                    <a:pt x="2904823" y="658171"/>
                    <a:pt x="2879213" y="552007"/>
                    <a:pt x="2855573" y="492643"/>
                  </a:cubicBezTo>
                  <a:cubicBezTo>
                    <a:pt x="2831933" y="433033"/>
                    <a:pt x="2810509" y="420225"/>
                    <a:pt x="2758551" y="405692"/>
                  </a:cubicBezTo>
                  <a:cubicBezTo>
                    <a:pt x="2706592" y="391159"/>
                    <a:pt x="2623852" y="375148"/>
                    <a:pt x="2561304" y="355196"/>
                  </a:cubicBezTo>
                  <a:cubicBezTo>
                    <a:pt x="2498510" y="335490"/>
                    <a:pt x="2455663" y="311843"/>
                    <a:pt x="2392623" y="293369"/>
                  </a:cubicBezTo>
                  <a:cubicBezTo>
                    <a:pt x="2329583" y="274895"/>
                    <a:pt x="2246596" y="261347"/>
                    <a:pt x="2188235" y="249277"/>
                  </a:cubicBezTo>
                  <a:cubicBezTo>
                    <a:pt x="2130613" y="237454"/>
                    <a:pt x="2097369" y="226862"/>
                    <a:pt x="2082840" y="217748"/>
                  </a:cubicBezTo>
                  <a:cubicBezTo>
                    <a:pt x="2074221" y="219719"/>
                    <a:pt x="2064864" y="221443"/>
                    <a:pt x="2055506" y="222675"/>
                  </a:cubicBezTo>
                  <a:cubicBezTo>
                    <a:pt x="2051566" y="228586"/>
                    <a:pt x="2047626" y="235730"/>
                    <a:pt x="2043194" y="244105"/>
                  </a:cubicBezTo>
                  <a:cubicBezTo>
                    <a:pt x="2027187" y="274156"/>
                    <a:pt x="2005271" y="322435"/>
                    <a:pt x="1983355" y="362339"/>
                  </a:cubicBezTo>
                  <a:cubicBezTo>
                    <a:pt x="1961439" y="402243"/>
                    <a:pt x="1939276" y="434019"/>
                    <a:pt x="1917606" y="459390"/>
                  </a:cubicBezTo>
                  <a:cubicBezTo>
                    <a:pt x="1895936" y="484761"/>
                    <a:pt x="1874512" y="504220"/>
                    <a:pt x="1849887" y="528360"/>
                  </a:cubicBezTo>
                  <a:cubicBezTo>
                    <a:pt x="1825262" y="552499"/>
                    <a:pt x="1797436" y="581319"/>
                    <a:pt x="1770841" y="598808"/>
                  </a:cubicBezTo>
                  <a:cubicBezTo>
                    <a:pt x="1744246" y="616297"/>
                    <a:pt x="1719128" y="622208"/>
                    <a:pt x="1688593" y="619499"/>
                  </a:cubicBezTo>
                  <a:cubicBezTo>
                    <a:pt x="1657812" y="616789"/>
                    <a:pt x="1622106" y="605458"/>
                    <a:pt x="1596496" y="592896"/>
                  </a:cubicBezTo>
                  <a:cubicBezTo>
                    <a:pt x="1592556" y="590925"/>
                    <a:pt x="1588862" y="588955"/>
                    <a:pt x="1585414" y="586984"/>
                  </a:cubicBezTo>
                  <a:cubicBezTo>
                    <a:pt x="1566453" y="576146"/>
                    <a:pt x="1553648" y="565308"/>
                    <a:pt x="1540597" y="560135"/>
                  </a:cubicBezTo>
                  <a:cubicBezTo>
                    <a:pt x="1525083" y="553977"/>
                    <a:pt x="1508831" y="555701"/>
                    <a:pt x="1493071" y="545602"/>
                  </a:cubicBezTo>
                  <a:cubicBezTo>
                    <a:pt x="1477311" y="535749"/>
                    <a:pt x="1461797" y="514319"/>
                    <a:pt x="1435941" y="485007"/>
                  </a:cubicBezTo>
                  <a:cubicBezTo>
                    <a:pt x="1410330" y="455941"/>
                    <a:pt x="1374378" y="418993"/>
                    <a:pt x="1346798" y="381059"/>
                  </a:cubicBezTo>
                  <a:cubicBezTo>
                    <a:pt x="1319218" y="343372"/>
                    <a:pt x="1299764" y="304700"/>
                    <a:pt x="1287205" y="273417"/>
                  </a:cubicBezTo>
                  <a:close/>
                </a:path>
              </a:pathLst>
            </a:custGeom>
            <a:noFill/>
            <a:ln w="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AT"/>
            </a:p>
          </p:txBody>
        </p:sp>
        <p:sp>
          <p:nvSpPr>
            <p:cNvPr id="12" name="Freihandform: Form 11">
              <a:extLst>
                <a:ext uri="{FF2B5EF4-FFF2-40B4-BE49-F238E27FC236}">
                  <a16:creationId xmlns:a16="http://schemas.microsoft.com/office/drawing/2014/main" id="{A2C5BAC1-B97E-4A72-8992-BC4D39ECE46B}"/>
                </a:ext>
              </a:extLst>
            </p:cNvPr>
            <p:cNvSpPr/>
            <p:nvPr/>
          </p:nvSpPr>
          <p:spPr>
            <a:xfrm>
              <a:off x="6600371" y="4417251"/>
              <a:ext cx="692296" cy="585264"/>
            </a:xfrm>
            <a:custGeom>
              <a:avLst/>
              <a:gdLst>
                <a:gd name="connsiteX0" fmla="*/ 412952 w 692296"/>
                <a:gd name="connsiteY0" fmla="*/ 13292 h 585264"/>
                <a:gd name="connsiteX1" fmla="*/ 348435 w 692296"/>
                <a:gd name="connsiteY1" fmla="*/ 237 h 585264"/>
                <a:gd name="connsiteX2" fmla="*/ 293275 w 692296"/>
                <a:gd name="connsiteY2" fmla="*/ 17480 h 585264"/>
                <a:gd name="connsiteX3" fmla="*/ 243778 w 692296"/>
                <a:gd name="connsiteY3" fmla="*/ 60340 h 585264"/>
                <a:gd name="connsiteX4" fmla="*/ 174336 w 692296"/>
                <a:gd name="connsiteY4" fmla="*/ 107633 h 585264"/>
                <a:gd name="connsiteX5" fmla="*/ 121638 w 692296"/>
                <a:gd name="connsiteY5" fmla="*/ 136699 h 585264"/>
                <a:gd name="connsiteX6" fmla="*/ 37667 w 692296"/>
                <a:gd name="connsiteY6" fmla="*/ 183747 h 585264"/>
                <a:gd name="connsiteX7" fmla="*/ 237 w 692296"/>
                <a:gd name="connsiteY7" fmla="*/ 250500 h 585264"/>
                <a:gd name="connsiteX8" fmla="*/ 17474 w 692296"/>
                <a:gd name="connsiteY8" fmla="*/ 308386 h 585264"/>
                <a:gd name="connsiteX9" fmla="*/ 51457 w 692296"/>
                <a:gd name="connsiteY9" fmla="*/ 341639 h 585264"/>
                <a:gd name="connsiteX10" fmla="*/ 68202 w 692296"/>
                <a:gd name="connsiteY10" fmla="*/ 368242 h 585264"/>
                <a:gd name="connsiteX11" fmla="*/ 74112 w 692296"/>
                <a:gd name="connsiteY11" fmla="*/ 379572 h 585264"/>
                <a:gd name="connsiteX12" fmla="*/ 84701 w 692296"/>
                <a:gd name="connsiteY12" fmla="*/ 397308 h 585264"/>
                <a:gd name="connsiteX13" fmla="*/ 110803 w 692296"/>
                <a:gd name="connsiteY13" fmla="*/ 448789 h 585264"/>
                <a:gd name="connsiteX14" fmla="*/ 149465 w 692296"/>
                <a:gd name="connsiteY14" fmla="*/ 469480 h 585264"/>
                <a:gd name="connsiteX15" fmla="*/ 180492 w 692296"/>
                <a:gd name="connsiteY15" fmla="*/ 458395 h 585264"/>
                <a:gd name="connsiteX16" fmla="*/ 186402 w 692296"/>
                <a:gd name="connsiteY16" fmla="*/ 470711 h 585264"/>
                <a:gd name="connsiteX17" fmla="*/ 192312 w 692296"/>
                <a:gd name="connsiteY17" fmla="*/ 500024 h 585264"/>
                <a:gd name="connsiteX18" fmla="*/ 215952 w 692296"/>
                <a:gd name="connsiteY18" fmla="*/ 538696 h 585264"/>
                <a:gd name="connsiteX19" fmla="*/ 248703 w 692296"/>
                <a:gd name="connsiteY19" fmla="*/ 557663 h 585264"/>
                <a:gd name="connsiteX20" fmla="*/ 279238 w 692296"/>
                <a:gd name="connsiteY20" fmla="*/ 558156 h 585264"/>
                <a:gd name="connsiteX21" fmla="*/ 293521 w 692296"/>
                <a:gd name="connsiteY21" fmla="*/ 575398 h 585264"/>
                <a:gd name="connsiteX22" fmla="*/ 320855 w 692296"/>
                <a:gd name="connsiteY22" fmla="*/ 585251 h 585264"/>
                <a:gd name="connsiteX23" fmla="*/ 380694 w 692296"/>
                <a:gd name="connsiteY23" fmla="*/ 572196 h 585264"/>
                <a:gd name="connsiteX24" fmla="*/ 433391 w 692296"/>
                <a:gd name="connsiteY24" fmla="*/ 538450 h 585264"/>
                <a:gd name="connsiteX25" fmla="*/ 446935 w 692296"/>
                <a:gd name="connsiteY25" fmla="*/ 543376 h 585264"/>
                <a:gd name="connsiteX26" fmla="*/ 458509 w 692296"/>
                <a:gd name="connsiteY26" fmla="*/ 562589 h 585264"/>
                <a:gd name="connsiteX27" fmla="*/ 487320 w 692296"/>
                <a:gd name="connsiteY27" fmla="*/ 565792 h 585264"/>
                <a:gd name="connsiteX28" fmla="*/ 552822 w 692296"/>
                <a:gd name="connsiteY28" fmla="*/ 544854 h 585264"/>
                <a:gd name="connsiteX29" fmla="*/ 618325 w 692296"/>
                <a:gd name="connsiteY29" fmla="*/ 496329 h 585264"/>
                <a:gd name="connsiteX30" fmla="*/ 682350 w 692296"/>
                <a:gd name="connsiteY30" fmla="*/ 426127 h 585264"/>
                <a:gd name="connsiteX31" fmla="*/ 691708 w 692296"/>
                <a:gd name="connsiteY31" fmla="*/ 410855 h 585264"/>
                <a:gd name="connsiteX32" fmla="*/ 692200 w 692296"/>
                <a:gd name="connsiteY32" fmla="*/ 399524 h 585264"/>
                <a:gd name="connsiteX33" fmla="*/ 668806 w 692296"/>
                <a:gd name="connsiteY33" fmla="*/ 357896 h 585264"/>
                <a:gd name="connsiteX34" fmla="*/ 637533 w 692296"/>
                <a:gd name="connsiteY34" fmla="*/ 320948 h 585264"/>
                <a:gd name="connsiteX35" fmla="*/ 638271 w 692296"/>
                <a:gd name="connsiteY35" fmla="*/ 264540 h 585264"/>
                <a:gd name="connsiteX36" fmla="*/ 613154 w 692296"/>
                <a:gd name="connsiteY36" fmla="*/ 202960 h 585264"/>
                <a:gd name="connsiteX37" fmla="*/ 576216 w 692296"/>
                <a:gd name="connsiteY37" fmla="*/ 153696 h 585264"/>
                <a:gd name="connsiteX38" fmla="*/ 531152 w 692296"/>
                <a:gd name="connsiteY38" fmla="*/ 95071 h 585264"/>
                <a:gd name="connsiteX39" fmla="*/ 466881 w 692296"/>
                <a:gd name="connsiteY39" fmla="*/ 55660 h 585264"/>
                <a:gd name="connsiteX40" fmla="*/ 412952 w 692296"/>
                <a:gd name="connsiteY40" fmla="*/ 13292 h 585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692296" h="585264">
                  <a:moveTo>
                    <a:pt x="412952" y="13292"/>
                  </a:moveTo>
                  <a:cubicBezTo>
                    <a:pt x="393499" y="2454"/>
                    <a:pt x="369612" y="-994"/>
                    <a:pt x="348435" y="237"/>
                  </a:cubicBezTo>
                  <a:cubicBezTo>
                    <a:pt x="327257" y="1223"/>
                    <a:pt x="308788" y="6888"/>
                    <a:pt x="293275" y="17480"/>
                  </a:cubicBezTo>
                  <a:cubicBezTo>
                    <a:pt x="277515" y="28072"/>
                    <a:pt x="264710" y="43590"/>
                    <a:pt x="243778" y="60340"/>
                  </a:cubicBezTo>
                  <a:cubicBezTo>
                    <a:pt x="222847" y="77336"/>
                    <a:pt x="193790" y="95564"/>
                    <a:pt x="174336" y="107633"/>
                  </a:cubicBezTo>
                  <a:cubicBezTo>
                    <a:pt x="154882" y="119703"/>
                    <a:pt x="145032" y="125615"/>
                    <a:pt x="121638" y="136699"/>
                  </a:cubicBezTo>
                  <a:cubicBezTo>
                    <a:pt x="98491" y="147538"/>
                    <a:pt x="61799" y="163795"/>
                    <a:pt x="37667" y="183747"/>
                  </a:cubicBezTo>
                  <a:cubicBezTo>
                    <a:pt x="13534" y="203945"/>
                    <a:pt x="1961" y="228085"/>
                    <a:pt x="237" y="250500"/>
                  </a:cubicBezTo>
                  <a:cubicBezTo>
                    <a:pt x="-1487" y="272915"/>
                    <a:pt x="6393" y="293360"/>
                    <a:pt x="17474" y="308386"/>
                  </a:cubicBezTo>
                  <a:cubicBezTo>
                    <a:pt x="28556" y="323165"/>
                    <a:pt x="42346" y="332279"/>
                    <a:pt x="51457" y="341639"/>
                  </a:cubicBezTo>
                  <a:cubicBezTo>
                    <a:pt x="60322" y="350999"/>
                    <a:pt x="64508" y="360852"/>
                    <a:pt x="68202" y="368242"/>
                  </a:cubicBezTo>
                  <a:cubicBezTo>
                    <a:pt x="71157" y="373414"/>
                    <a:pt x="73866" y="377602"/>
                    <a:pt x="74112" y="379572"/>
                  </a:cubicBezTo>
                  <a:cubicBezTo>
                    <a:pt x="79037" y="385484"/>
                    <a:pt x="81499" y="390657"/>
                    <a:pt x="84701" y="397308"/>
                  </a:cubicBezTo>
                  <a:cubicBezTo>
                    <a:pt x="91103" y="411841"/>
                    <a:pt x="99476" y="434256"/>
                    <a:pt x="110803" y="448789"/>
                  </a:cubicBezTo>
                  <a:cubicBezTo>
                    <a:pt x="122131" y="463322"/>
                    <a:pt x="136167" y="470465"/>
                    <a:pt x="149465" y="469480"/>
                  </a:cubicBezTo>
                  <a:cubicBezTo>
                    <a:pt x="162516" y="468495"/>
                    <a:pt x="174582" y="459627"/>
                    <a:pt x="180492" y="458395"/>
                  </a:cubicBezTo>
                  <a:cubicBezTo>
                    <a:pt x="186402" y="456917"/>
                    <a:pt x="186156" y="463075"/>
                    <a:pt x="186402" y="470711"/>
                  </a:cubicBezTo>
                  <a:cubicBezTo>
                    <a:pt x="186648" y="478347"/>
                    <a:pt x="187387" y="487461"/>
                    <a:pt x="192312" y="500024"/>
                  </a:cubicBezTo>
                  <a:cubicBezTo>
                    <a:pt x="196991" y="512340"/>
                    <a:pt x="205856" y="527858"/>
                    <a:pt x="215952" y="538696"/>
                  </a:cubicBezTo>
                  <a:cubicBezTo>
                    <a:pt x="226048" y="549781"/>
                    <a:pt x="237376" y="556185"/>
                    <a:pt x="248703" y="557663"/>
                  </a:cubicBezTo>
                  <a:cubicBezTo>
                    <a:pt x="260277" y="559141"/>
                    <a:pt x="272097" y="555692"/>
                    <a:pt x="279238" y="558156"/>
                  </a:cubicBezTo>
                  <a:cubicBezTo>
                    <a:pt x="286380" y="560865"/>
                    <a:pt x="288842" y="569240"/>
                    <a:pt x="293521" y="575398"/>
                  </a:cubicBezTo>
                  <a:cubicBezTo>
                    <a:pt x="298446" y="581310"/>
                    <a:pt x="305587" y="585005"/>
                    <a:pt x="320855" y="585251"/>
                  </a:cubicBezTo>
                  <a:cubicBezTo>
                    <a:pt x="335876" y="585497"/>
                    <a:pt x="359024" y="582541"/>
                    <a:pt x="380694" y="572196"/>
                  </a:cubicBezTo>
                  <a:cubicBezTo>
                    <a:pt x="402364" y="562097"/>
                    <a:pt x="422802" y="544608"/>
                    <a:pt x="433391" y="538450"/>
                  </a:cubicBezTo>
                  <a:cubicBezTo>
                    <a:pt x="443980" y="532045"/>
                    <a:pt x="444719" y="536972"/>
                    <a:pt x="446935" y="543376"/>
                  </a:cubicBezTo>
                  <a:cubicBezTo>
                    <a:pt x="449397" y="549781"/>
                    <a:pt x="453091" y="557909"/>
                    <a:pt x="458509" y="562589"/>
                  </a:cubicBezTo>
                  <a:cubicBezTo>
                    <a:pt x="463680" y="567269"/>
                    <a:pt x="470821" y="568501"/>
                    <a:pt x="487320" y="565792"/>
                  </a:cubicBezTo>
                  <a:cubicBezTo>
                    <a:pt x="503819" y="563082"/>
                    <a:pt x="529675" y="556431"/>
                    <a:pt x="552822" y="544854"/>
                  </a:cubicBezTo>
                  <a:cubicBezTo>
                    <a:pt x="575724" y="533523"/>
                    <a:pt x="595916" y="517020"/>
                    <a:pt x="618325" y="496329"/>
                  </a:cubicBezTo>
                  <a:cubicBezTo>
                    <a:pt x="640734" y="475638"/>
                    <a:pt x="665605" y="450513"/>
                    <a:pt x="682350" y="426127"/>
                  </a:cubicBezTo>
                  <a:cubicBezTo>
                    <a:pt x="685798" y="420954"/>
                    <a:pt x="688999" y="416028"/>
                    <a:pt x="691708" y="410855"/>
                  </a:cubicBezTo>
                  <a:cubicBezTo>
                    <a:pt x="692200" y="407407"/>
                    <a:pt x="692446" y="403466"/>
                    <a:pt x="692200" y="399524"/>
                  </a:cubicBezTo>
                  <a:cubicBezTo>
                    <a:pt x="690723" y="385730"/>
                    <a:pt x="681119" y="370459"/>
                    <a:pt x="668806" y="357896"/>
                  </a:cubicBezTo>
                  <a:cubicBezTo>
                    <a:pt x="656494" y="345580"/>
                    <a:pt x="641473" y="335727"/>
                    <a:pt x="637533" y="320948"/>
                  </a:cubicBezTo>
                  <a:cubicBezTo>
                    <a:pt x="633346" y="306169"/>
                    <a:pt x="640488" y="285970"/>
                    <a:pt x="638271" y="264540"/>
                  </a:cubicBezTo>
                  <a:cubicBezTo>
                    <a:pt x="636055" y="243357"/>
                    <a:pt x="624974" y="220695"/>
                    <a:pt x="613154" y="202960"/>
                  </a:cubicBezTo>
                  <a:cubicBezTo>
                    <a:pt x="601334" y="185225"/>
                    <a:pt x="589021" y="171923"/>
                    <a:pt x="576216" y="153696"/>
                  </a:cubicBezTo>
                  <a:cubicBezTo>
                    <a:pt x="563411" y="135221"/>
                    <a:pt x="550360" y="111575"/>
                    <a:pt x="531152" y="95071"/>
                  </a:cubicBezTo>
                  <a:cubicBezTo>
                    <a:pt x="511945" y="78814"/>
                    <a:pt x="486827" y="69207"/>
                    <a:pt x="466881" y="55660"/>
                  </a:cubicBezTo>
                  <a:cubicBezTo>
                    <a:pt x="446935" y="41866"/>
                    <a:pt x="432160" y="23884"/>
                    <a:pt x="412952" y="13292"/>
                  </a:cubicBezTo>
                  <a:close/>
                </a:path>
              </a:pathLst>
            </a:custGeom>
            <a:solidFill>
              <a:srgbClr val="FACAA3"/>
            </a:solidFill>
            <a:ln w="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AT"/>
            </a:p>
          </p:txBody>
        </p:sp>
        <p:sp>
          <p:nvSpPr>
            <p:cNvPr id="13" name="Freihandform: Form 12">
              <a:extLst>
                <a:ext uri="{FF2B5EF4-FFF2-40B4-BE49-F238E27FC236}">
                  <a16:creationId xmlns:a16="http://schemas.microsoft.com/office/drawing/2014/main" id="{3B1F6320-CDB4-4F2F-B132-D20EABEB8301}"/>
                </a:ext>
              </a:extLst>
            </p:cNvPr>
            <p:cNvSpPr/>
            <p:nvPr/>
          </p:nvSpPr>
          <p:spPr>
            <a:xfrm>
              <a:off x="3821865" y="2272520"/>
              <a:ext cx="3622642" cy="2586868"/>
            </a:xfrm>
            <a:custGeom>
              <a:avLst/>
              <a:gdLst>
                <a:gd name="connsiteX0" fmla="*/ 2928956 w 3622642"/>
                <a:gd name="connsiteY0" fmla="*/ 742413 h 2586868"/>
                <a:gd name="connsiteX1" fmla="*/ 2855573 w 3622642"/>
                <a:gd name="connsiteY1" fmla="*/ 492643 h 2586868"/>
                <a:gd name="connsiteX2" fmla="*/ 2758551 w 3622642"/>
                <a:gd name="connsiteY2" fmla="*/ 405692 h 2586868"/>
                <a:gd name="connsiteX3" fmla="*/ 2561304 w 3622642"/>
                <a:gd name="connsiteY3" fmla="*/ 355196 h 2586868"/>
                <a:gd name="connsiteX4" fmla="*/ 2392623 w 3622642"/>
                <a:gd name="connsiteY4" fmla="*/ 293369 h 2586868"/>
                <a:gd name="connsiteX5" fmla="*/ 2188235 w 3622642"/>
                <a:gd name="connsiteY5" fmla="*/ 249277 h 2586868"/>
                <a:gd name="connsiteX6" fmla="*/ 2082840 w 3622642"/>
                <a:gd name="connsiteY6" fmla="*/ 217748 h 2586868"/>
                <a:gd name="connsiteX7" fmla="*/ 2055506 w 3622642"/>
                <a:gd name="connsiteY7" fmla="*/ 222675 h 2586868"/>
                <a:gd name="connsiteX8" fmla="*/ 2043194 w 3622642"/>
                <a:gd name="connsiteY8" fmla="*/ 244105 h 2586868"/>
                <a:gd name="connsiteX9" fmla="*/ 1983355 w 3622642"/>
                <a:gd name="connsiteY9" fmla="*/ 362339 h 2586868"/>
                <a:gd name="connsiteX10" fmla="*/ 1968087 w 3622642"/>
                <a:gd name="connsiteY10" fmla="*/ 388695 h 2586868"/>
                <a:gd name="connsiteX11" fmla="*/ 1970550 w 3622642"/>
                <a:gd name="connsiteY11" fmla="*/ 424412 h 2586868"/>
                <a:gd name="connsiteX12" fmla="*/ 1956021 w 3622642"/>
                <a:gd name="connsiteY12" fmla="*/ 499540 h 2586868"/>
                <a:gd name="connsiteX13" fmla="*/ 1948141 w 3622642"/>
                <a:gd name="connsiteY13" fmla="*/ 692903 h 2586868"/>
                <a:gd name="connsiteX14" fmla="*/ 1924255 w 3622642"/>
                <a:gd name="connsiteY14" fmla="*/ 1142439 h 2586868"/>
                <a:gd name="connsiteX15" fmla="*/ 1878698 w 3622642"/>
                <a:gd name="connsiteY15" fmla="*/ 1632866 h 2586868"/>
                <a:gd name="connsiteX16" fmla="*/ 1844962 w 3622642"/>
                <a:gd name="connsiteY16" fmla="*/ 1980179 h 2586868"/>
                <a:gd name="connsiteX17" fmla="*/ 1851857 w 3622642"/>
                <a:gd name="connsiteY17" fmla="*/ 2068116 h 2586868"/>
                <a:gd name="connsiteX18" fmla="*/ 1899383 w 3622642"/>
                <a:gd name="connsiteY18" fmla="*/ 2111468 h 2586868"/>
                <a:gd name="connsiteX19" fmla="*/ 1944201 w 3622642"/>
                <a:gd name="connsiteY19" fmla="*/ 2154575 h 2586868"/>
                <a:gd name="connsiteX20" fmla="*/ 1999854 w 3622642"/>
                <a:gd name="connsiteY20" fmla="*/ 2212214 h 2586868"/>
                <a:gd name="connsiteX21" fmla="*/ 2035067 w 3622642"/>
                <a:gd name="connsiteY21" fmla="*/ 2266897 h 2586868"/>
                <a:gd name="connsiteX22" fmla="*/ 2066587 w 3622642"/>
                <a:gd name="connsiteY22" fmla="*/ 2287588 h 2586868"/>
                <a:gd name="connsiteX23" fmla="*/ 2098107 w 3622642"/>
                <a:gd name="connsiteY23" fmla="*/ 2320842 h 2586868"/>
                <a:gd name="connsiteX24" fmla="*/ 2099339 w 3622642"/>
                <a:gd name="connsiteY24" fmla="*/ 2364687 h 2586868"/>
                <a:gd name="connsiteX25" fmla="*/ 2061170 w 3622642"/>
                <a:gd name="connsiteY25" fmla="*/ 2401635 h 2586868"/>
                <a:gd name="connsiteX26" fmla="*/ 2026202 w 3622642"/>
                <a:gd name="connsiteY26" fmla="*/ 2421095 h 2586868"/>
                <a:gd name="connsiteX27" fmla="*/ 2034575 w 3622642"/>
                <a:gd name="connsiteY27" fmla="*/ 2454348 h 2586868"/>
                <a:gd name="connsiteX28" fmla="*/ 2036299 w 3622642"/>
                <a:gd name="connsiteY28" fmla="*/ 2487601 h 2586868"/>
                <a:gd name="connsiteX29" fmla="*/ 2000839 w 3622642"/>
                <a:gd name="connsiteY29" fmla="*/ 2513465 h 2586868"/>
                <a:gd name="connsiteX30" fmla="*/ 1917852 w 3622642"/>
                <a:gd name="connsiteY30" fmla="*/ 2521101 h 2586868"/>
                <a:gd name="connsiteX31" fmla="*/ 1850133 w 3622642"/>
                <a:gd name="connsiteY31" fmla="*/ 2510509 h 2586868"/>
                <a:gd name="connsiteX32" fmla="*/ 1805316 w 3622642"/>
                <a:gd name="connsiteY32" fmla="*/ 2490311 h 2586868"/>
                <a:gd name="connsiteX33" fmla="*/ 1796697 w 3622642"/>
                <a:gd name="connsiteY33" fmla="*/ 2513465 h 2586868"/>
                <a:gd name="connsiteX34" fmla="*/ 1796205 w 3622642"/>
                <a:gd name="connsiteY34" fmla="*/ 2523072 h 2586868"/>
                <a:gd name="connsiteX35" fmla="*/ 1980400 w 3622642"/>
                <a:gd name="connsiteY35" fmla="*/ 2523072 h 2586868"/>
                <a:gd name="connsiteX36" fmla="*/ 2494324 w 3622642"/>
                <a:gd name="connsiteY36" fmla="*/ 2519870 h 2586868"/>
                <a:gd name="connsiteX37" fmla="*/ 2608338 w 3622642"/>
                <a:gd name="connsiteY37" fmla="*/ 2519131 h 2586868"/>
                <a:gd name="connsiteX38" fmla="*/ 2595040 w 3622642"/>
                <a:gd name="connsiteY38" fmla="*/ 2501149 h 2586868"/>
                <a:gd name="connsiteX39" fmla="*/ 2557364 w 3622642"/>
                <a:gd name="connsiteY39" fmla="*/ 2412473 h 2586868"/>
                <a:gd name="connsiteX40" fmla="*/ 2551947 w 3622642"/>
                <a:gd name="connsiteY40" fmla="*/ 2309511 h 2586868"/>
                <a:gd name="connsiteX41" fmla="*/ 2534709 w 3622642"/>
                <a:gd name="connsiteY41" fmla="*/ 2191769 h 2586868"/>
                <a:gd name="connsiteX42" fmla="*/ 2540619 w 3622642"/>
                <a:gd name="connsiteY42" fmla="*/ 2112207 h 2586868"/>
                <a:gd name="connsiteX43" fmla="*/ 2549484 w 3622642"/>
                <a:gd name="connsiteY43" fmla="*/ 1981164 h 2586868"/>
                <a:gd name="connsiteX44" fmla="*/ 2558595 w 3622642"/>
                <a:gd name="connsiteY44" fmla="*/ 1863915 h 2586868"/>
                <a:gd name="connsiteX45" fmla="*/ 2590362 w 3622642"/>
                <a:gd name="connsiteY45" fmla="*/ 1771052 h 2586868"/>
                <a:gd name="connsiteX46" fmla="*/ 2606368 w 3622642"/>
                <a:gd name="connsiteY46" fmla="*/ 1681391 h 2586868"/>
                <a:gd name="connsiteX47" fmla="*/ 2611047 w 3622642"/>
                <a:gd name="connsiteY47" fmla="*/ 1621289 h 2586868"/>
                <a:gd name="connsiteX48" fmla="*/ 2612278 w 3622642"/>
                <a:gd name="connsiteY48" fmla="*/ 1583109 h 2586868"/>
                <a:gd name="connsiteX49" fmla="*/ 2626314 w 3622642"/>
                <a:gd name="connsiteY49" fmla="*/ 1622027 h 2586868"/>
                <a:gd name="connsiteX50" fmla="*/ 2670393 w 3622642"/>
                <a:gd name="connsiteY50" fmla="*/ 1770313 h 2586868"/>
                <a:gd name="connsiteX51" fmla="*/ 2707823 w 3622642"/>
                <a:gd name="connsiteY51" fmla="*/ 1895198 h 2586868"/>
                <a:gd name="connsiteX52" fmla="*/ 2733926 w 3622642"/>
                <a:gd name="connsiteY52" fmla="*/ 1981903 h 2586868"/>
                <a:gd name="connsiteX53" fmla="*/ 2764707 w 3622642"/>
                <a:gd name="connsiteY53" fmla="*/ 2040528 h 2586868"/>
                <a:gd name="connsiteX54" fmla="*/ 2808786 w 3622642"/>
                <a:gd name="connsiteY54" fmla="*/ 2097428 h 2586868"/>
                <a:gd name="connsiteX55" fmla="*/ 2854834 w 3622642"/>
                <a:gd name="connsiteY55" fmla="*/ 2165167 h 2586868"/>
                <a:gd name="connsiteX56" fmla="*/ 2891280 w 3622642"/>
                <a:gd name="connsiteY56" fmla="*/ 2218618 h 2586868"/>
                <a:gd name="connsiteX57" fmla="*/ 2941022 w 3622642"/>
                <a:gd name="connsiteY57" fmla="*/ 2259754 h 2586868"/>
                <a:gd name="connsiteX58" fmla="*/ 2952842 w 3622642"/>
                <a:gd name="connsiteY58" fmla="*/ 2252364 h 2586868"/>
                <a:gd name="connsiteX59" fmla="*/ 3022285 w 3622642"/>
                <a:gd name="connsiteY59" fmla="*/ 2205071 h 2586868"/>
                <a:gd name="connsiteX60" fmla="*/ 3071781 w 3622642"/>
                <a:gd name="connsiteY60" fmla="*/ 2162211 h 2586868"/>
                <a:gd name="connsiteX61" fmla="*/ 3126941 w 3622642"/>
                <a:gd name="connsiteY61" fmla="*/ 2144968 h 2586868"/>
                <a:gd name="connsiteX62" fmla="*/ 3191459 w 3622642"/>
                <a:gd name="connsiteY62" fmla="*/ 2158023 h 2586868"/>
                <a:gd name="connsiteX63" fmla="*/ 3245387 w 3622642"/>
                <a:gd name="connsiteY63" fmla="*/ 2200391 h 2586868"/>
                <a:gd name="connsiteX64" fmla="*/ 3309659 w 3622642"/>
                <a:gd name="connsiteY64" fmla="*/ 2239802 h 2586868"/>
                <a:gd name="connsiteX65" fmla="*/ 3354722 w 3622642"/>
                <a:gd name="connsiteY65" fmla="*/ 2298427 h 2586868"/>
                <a:gd name="connsiteX66" fmla="*/ 3391660 w 3622642"/>
                <a:gd name="connsiteY66" fmla="*/ 2347691 h 2586868"/>
                <a:gd name="connsiteX67" fmla="*/ 3416778 w 3622642"/>
                <a:gd name="connsiteY67" fmla="*/ 2409271 h 2586868"/>
                <a:gd name="connsiteX68" fmla="*/ 3416039 w 3622642"/>
                <a:gd name="connsiteY68" fmla="*/ 2465679 h 2586868"/>
                <a:gd name="connsiteX69" fmla="*/ 3447313 w 3622642"/>
                <a:gd name="connsiteY69" fmla="*/ 2502627 h 2586868"/>
                <a:gd name="connsiteX70" fmla="*/ 3460856 w 3622642"/>
                <a:gd name="connsiteY70" fmla="*/ 2519131 h 2586868"/>
                <a:gd name="connsiteX71" fmla="*/ 3470706 w 3622642"/>
                <a:gd name="connsiteY71" fmla="*/ 2544255 h 2586868"/>
                <a:gd name="connsiteX72" fmla="*/ 3470214 w 3622642"/>
                <a:gd name="connsiteY72" fmla="*/ 2555586 h 2586868"/>
                <a:gd name="connsiteX73" fmla="*/ 3469968 w 3622642"/>
                <a:gd name="connsiteY73" fmla="*/ 2556325 h 2586868"/>
                <a:gd name="connsiteX74" fmla="*/ 3477601 w 3622642"/>
                <a:gd name="connsiteY74" fmla="*/ 2563222 h 2586868"/>
                <a:gd name="connsiteX75" fmla="*/ 3500503 w 3622642"/>
                <a:gd name="connsiteY75" fmla="*/ 2577263 h 2586868"/>
                <a:gd name="connsiteX76" fmla="*/ 3553693 w 3622642"/>
                <a:gd name="connsiteY76" fmla="*/ 2568395 h 2586868"/>
                <a:gd name="connsiteX77" fmla="*/ 3572161 w 3622642"/>
                <a:gd name="connsiteY77" fmla="*/ 2535388 h 2586868"/>
                <a:gd name="connsiteX78" fmla="*/ 3605405 w 3622642"/>
                <a:gd name="connsiteY78" fmla="*/ 2559035 h 2586868"/>
                <a:gd name="connsiteX79" fmla="*/ 3622643 w 3622642"/>
                <a:gd name="connsiteY79" fmla="*/ 2564700 h 2586868"/>
                <a:gd name="connsiteX80" fmla="*/ 3613285 w 3622642"/>
                <a:gd name="connsiteY80" fmla="*/ 2521348 h 2586868"/>
                <a:gd name="connsiteX81" fmla="*/ 3612793 w 3622642"/>
                <a:gd name="connsiteY81" fmla="*/ 2519131 h 2586868"/>
                <a:gd name="connsiteX82" fmla="*/ 3609591 w 3622642"/>
                <a:gd name="connsiteY82" fmla="*/ 2519131 h 2586868"/>
                <a:gd name="connsiteX83" fmla="*/ 3590384 w 3622642"/>
                <a:gd name="connsiteY83" fmla="*/ 2464447 h 2586868"/>
                <a:gd name="connsiteX84" fmla="*/ 3582996 w 3622642"/>
                <a:gd name="connsiteY84" fmla="*/ 2362963 h 2586868"/>
                <a:gd name="connsiteX85" fmla="*/ 3583489 w 3622642"/>
                <a:gd name="connsiteY85" fmla="*/ 2260986 h 2586868"/>
                <a:gd name="connsiteX86" fmla="*/ 3552954 w 3622642"/>
                <a:gd name="connsiteY86" fmla="*/ 2173049 h 2586868"/>
                <a:gd name="connsiteX87" fmla="*/ 3529314 w 3622642"/>
                <a:gd name="connsiteY87" fmla="*/ 2077230 h 2586868"/>
                <a:gd name="connsiteX88" fmla="*/ 3486466 w 3622642"/>
                <a:gd name="connsiteY88" fmla="*/ 1955547 h 2586868"/>
                <a:gd name="connsiteX89" fmla="*/ 3402249 w 3622642"/>
                <a:gd name="connsiteY89" fmla="*/ 1864901 h 2586868"/>
                <a:gd name="connsiteX90" fmla="*/ 3355707 w 3622642"/>
                <a:gd name="connsiteY90" fmla="*/ 1744203 h 2586868"/>
                <a:gd name="connsiteX91" fmla="*/ 3290205 w 3622642"/>
                <a:gd name="connsiteY91" fmla="*/ 1642226 h 2586868"/>
                <a:gd name="connsiteX92" fmla="*/ 3223717 w 3622642"/>
                <a:gd name="connsiteY92" fmla="*/ 1527440 h 2586868"/>
                <a:gd name="connsiteX93" fmla="*/ 3151320 w 3622642"/>
                <a:gd name="connsiteY93" fmla="*/ 1346147 h 2586868"/>
                <a:gd name="connsiteX94" fmla="*/ 3086556 w 3622642"/>
                <a:gd name="connsiteY94" fmla="*/ 1195152 h 2586868"/>
                <a:gd name="connsiteX95" fmla="*/ 3039276 w 3622642"/>
                <a:gd name="connsiteY95" fmla="*/ 1107708 h 2586868"/>
                <a:gd name="connsiteX96" fmla="*/ 3024993 w 3622642"/>
                <a:gd name="connsiteY96" fmla="*/ 1044896 h 2586868"/>
                <a:gd name="connsiteX97" fmla="*/ 2992242 w 3622642"/>
                <a:gd name="connsiteY97" fmla="*/ 937007 h 2586868"/>
                <a:gd name="connsiteX98" fmla="*/ 2928956 w 3622642"/>
                <a:gd name="connsiteY98" fmla="*/ 742413 h 2586868"/>
                <a:gd name="connsiteX99" fmla="*/ 1145611 w 3622642"/>
                <a:gd name="connsiteY99" fmla="*/ 1228652 h 2586868"/>
                <a:gd name="connsiteX100" fmla="*/ 1175162 w 3622642"/>
                <a:gd name="connsiteY100" fmla="*/ 712608 h 2586868"/>
                <a:gd name="connsiteX101" fmla="*/ 1189198 w 3622642"/>
                <a:gd name="connsiteY101" fmla="*/ 368497 h 2586868"/>
                <a:gd name="connsiteX102" fmla="*/ 1215300 w 3622642"/>
                <a:gd name="connsiteY102" fmla="*/ 192623 h 2586868"/>
                <a:gd name="connsiteX103" fmla="*/ 1270214 w 3622642"/>
                <a:gd name="connsiteY103" fmla="*/ 61088 h 2586868"/>
                <a:gd name="connsiteX104" fmla="*/ 1290160 w 3622642"/>
                <a:gd name="connsiteY104" fmla="*/ 8129 h 2586868"/>
                <a:gd name="connsiteX105" fmla="*/ 1291638 w 3622642"/>
                <a:gd name="connsiteY105" fmla="*/ 0 h 2586868"/>
                <a:gd name="connsiteX106" fmla="*/ 1291145 w 3622642"/>
                <a:gd name="connsiteY106" fmla="*/ 0 h 2586868"/>
                <a:gd name="connsiteX107" fmla="*/ 1275385 w 3622642"/>
                <a:gd name="connsiteY107" fmla="*/ 19459 h 2586868"/>
                <a:gd name="connsiteX108" fmla="*/ 1240172 w 3622642"/>
                <a:gd name="connsiteY108" fmla="*/ 48033 h 2586868"/>
                <a:gd name="connsiteX109" fmla="*/ 1195847 w 3622642"/>
                <a:gd name="connsiteY109" fmla="*/ 81286 h 2586868"/>
                <a:gd name="connsiteX110" fmla="*/ 1124926 w 3622642"/>
                <a:gd name="connsiteY110" fmla="*/ 137447 h 2586868"/>
                <a:gd name="connsiteX111" fmla="*/ 1035291 w 3622642"/>
                <a:gd name="connsiteY111" fmla="*/ 181539 h 2586868"/>
                <a:gd name="connsiteX112" fmla="*/ 939254 w 3622642"/>
                <a:gd name="connsiteY112" fmla="*/ 200506 h 2586868"/>
                <a:gd name="connsiteX113" fmla="*/ 856760 w 3622642"/>
                <a:gd name="connsiteY113" fmla="*/ 219965 h 2586868"/>
                <a:gd name="connsiteX114" fmla="*/ 730187 w 3622642"/>
                <a:gd name="connsiteY114" fmla="*/ 257406 h 2586868"/>
                <a:gd name="connsiteX115" fmla="*/ 547716 w 3622642"/>
                <a:gd name="connsiteY115" fmla="*/ 289182 h 2586868"/>
                <a:gd name="connsiteX116" fmla="*/ 415479 w 3622642"/>
                <a:gd name="connsiteY116" fmla="*/ 328347 h 2586868"/>
                <a:gd name="connsiteX117" fmla="*/ 369431 w 3622642"/>
                <a:gd name="connsiteY117" fmla="*/ 373423 h 2586868"/>
                <a:gd name="connsiteX118" fmla="*/ 349731 w 3622642"/>
                <a:gd name="connsiteY118" fmla="*/ 485253 h 2586868"/>
                <a:gd name="connsiteX119" fmla="*/ 330769 w 3622642"/>
                <a:gd name="connsiteY119" fmla="*/ 605458 h 2586868"/>
                <a:gd name="connsiteX120" fmla="*/ 315256 w 3622642"/>
                <a:gd name="connsiteY120" fmla="*/ 670980 h 2586868"/>
                <a:gd name="connsiteX121" fmla="*/ 287676 w 3622642"/>
                <a:gd name="connsiteY121" fmla="*/ 760148 h 2586868"/>
                <a:gd name="connsiteX122" fmla="*/ 278811 w 3622642"/>
                <a:gd name="connsiteY122" fmla="*/ 877644 h 2586868"/>
                <a:gd name="connsiteX123" fmla="*/ 272654 w 3622642"/>
                <a:gd name="connsiteY123" fmla="*/ 928386 h 2586868"/>
                <a:gd name="connsiteX124" fmla="*/ 251477 w 3622642"/>
                <a:gd name="connsiteY124" fmla="*/ 970014 h 2586868"/>
                <a:gd name="connsiteX125" fmla="*/ 233254 w 3622642"/>
                <a:gd name="connsiteY125" fmla="*/ 1046867 h 2586868"/>
                <a:gd name="connsiteX126" fmla="*/ 208876 w 3622642"/>
                <a:gd name="connsiteY126" fmla="*/ 1092682 h 2586868"/>
                <a:gd name="connsiteX127" fmla="*/ 167013 w 3622642"/>
                <a:gd name="connsiteY127" fmla="*/ 1153524 h 2586868"/>
                <a:gd name="connsiteX128" fmla="*/ 147805 w 3622642"/>
                <a:gd name="connsiteY128" fmla="*/ 1257964 h 2586868"/>
                <a:gd name="connsiteX129" fmla="*/ 89444 w 3622642"/>
                <a:gd name="connsiteY129" fmla="*/ 1472018 h 2586868"/>
                <a:gd name="connsiteX130" fmla="*/ 36993 w 3622642"/>
                <a:gd name="connsiteY130" fmla="*/ 1691983 h 2586868"/>
                <a:gd name="connsiteX131" fmla="*/ 4734 w 3622642"/>
                <a:gd name="connsiteY131" fmla="*/ 1807015 h 2586868"/>
                <a:gd name="connsiteX132" fmla="*/ 14584 w 3622642"/>
                <a:gd name="connsiteY132" fmla="*/ 1941753 h 2586868"/>
                <a:gd name="connsiteX133" fmla="*/ 93630 w 3622642"/>
                <a:gd name="connsiteY133" fmla="*/ 2271577 h 2586868"/>
                <a:gd name="connsiteX134" fmla="*/ 129337 w 3622642"/>
                <a:gd name="connsiteY134" fmla="*/ 2409025 h 2586868"/>
                <a:gd name="connsiteX135" fmla="*/ 187205 w 3622642"/>
                <a:gd name="connsiteY135" fmla="*/ 2444003 h 2586868"/>
                <a:gd name="connsiteX136" fmla="*/ 309838 w 3622642"/>
                <a:gd name="connsiteY136" fmla="*/ 2488340 h 2586868"/>
                <a:gd name="connsiteX137" fmla="*/ 398981 w 3622642"/>
                <a:gd name="connsiteY137" fmla="*/ 2519131 h 2586868"/>
                <a:gd name="connsiteX138" fmla="*/ 382482 w 3622642"/>
                <a:gd name="connsiteY138" fmla="*/ 2519131 h 2586868"/>
                <a:gd name="connsiteX139" fmla="*/ 529247 w 3622642"/>
                <a:gd name="connsiteY139" fmla="*/ 2558049 h 2586868"/>
                <a:gd name="connsiteX140" fmla="*/ 809234 w 3622642"/>
                <a:gd name="connsiteY140" fmla="*/ 2582928 h 2586868"/>
                <a:gd name="connsiteX141" fmla="*/ 855036 w 3622642"/>
                <a:gd name="connsiteY141" fmla="*/ 2586869 h 2586868"/>
                <a:gd name="connsiteX142" fmla="*/ 791011 w 3622642"/>
                <a:gd name="connsiteY142" fmla="*/ 2531693 h 2586868"/>
                <a:gd name="connsiteX143" fmla="*/ 740284 w 3622642"/>
                <a:gd name="connsiteY143" fmla="*/ 2463708 h 2586868"/>
                <a:gd name="connsiteX144" fmla="*/ 720337 w 3622642"/>
                <a:gd name="connsiteY144" fmla="*/ 2384639 h 2586868"/>
                <a:gd name="connsiteX145" fmla="*/ 754074 w 3622642"/>
                <a:gd name="connsiteY145" fmla="*/ 2327000 h 2586868"/>
                <a:gd name="connsiteX146" fmla="*/ 860207 w 3622642"/>
                <a:gd name="connsiteY146" fmla="*/ 2275272 h 2586868"/>
                <a:gd name="connsiteX147" fmla="*/ 969296 w 3622642"/>
                <a:gd name="connsiteY147" fmla="*/ 2240295 h 2586868"/>
                <a:gd name="connsiteX148" fmla="*/ 1066565 w 3622642"/>
                <a:gd name="connsiteY148" fmla="*/ 2228964 h 2586868"/>
                <a:gd name="connsiteX149" fmla="*/ 1137485 w 3622642"/>
                <a:gd name="connsiteY149" fmla="*/ 2236353 h 2586868"/>
                <a:gd name="connsiteX150" fmla="*/ 1127389 w 3622642"/>
                <a:gd name="connsiteY150" fmla="*/ 2226747 h 2586868"/>
                <a:gd name="connsiteX151" fmla="*/ 1085034 w 3622642"/>
                <a:gd name="connsiteY151" fmla="*/ 2211475 h 2586868"/>
                <a:gd name="connsiteX152" fmla="*/ 1060163 w 3622642"/>
                <a:gd name="connsiteY152" fmla="*/ 2200391 h 2586868"/>
                <a:gd name="connsiteX153" fmla="*/ 1059178 w 3622642"/>
                <a:gd name="connsiteY153" fmla="*/ 2186104 h 2586868"/>
                <a:gd name="connsiteX154" fmla="*/ 1063856 w 3622642"/>
                <a:gd name="connsiteY154" fmla="*/ 2164920 h 2586868"/>
                <a:gd name="connsiteX155" fmla="*/ 1078878 w 3622642"/>
                <a:gd name="connsiteY155" fmla="*/ 2083141 h 2586868"/>
                <a:gd name="connsiteX156" fmla="*/ 1097593 w 3622642"/>
                <a:gd name="connsiteY156" fmla="*/ 1915643 h 2586868"/>
                <a:gd name="connsiteX157" fmla="*/ 1123449 w 3622642"/>
                <a:gd name="connsiteY157" fmla="*/ 1617594 h 2586868"/>
                <a:gd name="connsiteX158" fmla="*/ 1145611 w 3622642"/>
                <a:gd name="connsiteY158" fmla="*/ 1228652 h 2586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</a:cxnLst>
              <a:rect l="l" t="t" r="r" b="b"/>
              <a:pathLst>
                <a:path w="3622642" h="2586868">
                  <a:moveTo>
                    <a:pt x="2928956" y="742413"/>
                  </a:moveTo>
                  <a:cubicBezTo>
                    <a:pt x="2904823" y="658171"/>
                    <a:pt x="2879213" y="552007"/>
                    <a:pt x="2855573" y="492643"/>
                  </a:cubicBezTo>
                  <a:cubicBezTo>
                    <a:pt x="2831933" y="433033"/>
                    <a:pt x="2810509" y="420225"/>
                    <a:pt x="2758551" y="405692"/>
                  </a:cubicBezTo>
                  <a:cubicBezTo>
                    <a:pt x="2706592" y="391159"/>
                    <a:pt x="2623852" y="375148"/>
                    <a:pt x="2561304" y="355196"/>
                  </a:cubicBezTo>
                  <a:cubicBezTo>
                    <a:pt x="2498510" y="335490"/>
                    <a:pt x="2455663" y="311843"/>
                    <a:pt x="2392623" y="293369"/>
                  </a:cubicBezTo>
                  <a:cubicBezTo>
                    <a:pt x="2329583" y="274895"/>
                    <a:pt x="2246596" y="261347"/>
                    <a:pt x="2188235" y="249277"/>
                  </a:cubicBezTo>
                  <a:cubicBezTo>
                    <a:pt x="2130613" y="237454"/>
                    <a:pt x="2097369" y="226862"/>
                    <a:pt x="2082840" y="217748"/>
                  </a:cubicBezTo>
                  <a:cubicBezTo>
                    <a:pt x="2074221" y="219719"/>
                    <a:pt x="2064864" y="221443"/>
                    <a:pt x="2055506" y="222675"/>
                  </a:cubicBezTo>
                  <a:cubicBezTo>
                    <a:pt x="2051566" y="228586"/>
                    <a:pt x="2047626" y="235730"/>
                    <a:pt x="2043194" y="244105"/>
                  </a:cubicBezTo>
                  <a:cubicBezTo>
                    <a:pt x="2027187" y="274156"/>
                    <a:pt x="2005271" y="322435"/>
                    <a:pt x="1983355" y="362339"/>
                  </a:cubicBezTo>
                  <a:cubicBezTo>
                    <a:pt x="1978184" y="371453"/>
                    <a:pt x="1973259" y="380320"/>
                    <a:pt x="1968087" y="388695"/>
                  </a:cubicBezTo>
                  <a:cubicBezTo>
                    <a:pt x="1970796" y="403721"/>
                    <a:pt x="1971289" y="414806"/>
                    <a:pt x="1970550" y="424412"/>
                  </a:cubicBezTo>
                  <a:cubicBezTo>
                    <a:pt x="1969072" y="450029"/>
                    <a:pt x="1960454" y="466287"/>
                    <a:pt x="1956021" y="499540"/>
                  </a:cubicBezTo>
                  <a:cubicBezTo>
                    <a:pt x="1951835" y="532794"/>
                    <a:pt x="1951835" y="583043"/>
                    <a:pt x="1948141" y="692903"/>
                  </a:cubicBezTo>
                  <a:cubicBezTo>
                    <a:pt x="1944201" y="803008"/>
                    <a:pt x="1936814" y="972478"/>
                    <a:pt x="1924255" y="1142439"/>
                  </a:cubicBezTo>
                  <a:cubicBezTo>
                    <a:pt x="1911696" y="1312401"/>
                    <a:pt x="1893966" y="1482856"/>
                    <a:pt x="1878698" y="1632866"/>
                  </a:cubicBezTo>
                  <a:cubicBezTo>
                    <a:pt x="1863431" y="1782629"/>
                    <a:pt x="1850380" y="1911948"/>
                    <a:pt x="1844962" y="1980179"/>
                  </a:cubicBezTo>
                  <a:cubicBezTo>
                    <a:pt x="1839298" y="2048656"/>
                    <a:pt x="1840776" y="2056046"/>
                    <a:pt x="1851857" y="2068116"/>
                  </a:cubicBezTo>
                  <a:cubicBezTo>
                    <a:pt x="1862938" y="2080186"/>
                    <a:pt x="1883131" y="2096935"/>
                    <a:pt x="1899383" y="2111468"/>
                  </a:cubicBezTo>
                  <a:cubicBezTo>
                    <a:pt x="1915390" y="2125755"/>
                    <a:pt x="1927210" y="2138318"/>
                    <a:pt x="1944201" y="2154575"/>
                  </a:cubicBezTo>
                  <a:cubicBezTo>
                    <a:pt x="1961439" y="2170832"/>
                    <a:pt x="1984094" y="2191277"/>
                    <a:pt x="1999854" y="2212214"/>
                  </a:cubicBezTo>
                  <a:cubicBezTo>
                    <a:pt x="2015860" y="2233398"/>
                    <a:pt x="2025217" y="2255074"/>
                    <a:pt x="2035067" y="2266897"/>
                  </a:cubicBezTo>
                  <a:cubicBezTo>
                    <a:pt x="2044917" y="2278721"/>
                    <a:pt x="2055014" y="2280691"/>
                    <a:pt x="2066587" y="2287588"/>
                  </a:cubicBezTo>
                  <a:cubicBezTo>
                    <a:pt x="2078161" y="2294732"/>
                    <a:pt x="2090966" y="2307048"/>
                    <a:pt x="2098107" y="2320842"/>
                  </a:cubicBezTo>
                  <a:cubicBezTo>
                    <a:pt x="2105249" y="2334636"/>
                    <a:pt x="2106480" y="2349908"/>
                    <a:pt x="2099339" y="2364687"/>
                  </a:cubicBezTo>
                  <a:cubicBezTo>
                    <a:pt x="2092197" y="2379220"/>
                    <a:pt x="2076684" y="2393260"/>
                    <a:pt x="2061170" y="2401635"/>
                  </a:cubicBezTo>
                  <a:cubicBezTo>
                    <a:pt x="2045656" y="2410010"/>
                    <a:pt x="2030142" y="2412966"/>
                    <a:pt x="2026202" y="2421095"/>
                  </a:cubicBezTo>
                  <a:cubicBezTo>
                    <a:pt x="2022262" y="2429223"/>
                    <a:pt x="2030142" y="2442278"/>
                    <a:pt x="2034575" y="2454348"/>
                  </a:cubicBezTo>
                  <a:cubicBezTo>
                    <a:pt x="2039254" y="2466418"/>
                    <a:pt x="2040485" y="2477502"/>
                    <a:pt x="2036299" y="2487601"/>
                  </a:cubicBezTo>
                  <a:cubicBezTo>
                    <a:pt x="2032112" y="2497947"/>
                    <a:pt x="2022509" y="2507800"/>
                    <a:pt x="2000839" y="2513465"/>
                  </a:cubicBezTo>
                  <a:cubicBezTo>
                    <a:pt x="1979169" y="2519377"/>
                    <a:pt x="1945432" y="2521348"/>
                    <a:pt x="1917852" y="2521101"/>
                  </a:cubicBezTo>
                  <a:cubicBezTo>
                    <a:pt x="1890518" y="2520855"/>
                    <a:pt x="1869341" y="2518392"/>
                    <a:pt x="1850133" y="2510509"/>
                  </a:cubicBezTo>
                  <a:cubicBezTo>
                    <a:pt x="1830926" y="2502873"/>
                    <a:pt x="1813688" y="2490065"/>
                    <a:pt x="1805316" y="2490311"/>
                  </a:cubicBezTo>
                  <a:cubicBezTo>
                    <a:pt x="1796943" y="2490557"/>
                    <a:pt x="1797190" y="2503859"/>
                    <a:pt x="1796697" y="2513465"/>
                  </a:cubicBezTo>
                  <a:cubicBezTo>
                    <a:pt x="1796451" y="2517160"/>
                    <a:pt x="1795958" y="2520116"/>
                    <a:pt x="1796205" y="2523072"/>
                  </a:cubicBezTo>
                  <a:cubicBezTo>
                    <a:pt x="1832403" y="2523564"/>
                    <a:pt x="1887563" y="2523564"/>
                    <a:pt x="1980400" y="2523072"/>
                  </a:cubicBezTo>
                  <a:cubicBezTo>
                    <a:pt x="2127165" y="2522579"/>
                    <a:pt x="2367751" y="2520855"/>
                    <a:pt x="2494324" y="2519870"/>
                  </a:cubicBezTo>
                  <a:lnTo>
                    <a:pt x="2608338" y="2519131"/>
                  </a:lnTo>
                  <a:cubicBezTo>
                    <a:pt x="2603413" y="2513712"/>
                    <a:pt x="2599227" y="2507554"/>
                    <a:pt x="2595040" y="2501149"/>
                  </a:cubicBezTo>
                  <a:cubicBezTo>
                    <a:pt x="2579034" y="2476517"/>
                    <a:pt x="2563274" y="2444249"/>
                    <a:pt x="2557364" y="2412473"/>
                  </a:cubicBezTo>
                  <a:cubicBezTo>
                    <a:pt x="2551700" y="2380452"/>
                    <a:pt x="2555394" y="2348922"/>
                    <a:pt x="2551947" y="2309511"/>
                  </a:cubicBezTo>
                  <a:cubicBezTo>
                    <a:pt x="2548253" y="2270100"/>
                    <a:pt x="2537664" y="2222806"/>
                    <a:pt x="2534709" y="2191769"/>
                  </a:cubicBezTo>
                  <a:cubicBezTo>
                    <a:pt x="2531754" y="2160733"/>
                    <a:pt x="2536679" y="2145707"/>
                    <a:pt x="2540619" y="2112207"/>
                  </a:cubicBezTo>
                  <a:cubicBezTo>
                    <a:pt x="2544559" y="2078708"/>
                    <a:pt x="2547760" y="2026487"/>
                    <a:pt x="2549484" y="1981164"/>
                  </a:cubicBezTo>
                  <a:cubicBezTo>
                    <a:pt x="2550962" y="1935841"/>
                    <a:pt x="2550962" y="1897415"/>
                    <a:pt x="2558595" y="1863915"/>
                  </a:cubicBezTo>
                  <a:cubicBezTo>
                    <a:pt x="2565983" y="1830416"/>
                    <a:pt x="2581004" y="1801842"/>
                    <a:pt x="2590362" y="1771052"/>
                  </a:cubicBezTo>
                  <a:cubicBezTo>
                    <a:pt x="2599719" y="1740262"/>
                    <a:pt x="2603659" y="1707008"/>
                    <a:pt x="2606368" y="1681391"/>
                  </a:cubicBezTo>
                  <a:cubicBezTo>
                    <a:pt x="2608830" y="1656020"/>
                    <a:pt x="2610554" y="1638285"/>
                    <a:pt x="2611047" y="1621289"/>
                  </a:cubicBezTo>
                  <a:cubicBezTo>
                    <a:pt x="2611539" y="1604046"/>
                    <a:pt x="2611047" y="1587296"/>
                    <a:pt x="2612278" y="1583109"/>
                  </a:cubicBezTo>
                  <a:cubicBezTo>
                    <a:pt x="2613263" y="1578921"/>
                    <a:pt x="2615972" y="1586803"/>
                    <a:pt x="2626314" y="1622027"/>
                  </a:cubicBezTo>
                  <a:cubicBezTo>
                    <a:pt x="2636903" y="1657005"/>
                    <a:pt x="2655126" y="1719324"/>
                    <a:pt x="2670393" y="1770313"/>
                  </a:cubicBezTo>
                  <a:cubicBezTo>
                    <a:pt x="2685661" y="1821302"/>
                    <a:pt x="2697973" y="1860959"/>
                    <a:pt x="2707823" y="1895198"/>
                  </a:cubicBezTo>
                  <a:cubicBezTo>
                    <a:pt x="2717673" y="1929437"/>
                    <a:pt x="2725307" y="1958503"/>
                    <a:pt x="2733926" y="1981903"/>
                  </a:cubicBezTo>
                  <a:cubicBezTo>
                    <a:pt x="2742544" y="2005057"/>
                    <a:pt x="2752148" y="2022793"/>
                    <a:pt x="2764707" y="2040528"/>
                  </a:cubicBezTo>
                  <a:cubicBezTo>
                    <a:pt x="2777266" y="2058263"/>
                    <a:pt x="2792779" y="2075998"/>
                    <a:pt x="2808786" y="2097428"/>
                  </a:cubicBezTo>
                  <a:cubicBezTo>
                    <a:pt x="2825038" y="2118858"/>
                    <a:pt x="2841537" y="2143983"/>
                    <a:pt x="2854834" y="2165167"/>
                  </a:cubicBezTo>
                  <a:cubicBezTo>
                    <a:pt x="2867886" y="2186350"/>
                    <a:pt x="2877489" y="2203593"/>
                    <a:pt x="2891280" y="2218618"/>
                  </a:cubicBezTo>
                  <a:cubicBezTo>
                    <a:pt x="2902115" y="2230934"/>
                    <a:pt x="2915658" y="2241773"/>
                    <a:pt x="2941022" y="2259754"/>
                  </a:cubicBezTo>
                  <a:cubicBezTo>
                    <a:pt x="2944716" y="2257537"/>
                    <a:pt x="2948656" y="2255074"/>
                    <a:pt x="2952842" y="2252364"/>
                  </a:cubicBezTo>
                  <a:cubicBezTo>
                    <a:pt x="2972296" y="2240295"/>
                    <a:pt x="3001353" y="2222067"/>
                    <a:pt x="3022285" y="2205071"/>
                  </a:cubicBezTo>
                  <a:cubicBezTo>
                    <a:pt x="3043216" y="2188321"/>
                    <a:pt x="3056021" y="2172803"/>
                    <a:pt x="3071781" y="2162211"/>
                  </a:cubicBezTo>
                  <a:cubicBezTo>
                    <a:pt x="3087295" y="2151619"/>
                    <a:pt x="3105763" y="2145953"/>
                    <a:pt x="3126941" y="2144968"/>
                  </a:cubicBezTo>
                  <a:cubicBezTo>
                    <a:pt x="3148119" y="2143737"/>
                    <a:pt x="3172005" y="2147185"/>
                    <a:pt x="3191459" y="2158023"/>
                  </a:cubicBezTo>
                  <a:cubicBezTo>
                    <a:pt x="3210666" y="2168615"/>
                    <a:pt x="3225441" y="2186597"/>
                    <a:pt x="3245387" y="2200391"/>
                  </a:cubicBezTo>
                  <a:cubicBezTo>
                    <a:pt x="3265334" y="2213938"/>
                    <a:pt x="3290451" y="2223545"/>
                    <a:pt x="3309659" y="2239802"/>
                  </a:cubicBezTo>
                  <a:cubicBezTo>
                    <a:pt x="3328866" y="2256306"/>
                    <a:pt x="3341917" y="2279952"/>
                    <a:pt x="3354722" y="2298427"/>
                  </a:cubicBezTo>
                  <a:cubicBezTo>
                    <a:pt x="3367527" y="2316654"/>
                    <a:pt x="3379840" y="2329956"/>
                    <a:pt x="3391660" y="2347691"/>
                  </a:cubicBezTo>
                  <a:cubicBezTo>
                    <a:pt x="3403480" y="2365426"/>
                    <a:pt x="3414561" y="2388088"/>
                    <a:pt x="3416778" y="2409271"/>
                  </a:cubicBezTo>
                  <a:cubicBezTo>
                    <a:pt x="3418994" y="2430701"/>
                    <a:pt x="3411853" y="2450900"/>
                    <a:pt x="3416039" y="2465679"/>
                  </a:cubicBezTo>
                  <a:cubicBezTo>
                    <a:pt x="3419979" y="2480458"/>
                    <a:pt x="3435000" y="2490311"/>
                    <a:pt x="3447313" y="2502627"/>
                  </a:cubicBezTo>
                  <a:cubicBezTo>
                    <a:pt x="3452484" y="2507800"/>
                    <a:pt x="3456916" y="2513465"/>
                    <a:pt x="3460856" y="2519131"/>
                  </a:cubicBezTo>
                  <a:cubicBezTo>
                    <a:pt x="3466274" y="2527506"/>
                    <a:pt x="3469968" y="2536127"/>
                    <a:pt x="3470706" y="2544255"/>
                  </a:cubicBezTo>
                  <a:cubicBezTo>
                    <a:pt x="3470953" y="2548197"/>
                    <a:pt x="3470706" y="2552138"/>
                    <a:pt x="3470214" y="2555586"/>
                  </a:cubicBezTo>
                  <a:cubicBezTo>
                    <a:pt x="3470214" y="2555833"/>
                    <a:pt x="3469968" y="2556079"/>
                    <a:pt x="3469968" y="2556325"/>
                  </a:cubicBezTo>
                  <a:cubicBezTo>
                    <a:pt x="3475385" y="2558788"/>
                    <a:pt x="3476370" y="2561005"/>
                    <a:pt x="3477601" y="2563222"/>
                  </a:cubicBezTo>
                  <a:cubicBezTo>
                    <a:pt x="3480803" y="2569380"/>
                    <a:pt x="3485481" y="2575046"/>
                    <a:pt x="3500503" y="2577263"/>
                  </a:cubicBezTo>
                  <a:cubicBezTo>
                    <a:pt x="3515770" y="2579726"/>
                    <a:pt x="3541380" y="2578987"/>
                    <a:pt x="3553693" y="2568395"/>
                  </a:cubicBezTo>
                  <a:cubicBezTo>
                    <a:pt x="3566005" y="2557803"/>
                    <a:pt x="3565020" y="2537358"/>
                    <a:pt x="3572161" y="2535388"/>
                  </a:cubicBezTo>
                  <a:cubicBezTo>
                    <a:pt x="3579303" y="2533171"/>
                    <a:pt x="3594570" y="2549182"/>
                    <a:pt x="3605405" y="2559035"/>
                  </a:cubicBezTo>
                  <a:cubicBezTo>
                    <a:pt x="3616240" y="2568888"/>
                    <a:pt x="3622643" y="2572336"/>
                    <a:pt x="3622643" y="2564700"/>
                  </a:cubicBezTo>
                  <a:cubicBezTo>
                    <a:pt x="3622643" y="2556818"/>
                    <a:pt x="3616240" y="2538097"/>
                    <a:pt x="3613285" y="2521348"/>
                  </a:cubicBezTo>
                  <a:lnTo>
                    <a:pt x="3612793" y="2519131"/>
                  </a:lnTo>
                  <a:lnTo>
                    <a:pt x="3609591" y="2519131"/>
                  </a:lnTo>
                  <a:cubicBezTo>
                    <a:pt x="3603189" y="2503366"/>
                    <a:pt x="3595555" y="2484399"/>
                    <a:pt x="3590384" y="2464447"/>
                  </a:cubicBezTo>
                  <a:cubicBezTo>
                    <a:pt x="3582504" y="2432179"/>
                    <a:pt x="3581273" y="2397940"/>
                    <a:pt x="3582996" y="2362963"/>
                  </a:cubicBezTo>
                  <a:cubicBezTo>
                    <a:pt x="3584474" y="2328231"/>
                    <a:pt x="3588906" y="2292761"/>
                    <a:pt x="3583489" y="2260986"/>
                  </a:cubicBezTo>
                  <a:cubicBezTo>
                    <a:pt x="3578071" y="2229456"/>
                    <a:pt x="3563050" y="2201622"/>
                    <a:pt x="3552954" y="2173049"/>
                  </a:cubicBezTo>
                  <a:cubicBezTo>
                    <a:pt x="3542858" y="2144722"/>
                    <a:pt x="3537440" y="2115902"/>
                    <a:pt x="3529314" y="2077230"/>
                  </a:cubicBezTo>
                  <a:cubicBezTo>
                    <a:pt x="3521434" y="2038557"/>
                    <a:pt x="3510599" y="1990278"/>
                    <a:pt x="3486466" y="1955547"/>
                  </a:cubicBezTo>
                  <a:cubicBezTo>
                    <a:pt x="3462334" y="1920569"/>
                    <a:pt x="3424904" y="1899139"/>
                    <a:pt x="3402249" y="1864901"/>
                  </a:cubicBezTo>
                  <a:cubicBezTo>
                    <a:pt x="3379840" y="1830416"/>
                    <a:pt x="3372206" y="1783368"/>
                    <a:pt x="3355707" y="1744203"/>
                  </a:cubicBezTo>
                  <a:cubicBezTo>
                    <a:pt x="3338962" y="1705038"/>
                    <a:pt x="3313352" y="1674001"/>
                    <a:pt x="3290205" y="1642226"/>
                  </a:cubicBezTo>
                  <a:cubicBezTo>
                    <a:pt x="3267304" y="1610697"/>
                    <a:pt x="3246865" y="1578429"/>
                    <a:pt x="3223717" y="1527440"/>
                  </a:cubicBezTo>
                  <a:cubicBezTo>
                    <a:pt x="3200816" y="1476698"/>
                    <a:pt x="3174960" y="1406742"/>
                    <a:pt x="3151320" y="1346147"/>
                  </a:cubicBezTo>
                  <a:cubicBezTo>
                    <a:pt x="3127926" y="1285552"/>
                    <a:pt x="3106502" y="1234317"/>
                    <a:pt x="3086556" y="1195152"/>
                  </a:cubicBezTo>
                  <a:cubicBezTo>
                    <a:pt x="3066610" y="1155987"/>
                    <a:pt x="3048387" y="1129138"/>
                    <a:pt x="3039276" y="1107708"/>
                  </a:cubicBezTo>
                  <a:cubicBezTo>
                    <a:pt x="3030165" y="1086278"/>
                    <a:pt x="3030165" y="1070021"/>
                    <a:pt x="3024993" y="1044896"/>
                  </a:cubicBezTo>
                  <a:cubicBezTo>
                    <a:pt x="3019576" y="1019771"/>
                    <a:pt x="3008741" y="985286"/>
                    <a:pt x="2992242" y="937007"/>
                  </a:cubicBezTo>
                  <a:cubicBezTo>
                    <a:pt x="2975497" y="888975"/>
                    <a:pt x="2953088" y="826655"/>
                    <a:pt x="2928956" y="742413"/>
                  </a:cubicBezTo>
                  <a:close/>
                  <a:moveTo>
                    <a:pt x="1145611" y="1228652"/>
                  </a:moveTo>
                  <a:cubicBezTo>
                    <a:pt x="1154723" y="1069282"/>
                    <a:pt x="1167528" y="868283"/>
                    <a:pt x="1175162" y="712608"/>
                  </a:cubicBezTo>
                  <a:cubicBezTo>
                    <a:pt x="1182549" y="557179"/>
                    <a:pt x="1184765" y="447320"/>
                    <a:pt x="1189198" y="368497"/>
                  </a:cubicBezTo>
                  <a:cubicBezTo>
                    <a:pt x="1193384" y="289674"/>
                    <a:pt x="1199787" y="241888"/>
                    <a:pt x="1215300" y="192623"/>
                  </a:cubicBezTo>
                  <a:cubicBezTo>
                    <a:pt x="1231060" y="143605"/>
                    <a:pt x="1255932" y="92863"/>
                    <a:pt x="1270214" y="61088"/>
                  </a:cubicBezTo>
                  <a:cubicBezTo>
                    <a:pt x="1284497" y="29312"/>
                    <a:pt x="1288190" y="16504"/>
                    <a:pt x="1290160" y="8129"/>
                  </a:cubicBezTo>
                  <a:cubicBezTo>
                    <a:pt x="1290899" y="4680"/>
                    <a:pt x="1291392" y="1971"/>
                    <a:pt x="1291638" y="0"/>
                  </a:cubicBezTo>
                  <a:lnTo>
                    <a:pt x="1291145" y="0"/>
                  </a:lnTo>
                  <a:cubicBezTo>
                    <a:pt x="1287944" y="5912"/>
                    <a:pt x="1282773" y="12316"/>
                    <a:pt x="1275385" y="19459"/>
                  </a:cubicBezTo>
                  <a:cubicBezTo>
                    <a:pt x="1266028" y="28573"/>
                    <a:pt x="1253223" y="38672"/>
                    <a:pt x="1240172" y="48033"/>
                  </a:cubicBezTo>
                  <a:cubicBezTo>
                    <a:pt x="1227367" y="57393"/>
                    <a:pt x="1214562" y="66014"/>
                    <a:pt x="1195847" y="81286"/>
                  </a:cubicBezTo>
                  <a:cubicBezTo>
                    <a:pt x="1177132" y="96558"/>
                    <a:pt x="1152260" y="118727"/>
                    <a:pt x="1124926" y="137447"/>
                  </a:cubicBezTo>
                  <a:cubicBezTo>
                    <a:pt x="1097593" y="156168"/>
                    <a:pt x="1067550" y="171686"/>
                    <a:pt x="1035291" y="181539"/>
                  </a:cubicBezTo>
                  <a:cubicBezTo>
                    <a:pt x="1002786" y="191638"/>
                    <a:pt x="968065" y="195826"/>
                    <a:pt x="939254" y="200506"/>
                  </a:cubicBezTo>
                  <a:cubicBezTo>
                    <a:pt x="910689" y="204940"/>
                    <a:pt x="888034" y="209866"/>
                    <a:pt x="856760" y="219965"/>
                  </a:cubicBezTo>
                  <a:cubicBezTo>
                    <a:pt x="825240" y="230064"/>
                    <a:pt x="785101" y="245829"/>
                    <a:pt x="730187" y="257406"/>
                  </a:cubicBezTo>
                  <a:cubicBezTo>
                    <a:pt x="675273" y="269229"/>
                    <a:pt x="605585" y="277358"/>
                    <a:pt x="547716" y="289182"/>
                  </a:cubicBezTo>
                  <a:cubicBezTo>
                    <a:pt x="489847" y="301005"/>
                    <a:pt x="443552" y="316523"/>
                    <a:pt x="415479" y="328347"/>
                  </a:cubicBezTo>
                  <a:cubicBezTo>
                    <a:pt x="387407" y="340170"/>
                    <a:pt x="377064" y="348052"/>
                    <a:pt x="369431" y="373423"/>
                  </a:cubicBezTo>
                  <a:cubicBezTo>
                    <a:pt x="361551" y="398548"/>
                    <a:pt x="356379" y="440916"/>
                    <a:pt x="349731" y="485253"/>
                  </a:cubicBezTo>
                  <a:cubicBezTo>
                    <a:pt x="343328" y="529345"/>
                    <a:pt x="335941" y="575407"/>
                    <a:pt x="330769" y="605458"/>
                  </a:cubicBezTo>
                  <a:cubicBezTo>
                    <a:pt x="325598" y="635510"/>
                    <a:pt x="323136" y="649550"/>
                    <a:pt x="315256" y="670980"/>
                  </a:cubicBezTo>
                  <a:cubicBezTo>
                    <a:pt x="307376" y="692410"/>
                    <a:pt x="294571" y="721476"/>
                    <a:pt x="287676" y="760148"/>
                  </a:cubicBezTo>
                  <a:cubicBezTo>
                    <a:pt x="280781" y="799067"/>
                    <a:pt x="279549" y="847839"/>
                    <a:pt x="278811" y="877644"/>
                  </a:cubicBezTo>
                  <a:cubicBezTo>
                    <a:pt x="278072" y="907449"/>
                    <a:pt x="277579" y="918287"/>
                    <a:pt x="272654" y="928386"/>
                  </a:cubicBezTo>
                  <a:cubicBezTo>
                    <a:pt x="267729" y="938485"/>
                    <a:pt x="258618" y="948092"/>
                    <a:pt x="251477" y="970014"/>
                  </a:cubicBezTo>
                  <a:cubicBezTo>
                    <a:pt x="244336" y="991691"/>
                    <a:pt x="238918" y="1025437"/>
                    <a:pt x="233254" y="1046867"/>
                  </a:cubicBezTo>
                  <a:cubicBezTo>
                    <a:pt x="227591" y="1068297"/>
                    <a:pt x="221681" y="1077411"/>
                    <a:pt x="208876" y="1092682"/>
                  </a:cubicBezTo>
                  <a:cubicBezTo>
                    <a:pt x="196071" y="1107954"/>
                    <a:pt x="176124" y="1129384"/>
                    <a:pt x="167013" y="1153524"/>
                  </a:cubicBezTo>
                  <a:cubicBezTo>
                    <a:pt x="157902" y="1177663"/>
                    <a:pt x="159625" y="1204512"/>
                    <a:pt x="147805" y="1257964"/>
                  </a:cubicBezTo>
                  <a:cubicBezTo>
                    <a:pt x="135985" y="1311170"/>
                    <a:pt x="110622" y="1391224"/>
                    <a:pt x="89444" y="1472018"/>
                  </a:cubicBezTo>
                  <a:cubicBezTo>
                    <a:pt x="68267" y="1553057"/>
                    <a:pt x="51275" y="1635083"/>
                    <a:pt x="36993" y="1691983"/>
                  </a:cubicBezTo>
                  <a:cubicBezTo>
                    <a:pt x="22710" y="1748883"/>
                    <a:pt x="11629" y="1780412"/>
                    <a:pt x="4734" y="1807015"/>
                  </a:cubicBezTo>
                  <a:cubicBezTo>
                    <a:pt x="-1915" y="1833618"/>
                    <a:pt x="-3885" y="1855048"/>
                    <a:pt x="14584" y="1941753"/>
                  </a:cubicBezTo>
                  <a:cubicBezTo>
                    <a:pt x="33053" y="2028704"/>
                    <a:pt x="72207" y="2180931"/>
                    <a:pt x="93630" y="2271577"/>
                  </a:cubicBezTo>
                  <a:cubicBezTo>
                    <a:pt x="115054" y="2362224"/>
                    <a:pt x="118748" y="2391290"/>
                    <a:pt x="129337" y="2409025"/>
                  </a:cubicBezTo>
                  <a:cubicBezTo>
                    <a:pt x="139679" y="2426514"/>
                    <a:pt x="156917" y="2433164"/>
                    <a:pt x="187205" y="2444003"/>
                  </a:cubicBezTo>
                  <a:cubicBezTo>
                    <a:pt x="217741" y="2455087"/>
                    <a:pt x="261327" y="2470605"/>
                    <a:pt x="309838" y="2488340"/>
                  </a:cubicBezTo>
                  <a:cubicBezTo>
                    <a:pt x="336679" y="2498193"/>
                    <a:pt x="364998" y="2508785"/>
                    <a:pt x="398981" y="2519131"/>
                  </a:cubicBezTo>
                  <a:lnTo>
                    <a:pt x="382482" y="2519131"/>
                  </a:lnTo>
                  <a:cubicBezTo>
                    <a:pt x="446015" y="2540068"/>
                    <a:pt x="476303" y="2550167"/>
                    <a:pt x="529247" y="2558049"/>
                  </a:cubicBezTo>
                  <a:cubicBezTo>
                    <a:pt x="598936" y="2568641"/>
                    <a:pt x="708517" y="2575046"/>
                    <a:pt x="809234" y="2582928"/>
                  </a:cubicBezTo>
                  <a:cubicBezTo>
                    <a:pt x="824747" y="2584160"/>
                    <a:pt x="840015" y="2585391"/>
                    <a:pt x="855036" y="2586869"/>
                  </a:cubicBezTo>
                  <a:cubicBezTo>
                    <a:pt x="824009" y="2564946"/>
                    <a:pt x="807510" y="2549428"/>
                    <a:pt x="791011" y="2531693"/>
                  </a:cubicBezTo>
                  <a:cubicBezTo>
                    <a:pt x="772296" y="2511987"/>
                    <a:pt x="753335" y="2489818"/>
                    <a:pt x="740284" y="2463708"/>
                  </a:cubicBezTo>
                  <a:cubicBezTo>
                    <a:pt x="726986" y="2437845"/>
                    <a:pt x="719845" y="2408040"/>
                    <a:pt x="720337" y="2384639"/>
                  </a:cubicBezTo>
                  <a:cubicBezTo>
                    <a:pt x="720830" y="2361485"/>
                    <a:pt x="728956" y="2344735"/>
                    <a:pt x="754074" y="2327000"/>
                  </a:cubicBezTo>
                  <a:cubicBezTo>
                    <a:pt x="779191" y="2309265"/>
                    <a:pt x="821300" y="2290298"/>
                    <a:pt x="860207" y="2275272"/>
                  </a:cubicBezTo>
                  <a:cubicBezTo>
                    <a:pt x="899361" y="2260000"/>
                    <a:pt x="935314" y="2248177"/>
                    <a:pt x="969296" y="2240295"/>
                  </a:cubicBezTo>
                  <a:cubicBezTo>
                    <a:pt x="1003525" y="2232412"/>
                    <a:pt x="1035784" y="2227979"/>
                    <a:pt x="1066565" y="2228964"/>
                  </a:cubicBezTo>
                  <a:cubicBezTo>
                    <a:pt x="1097346" y="2229703"/>
                    <a:pt x="1126650" y="2235861"/>
                    <a:pt x="1137485" y="2236353"/>
                  </a:cubicBezTo>
                  <a:cubicBezTo>
                    <a:pt x="1148074" y="2236846"/>
                    <a:pt x="1139948" y="2231920"/>
                    <a:pt x="1127389" y="2226747"/>
                  </a:cubicBezTo>
                  <a:cubicBezTo>
                    <a:pt x="1114830" y="2221328"/>
                    <a:pt x="1097839" y="2215662"/>
                    <a:pt x="1085034" y="2211475"/>
                  </a:cubicBezTo>
                  <a:cubicBezTo>
                    <a:pt x="1072229" y="2207288"/>
                    <a:pt x="1063610" y="2204578"/>
                    <a:pt x="1060163" y="2200391"/>
                  </a:cubicBezTo>
                  <a:cubicBezTo>
                    <a:pt x="1056715" y="2195957"/>
                    <a:pt x="1058193" y="2190045"/>
                    <a:pt x="1059178" y="2186104"/>
                  </a:cubicBezTo>
                  <a:cubicBezTo>
                    <a:pt x="1060163" y="2182163"/>
                    <a:pt x="1060655" y="2179946"/>
                    <a:pt x="1063856" y="2164920"/>
                  </a:cubicBezTo>
                  <a:cubicBezTo>
                    <a:pt x="1067058" y="2149895"/>
                    <a:pt x="1072968" y="2122060"/>
                    <a:pt x="1078878" y="2083141"/>
                  </a:cubicBezTo>
                  <a:cubicBezTo>
                    <a:pt x="1084541" y="2044223"/>
                    <a:pt x="1089959" y="1994219"/>
                    <a:pt x="1097593" y="1915643"/>
                  </a:cubicBezTo>
                  <a:cubicBezTo>
                    <a:pt x="1105473" y="1837313"/>
                    <a:pt x="1115569" y="1729916"/>
                    <a:pt x="1123449" y="1617594"/>
                  </a:cubicBezTo>
                  <a:cubicBezTo>
                    <a:pt x="1131083" y="1505271"/>
                    <a:pt x="1136500" y="1387776"/>
                    <a:pt x="1145611" y="1228652"/>
                  </a:cubicBezTo>
                  <a:close/>
                </a:path>
              </a:pathLst>
            </a:custGeom>
            <a:solidFill>
              <a:srgbClr val="BAB8BB"/>
            </a:solidFill>
            <a:ln w="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AT"/>
            </a:p>
          </p:txBody>
        </p:sp>
        <p:sp>
          <p:nvSpPr>
            <p:cNvPr id="14" name="Freihandform: Form 13">
              <a:extLst>
                <a:ext uri="{FF2B5EF4-FFF2-40B4-BE49-F238E27FC236}">
                  <a16:creationId xmlns:a16="http://schemas.microsoft.com/office/drawing/2014/main" id="{75D6BC20-0A99-422E-999C-85D423C81BE7}"/>
                </a:ext>
              </a:extLst>
            </p:cNvPr>
            <p:cNvSpPr/>
            <p:nvPr/>
          </p:nvSpPr>
          <p:spPr>
            <a:xfrm>
              <a:off x="3828815" y="2604240"/>
              <a:ext cx="3615692" cy="2255148"/>
            </a:xfrm>
            <a:custGeom>
              <a:avLst/>
              <a:gdLst>
                <a:gd name="connsiteX0" fmla="*/ 919006 w 3615692"/>
                <a:gd name="connsiteY0" fmla="*/ 54019 h 2255148"/>
                <a:gd name="connsiteX1" fmla="*/ 989187 w 3615692"/>
                <a:gd name="connsiteY1" fmla="*/ 91706 h 2255148"/>
                <a:gd name="connsiteX2" fmla="*/ 1002731 w 3615692"/>
                <a:gd name="connsiteY2" fmla="*/ 120033 h 2255148"/>
                <a:gd name="connsiteX3" fmla="*/ 883300 w 3615692"/>
                <a:gd name="connsiteY3" fmla="*/ 151316 h 2255148"/>
                <a:gd name="connsiteX4" fmla="*/ 830110 w 3615692"/>
                <a:gd name="connsiteY4" fmla="*/ 258220 h 2255148"/>
                <a:gd name="connsiteX5" fmla="*/ 855966 w 3615692"/>
                <a:gd name="connsiteY5" fmla="*/ 670562 h 2255148"/>
                <a:gd name="connsiteX6" fmla="*/ 916051 w 3615692"/>
                <a:gd name="connsiteY6" fmla="*/ 1267399 h 2255148"/>
                <a:gd name="connsiteX7" fmla="*/ 961607 w 3615692"/>
                <a:gd name="connsiteY7" fmla="*/ 1634418 h 2255148"/>
                <a:gd name="connsiteX8" fmla="*/ 979337 w 3615692"/>
                <a:gd name="connsiteY8" fmla="*/ 1801424 h 2255148"/>
                <a:gd name="connsiteX9" fmla="*/ 953727 w 3615692"/>
                <a:gd name="connsiteY9" fmla="*/ 1819406 h 2255148"/>
                <a:gd name="connsiteX10" fmla="*/ 895858 w 3615692"/>
                <a:gd name="connsiteY10" fmla="*/ 1806104 h 2255148"/>
                <a:gd name="connsiteX11" fmla="*/ 816566 w 3615692"/>
                <a:gd name="connsiteY11" fmla="*/ 1800439 h 2255148"/>
                <a:gd name="connsiteX12" fmla="*/ 744661 w 3615692"/>
                <a:gd name="connsiteY12" fmla="*/ 1774329 h 2255148"/>
                <a:gd name="connsiteX13" fmla="*/ 658473 w 3615692"/>
                <a:gd name="connsiteY13" fmla="*/ 1733932 h 2255148"/>
                <a:gd name="connsiteX14" fmla="*/ 583367 w 3615692"/>
                <a:gd name="connsiteY14" fmla="*/ 1686392 h 2255148"/>
                <a:gd name="connsiteX15" fmla="*/ 461473 w 3615692"/>
                <a:gd name="connsiteY15" fmla="*/ 1611264 h 2255148"/>
                <a:gd name="connsiteX16" fmla="*/ 341057 w 3615692"/>
                <a:gd name="connsiteY16" fmla="*/ 1571360 h 2255148"/>
                <a:gd name="connsiteX17" fmla="*/ 199216 w 3615692"/>
                <a:gd name="connsiteY17" fmla="*/ 1577518 h 2255148"/>
                <a:gd name="connsiteX18" fmla="*/ 111798 w 3615692"/>
                <a:gd name="connsiteY18" fmla="*/ 1586632 h 2255148"/>
                <a:gd name="connsiteX19" fmla="*/ 133468 w 3615692"/>
                <a:gd name="connsiteY19" fmla="*/ 1560522 h 2255148"/>
                <a:gd name="connsiteX20" fmla="*/ 261764 w 3615692"/>
                <a:gd name="connsiteY20" fmla="*/ 1540077 h 2255148"/>
                <a:gd name="connsiteX21" fmla="*/ 402127 w 3615692"/>
                <a:gd name="connsiteY21" fmla="*/ 1563478 h 2255148"/>
                <a:gd name="connsiteX22" fmla="*/ 504567 w 3615692"/>
                <a:gd name="connsiteY22" fmla="*/ 1616190 h 2255148"/>
                <a:gd name="connsiteX23" fmla="*/ 557018 w 3615692"/>
                <a:gd name="connsiteY23" fmla="*/ 1640576 h 2255148"/>
                <a:gd name="connsiteX24" fmla="*/ 443250 w 3615692"/>
                <a:gd name="connsiteY24" fmla="*/ 1555842 h 2255148"/>
                <a:gd name="connsiteX25" fmla="*/ 273092 w 3615692"/>
                <a:gd name="connsiteY25" fmla="*/ 1514706 h 2255148"/>
                <a:gd name="connsiteX26" fmla="*/ 127558 w 3615692"/>
                <a:gd name="connsiteY26" fmla="*/ 1542787 h 2255148"/>
                <a:gd name="connsiteX27" fmla="*/ 46049 w 3615692"/>
                <a:gd name="connsiteY27" fmla="*/ 1590080 h 2255148"/>
                <a:gd name="connsiteX28" fmla="*/ 11081 w 3615692"/>
                <a:gd name="connsiteY28" fmla="*/ 1626043 h 2255148"/>
                <a:gd name="connsiteX29" fmla="*/ 7634 w 3615692"/>
                <a:gd name="connsiteY29" fmla="*/ 1610032 h 2255148"/>
                <a:gd name="connsiteX30" fmla="*/ 0 w 3615692"/>
                <a:gd name="connsiteY30" fmla="*/ 1571853 h 2255148"/>
                <a:gd name="connsiteX31" fmla="*/ 14283 w 3615692"/>
                <a:gd name="connsiteY31" fmla="*/ 1553378 h 2255148"/>
                <a:gd name="connsiteX32" fmla="*/ 152675 w 3615692"/>
                <a:gd name="connsiteY32" fmla="*/ 1490320 h 2255148"/>
                <a:gd name="connsiteX33" fmla="*/ 338594 w 3615692"/>
                <a:gd name="connsiteY33" fmla="*/ 1492044 h 2255148"/>
                <a:gd name="connsiteX34" fmla="*/ 482404 w 3615692"/>
                <a:gd name="connsiteY34" fmla="*/ 1521110 h 2255148"/>
                <a:gd name="connsiteX35" fmla="*/ 580904 w 3615692"/>
                <a:gd name="connsiteY35" fmla="*/ 1527022 h 2255148"/>
                <a:gd name="connsiteX36" fmla="*/ 516633 w 3615692"/>
                <a:gd name="connsiteY36" fmla="*/ 1424799 h 2255148"/>
                <a:gd name="connsiteX37" fmla="*/ 463443 w 3615692"/>
                <a:gd name="connsiteY37" fmla="*/ 1305333 h 2255148"/>
                <a:gd name="connsiteX38" fmla="*/ 489299 w 3615692"/>
                <a:gd name="connsiteY38" fmla="*/ 1276513 h 2255148"/>
                <a:gd name="connsiteX39" fmla="*/ 599866 w 3615692"/>
                <a:gd name="connsiteY39" fmla="*/ 1317156 h 2255148"/>
                <a:gd name="connsiteX40" fmla="*/ 622274 w 3615692"/>
                <a:gd name="connsiteY40" fmla="*/ 1259763 h 2255148"/>
                <a:gd name="connsiteX41" fmla="*/ 523774 w 3615692"/>
                <a:gd name="connsiteY41" fmla="*/ 1175767 h 2255148"/>
                <a:gd name="connsiteX42" fmla="*/ 400157 w 3615692"/>
                <a:gd name="connsiteY42" fmla="*/ 1118128 h 2255148"/>
                <a:gd name="connsiteX43" fmla="*/ 526237 w 3615692"/>
                <a:gd name="connsiteY43" fmla="*/ 1126503 h 2255148"/>
                <a:gd name="connsiteX44" fmla="*/ 622028 w 3615692"/>
                <a:gd name="connsiteY44" fmla="*/ 1129705 h 2255148"/>
                <a:gd name="connsiteX45" fmla="*/ 487822 w 3615692"/>
                <a:gd name="connsiteY45" fmla="*/ 991026 h 2255148"/>
                <a:gd name="connsiteX46" fmla="*/ 334162 w 3615692"/>
                <a:gd name="connsiteY46" fmla="*/ 881660 h 2255148"/>
                <a:gd name="connsiteX47" fmla="*/ 387844 w 3615692"/>
                <a:gd name="connsiteY47" fmla="*/ 887325 h 2255148"/>
                <a:gd name="connsiteX48" fmla="*/ 545937 w 3615692"/>
                <a:gd name="connsiteY48" fmla="*/ 1012949 h 2255148"/>
                <a:gd name="connsiteX49" fmla="*/ 580166 w 3615692"/>
                <a:gd name="connsiteY49" fmla="*/ 1027728 h 2255148"/>
                <a:gd name="connsiteX50" fmla="*/ 476987 w 3615692"/>
                <a:gd name="connsiteY50" fmla="*/ 880921 h 2255148"/>
                <a:gd name="connsiteX51" fmla="*/ 551108 w 3615692"/>
                <a:gd name="connsiteY51" fmla="*/ 927968 h 2255148"/>
                <a:gd name="connsiteX52" fmla="*/ 608484 w 3615692"/>
                <a:gd name="connsiteY52" fmla="*/ 980681 h 2255148"/>
                <a:gd name="connsiteX53" fmla="*/ 548153 w 3615692"/>
                <a:gd name="connsiteY53" fmla="*/ 853086 h 2255148"/>
                <a:gd name="connsiteX54" fmla="*/ 388090 w 3615692"/>
                <a:gd name="connsiteY54" fmla="*/ 675242 h 2255148"/>
                <a:gd name="connsiteX55" fmla="*/ 310029 w 3615692"/>
                <a:gd name="connsiteY55" fmla="*/ 554298 h 2255148"/>
                <a:gd name="connsiteX56" fmla="*/ 296239 w 3615692"/>
                <a:gd name="connsiteY56" fmla="*/ 477200 h 2255148"/>
                <a:gd name="connsiteX57" fmla="*/ 361249 w 3615692"/>
                <a:gd name="connsiteY57" fmla="*/ 587798 h 2255148"/>
                <a:gd name="connsiteX58" fmla="*/ 482897 w 3615692"/>
                <a:gd name="connsiteY58" fmla="*/ 732635 h 2255148"/>
                <a:gd name="connsiteX59" fmla="*/ 556526 w 3615692"/>
                <a:gd name="connsiteY59" fmla="*/ 773278 h 2255148"/>
                <a:gd name="connsiteX60" fmla="*/ 491762 w 3615692"/>
                <a:gd name="connsiteY60" fmla="*/ 547155 h 2255148"/>
                <a:gd name="connsiteX61" fmla="*/ 426998 w 3615692"/>
                <a:gd name="connsiteY61" fmla="*/ 236051 h 2255148"/>
                <a:gd name="connsiteX62" fmla="*/ 426998 w 3615692"/>
                <a:gd name="connsiteY62" fmla="*/ 153779 h 2255148"/>
                <a:gd name="connsiteX63" fmla="*/ 491762 w 3615692"/>
                <a:gd name="connsiteY63" fmla="*/ 436556 h 2255148"/>
                <a:gd name="connsiteX64" fmla="*/ 567361 w 3615692"/>
                <a:gd name="connsiteY64" fmla="*/ 718102 h 2255148"/>
                <a:gd name="connsiteX65" fmla="*/ 617842 w 3615692"/>
                <a:gd name="connsiteY65" fmla="*/ 922795 h 2255148"/>
                <a:gd name="connsiteX66" fmla="*/ 644683 w 3615692"/>
                <a:gd name="connsiteY66" fmla="*/ 1021570 h 2255148"/>
                <a:gd name="connsiteX67" fmla="*/ 642713 w 3615692"/>
                <a:gd name="connsiteY67" fmla="*/ 843480 h 2255148"/>
                <a:gd name="connsiteX68" fmla="*/ 593463 w 3615692"/>
                <a:gd name="connsiteY68" fmla="*/ 485574 h 2255148"/>
                <a:gd name="connsiteX69" fmla="*/ 539042 w 3615692"/>
                <a:gd name="connsiteY69" fmla="*/ 245904 h 2255148"/>
                <a:gd name="connsiteX70" fmla="*/ 600358 w 3615692"/>
                <a:gd name="connsiteY70" fmla="*/ 339998 h 2255148"/>
                <a:gd name="connsiteX71" fmla="*/ 660936 w 3615692"/>
                <a:gd name="connsiteY71" fmla="*/ 773524 h 2255148"/>
                <a:gd name="connsiteX72" fmla="*/ 663398 w 3615692"/>
                <a:gd name="connsiteY72" fmla="*/ 1206065 h 2255148"/>
                <a:gd name="connsiteX73" fmla="*/ 659458 w 3615692"/>
                <a:gd name="connsiteY73" fmla="*/ 1479975 h 2255148"/>
                <a:gd name="connsiteX74" fmla="*/ 694918 w 3615692"/>
                <a:gd name="connsiteY74" fmla="*/ 1481206 h 2255148"/>
                <a:gd name="connsiteX75" fmla="*/ 781845 w 3615692"/>
                <a:gd name="connsiteY75" fmla="*/ 1055563 h 2255148"/>
                <a:gd name="connsiteX76" fmla="*/ 809178 w 3615692"/>
                <a:gd name="connsiteY76" fmla="*/ 618588 h 2255148"/>
                <a:gd name="connsiteX77" fmla="*/ 806470 w 3615692"/>
                <a:gd name="connsiteY77" fmla="*/ 326451 h 2255148"/>
                <a:gd name="connsiteX78" fmla="*/ 818290 w 3615692"/>
                <a:gd name="connsiteY78" fmla="*/ 188018 h 2255148"/>
                <a:gd name="connsiteX79" fmla="*/ 875173 w 3615692"/>
                <a:gd name="connsiteY79" fmla="*/ 136537 h 2255148"/>
                <a:gd name="connsiteX80" fmla="*/ 926393 w 3615692"/>
                <a:gd name="connsiteY80" fmla="*/ 101805 h 2255148"/>
                <a:gd name="connsiteX81" fmla="*/ 904231 w 3615692"/>
                <a:gd name="connsiteY81" fmla="*/ 62148 h 2255148"/>
                <a:gd name="connsiteX82" fmla="*/ 919006 w 3615692"/>
                <a:gd name="connsiteY82" fmla="*/ 54019 h 2255148"/>
                <a:gd name="connsiteX83" fmla="*/ 2674770 w 3615692"/>
                <a:gd name="connsiteY83" fmla="*/ 972060 h 2255148"/>
                <a:gd name="connsiteX84" fmla="*/ 2773517 w 3615692"/>
                <a:gd name="connsiteY84" fmla="*/ 902104 h 2255148"/>
                <a:gd name="connsiteX85" fmla="*/ 2893440 w 3615692"/>
                <a:gd name="connsiteY85" fmla="*/ 808748 h 2255148"/>
                <a:gd name="connsiteX86" fmla="*/ 2955496 w 3615692"/>
                <a:gd name="connsiteY86" fmla="*/ 740025 h 2255148"/>
                <a:gd name="connsiteX87" fmla="*/ 2930870 w 3615692"/>
                <a:gd name="connsiteY87" fmla="*/ 805300 h 2255148"/>
                <a:gd name="connsiteX88" fmla="*/ 2859458 w 3615692"/>
                <a:gd name="connsiteY88" fmla="*/ 887571 h 2255148"/>
                <a:gd name="connsiteX89" fmla="*/ 2911170 w 3615692"/>
                <a:gd name="connsiteY89" fmla="*/ 882891 h 2255148"/>
                <a:gd name="connsiteX90" fmla="*/ 2981598 w 3615692"/>
                <a:gd name="connsiteY90" fmla="*/ 822789 h 2255148"/>
                <a:gd name="connsiteX91" fmla="*/ 3014349 w 3615692"/>
                <a:gd name="connsiteY91" fmla="*/ 780421 h 2255148"/>
                <a:gd name="connsiteX92" fmla="*/ 2977412 w 3615692"/>
                <a:gd name="connsiteY92" fmla="*/ 866141 h 2255148"/>
                <a:gd name="connsiteX93" fmla="*/ 2835572 w 3615692"/>
                <a:gd name="connsiteY93" fmla="*/ 949891 h 2255148"/>
                <a:gd name="connsiteX94" fmla="*/ 2724513 w 3615692"/>
                <a:gd name="connsiteY94" fmla="*/ 1051129 h 2255148"/>
                <a:gd name="connsiteX95" fmla="*/ 2705552 w 3615692"/>
                <a:gd name="connsiteY95" fmla="*/ 1218627 h 2255148"/>
                <a:gd name="connsiteX96" fmla="*/ 2785583 w 3615692"/>
                <a:gd name="connsiteY96" fmla="*/ 1491798 h 2255148"/>
                <a:gd name="connsiteX97" fmla="*/ 2965099 w 3615692"/>
                <a:gd name="connsiteY97" fmla="*/ 1564956 h 2255148"/>
                <a:gd name="connsiteX98" fmla="*/ 3237452 w 3615692"/>
                <a:gd name="connsiteY98" fmla="*/ 1557320 h 2255148"/>
                <a:gd name="connsiteX99" fmla="*/ 3388650 w 3615692"/>
                <a:gd name="connsiteY99" fmla="*/ 1589341 h 2255148"/>
                <a:gd name="connsiteX100" fmla="*/ 3203223 w 3615692"/>
                <a:gd name="connsiteY100" fmla="*/ 1591558 h 2255148"/>
                <a:gd name="connsiteX101" fmla="*/ 2929885 w 3615692"/>
                <a:gd name="connsiteY101" fmla="*/ 1656341 h 2255148"/>
                <a:gd name="connsiteX102" fmla="*/ 2872017 w 3615692"/>
                <a:gd name="connsiteY102" fmla="*/ 1758564 h 2255148"/>
                <a:gd name="connsiteX103" fmla="*/ 2964607 w 3615692"/>
                <a:gd name="connsiteY103" fmla="*/ 1746495 h 2255148"/>
                <a:gd name="connsiteX104" fmla="*/ 3129102 w 3615692"/>
                <a:gd name="connsiteY104" fmla="*/ 1653878 h 2255148"/>
                <a:gd name="connsiteX105" fmla="*/ 3168748 w 3615692"/>
                <a:gd name="connsiteY105" fmla="*/ 1641808 h 2255148"/>
                <a:gd name="connsiteX106" fmla="*/ 3061137 w 3615692"/>
                <a:gd name="connsiteY106" fmla="*/ 1729252 h 2255148"/>
                <a:gd name="connsiteX107" fmla="*/ 3035034 w 3615692"/>
                <a:gd name="connsiteY107" fmla="*/ 1779748 h 2255148"/>
                <a:gd name="connsiteX108" fmla="*/ 3193866 w 3615692"/>
                <a:gd name="connsiteY108" fmla="*/ 1713487 h 2255148"/>
                <a:gd name="connsiteX109" fmla="*/ 3324132 w 3615692"/>
                <a:gd name="connsiteY109" fmla="*/ 1679002 h 2255148"/>
                <a:gd name="connsiteX110" fmla="*/ 3271681 w 3615692"/>
                <a:gd name="connsiteY110" fmla="*/ 1652892 h 2255148"/>
                <a:gd name="connsiteX111" fmla="*/ 3362793 w 3615692"/>
                <a:gd name="connsiteY111" fmla="*/ 1641808 h 2255148"/>
                <a:gd name="connsiteX112" fmla="*/ 3444056 w 3615692"/>
                <a:gd name="connsiteY112" fmla="*/ 1673091 h 2255148"/>
                <a:gd name="connsiteX113" fmla="*/ 3395052 w 3615692"/>
                <a:gd name="connsiteY113" fmla="*/ 1669150 h 2255148"/>
                <a:gd name="connsiteX114" fmla="*/ 3355898 w 3615692"/>
                <a:gd name="connsiteY114" fmla="*/ 1671859 h 2255148"/>
                <a:gd name="connsiteX115" fmla="*/ 3398992 w 3615692"/>
                <a:gd name="connsiteY115" fmla="*/ 1706590 h 2255148"/>
                <a:gd name="connsiteX116" fmla="*/ 3270203 w 3615692"/>
                <a:gd name="connsiteY116" fmla="*/ 1726542 h 2255148"/>
                <a:gd name="connsiteX117" fmla="*/ 3124177 w 3615692"/>
                <a:gd name="connsiteY117" fmla="*/ 1813001 h 2255148"/>
                <a:gd name="connsiteX118" fmla="*/ 3119991 w 3615692"/>
                <a:gd name="connsiteY118" fmla="*/ 1813248 h 2255148"/>
                <a:gd name="connsiteX119" fmla="*/ 3064831 w 3615692"/>
                <a:gd name="connsiteY119" fmla="*/ 1830490 h 2255148"/>
                <a:gd name="connsiteX120" fmla="*/ 3015334 w 3615692"/>
                <a:gd name="connsiteY120" fmla="*/ 1873350 h 2255148"/>
                <a:gd name="connsiteX121" fmla="*/ 2945892 w 3615692"/>
                <a:gd name="connsiteY121" fmla="*/ 1920644 h 2255148"/>
                <a:gd name="connsiteX122" fmla="*/ 2934072 w 3615692"/>
                <a:gd name="connsiteY122" fmla="*/ 1928033 h 2255148"/>
                <a:gd name="connsiteX123" fmla="*/ 2884329 w 3615692"/>
                <a:gd name="connsiteY123" fmla="*/ 1886898 h 2255148"/>
                <a:gd name="connsiteX124" fmla="*/ 2847884 w 3615692"/>
                <a:gd name="connsiteY124" fmla="*/ 1833446 h 2255148"/>
                <a:gd name="connsiteX125" fmla="*/ 2801835 w 3615692"/>
                <a:gd name="connsiteY125" fmla="*/ 1765708 h 2255148"/>
                <a:gd name="connsiteX126" fmla="*/ 2757757 w 3615692"/>
                <a:gd name="connsiteY126" fmla="*/ 1708807 h 2255148"/>
                <a:gd name="connsiteX127" fmla="*/ 2726975 w 3615692"/>
                <a:gd name="connsiteY127" fmla="*/ 1650183 h 2255148"/>
                <a:gd name="connsiteX128" fmla="*/ 2700873 w 3615692"/>
                <a:gd name="connsiteY128" fmla="*/ 1563478 h 2255148"/>
                <a:gd name="connsiteX129" fmla="*/ 2663443 w 3615692"/>
                <a:gd name="connsiteY129" fmla="*/ 1438593 h 2255148"/>
                <a:gd name="connsiteX130" fmla="*/ 2637833 w 3615692"/>
                <a:gd name="connsiteY130" fmla="*/ 1352626 h 2255148"/>
                <a:gd name="connsiteX131" fmla="*/ 2637586 w 3615692"/>
                <a:gd name="connsiteY131" fmla="*/ 1351641 h 2255148"/>
                <a:gd name="connsiteX132" fmla="*/ 2637340 w 3615692"/>
                <a:gd name="connsiteY132" fmla="*/ 1351148 h 2255148"/>
                <a:gd name="connsiteX133" fmla="*/ 2637094 w 3615692"/>
                <a:gd name="connsiteY133" fmla="*/ 1350409 h 2255148"/>
                <a:gd name="connsiteX134" fmla="*/ 2636848 w 3615692"/>
                <a:gd name="connsiteY134" fmla="*/ 1349424 h 2255148"/>
                <a:gd name="connsiteX135" fmla="*/ 2636601 w 3615692"/>
                <a:gd name="connsiteY135" fmla="*/ 1348685 h 2255148"/>
                <a:gd name="connsiteX136" fmla="*/ 2636601 w 3615692"/>
                <a:gd name="connsiteY136" fmla="*/ 1348193 h 2255148"/>
                <a:gd name="connsiteX137" fmla="*/ 2636109 w 3615692"/>
                <a:gd name="connsiteY137" fmla="*/ 1347207 h 2255148"/>
                <a:gd name="connsiteX138" fmla="*/ 2636109 w 3615692"/>
                <a:gd name="connsiteY138" fmla="*/ 1346222 h 2255148"/>
                <a:gd name="connsiteX139" fmla="*/ 2635863 w 3615692"/>
                <a:gd name="connsiteY139" fmla="*/ 1345976 h 2255148"/>
                <a:gd name="connsiteX140" fmla="*/ 2635616 w 3615692"/>
                <a:gd name="connsiteY140" fmla="*/ 1344990 h 2255148"/>
                <a:gd name="connsiteX141" fmla="*/ 2635370 w 3615692"/>
                <a:gd name="connsiteY141" fmla="*/ 1344005 h 2255148"/>
                <a:gd name="connsiteX142" fmla="*/ 2635124 w 3615692"/>
                <a:gd name="connsiteY142" fmla="*/ 1343759 h 2255148"/>
                <a:gd name="connsiteX143" fmla="*/ 2634878 w 3615692"/>
                <a:gd name="connsiteY143" fmla="*/ 1342773 h 2255148"/>
                <a:gd name="connsiteX144" fmla="*/ 2634631 w 3615692"/>
                <a:gd name="connsiteY144" fmla="*/ 1341542 h 2255148"/>
                <a:gd name="connsiteX145" fmla="*/ 2634631 w 3615692"/>
                <a:gd name="connsiteY145" fmla="*/ 1341542 h 2255148"/>
                <a:gd name="connsiteX146" fmla="*/ 2634385 w 3615692"/>
                <a:gd name="connsiteY146" fmla="*/ 1340557 h 2255148"/>
                <a:gd name="connsiteX147" fmla="*/ 2633893 w 3615692"/>
                <a:gd name="connsiteY147" fmla="*/ 1339325 h 2255148"/>
                <a:gd name="connsiteX148" fmla="*/ 2633893 w 3615692"/>
                <a:gd name="connsiteY148" fmla="*/ 1339079 h 2255148"/>
                <a:gd name="connsiteX149" fmla="*/ 2633646 w 3615692"/>
                <a:gd name="connsiteY149" fmla="*/ 1338340 h 2255148"/>
                <a:gd name="connsiteX150" fmla="*/ 2633400 w 3615692"/>
                <a:gd name="connsiteY150" fmla="*/ 1337108 h 2255148"/>
                <a:gd name="connsiteX151" fmla="*/ 2633154 w 3615692"/>
                <a:gd name="connsiteY151" fmla="*/ 1336862 h 2255148"/>
                <a:gd name="connsiteX152" fmla="*/ 2632908 w 3615692"/>
                <a:gd name="connsiteY152" fmla="*/ 1336123 h 2255148"/>
                <a:gd name="connsiteX153" fmla="*/ 2632661 w 3615692"/>
                <a:gd name="connsiteY153" fmla="*/ 1335138 h 2255148"/>
                <a:gd name="connsiteX154" fmla="*/ 2632415 w 3615692"/>
                <a:gd name="connsiteY154" fmla="*/ 1334399 h 2255148"/>
                <a:gd name="connsiteX155" fmla="*/ 2632415 w 3615692"/>
                <a:gd name="connsiteY155" fmla="*/ 1333906 h 2255148"/>
                <a:gd name="connsiteX156" fmla="*/ 2631923 w 3615692"/>
                <a:gd name="connsiteY156" fmla="*/ 1332921 h 2255148"/>
                <a:gd name="connsiteX157" fmla="*/ 2631923 w 3615692"/>
                <a:gd name="connsiteY157" fmla="*/ 1332182 h 2255148"/>
                <a:gd name="connsiteX158" fmla="*/ 2631676 w 3615692"/>
                <a:gd name="connsiteY158" fmla="*/ 1331935 h 2255148"/>
                <a:gd name="connsiteX159" fmla="*/ 2631430 w 3615692"/>
                <a:gd name="connsiteY159" fmla="*/ 1330704 h 2255148"/>
                <a:gd name="connsiteX160" fmla="*/ 2631184 w 3615692"/>
                <a:gd name="connsiteY160" fmla="*/ 1329965 h 2255148"/>
                <a:gd name="connsiteX161" fmla="*/ 2631184 w 3615692"/>
                <a:gd name="connsiteY161" fmla="*/ 1329718 h 2255148"/>
                <a:gd name="connsiteX162" fmla="*/ 2630691 w 3615692"/>
                <a:gd name="connsiteY162" fmla="*/ 1328733 h 2255148"/>
                <a:gd name="connsiteX163" fmla="*/ 2630445 w 3615692"/>
                <a:gd name="connsiteY163" fmla="*/ 1327748 h 2255148"/>
                <a:gd name="connsiteX164" fmla="*/ 2630445 w 3615692"/>
                <a:gd name="connsiteY164" fmla="*/ 1327748 h 2255148"/>
                <a:gd name="connsiteX165" fmla="*/ 2630199 w 3615692"/>
                <a:gd name="connsiteY165" fmla="*/ 1326763 h 2255148"/>
                <a:gd name="connsiteX166" fmla="*/ 2629953 w 3615692"/>
                <a:gd name="connsiteY166" fmla="*/ 1325531 h 2255148"/>
                <a:gd name="connsiteX167" fmla="*/ 2629953 w 3615692"/>
                <a:gd name="connsiteY167" fmla="*/ 1325531 h 2255148"/>
                <a:gd name="connsiteX168" fmla="*/ 2629460 w 3615692"/>
                <a:gd name="connsiteY168" fmla="*/ 1324546 h 2255148"/>
                <a:gd name="connsiteX169" fmla="*/ 2629214 w 3615692"/>
                <a:gd name="connsiteY169" fmla="*/ 1323560 h 2255148"/>
                <a:gd name="connsiteX170" fmla="*/ 2629214 w 3615692"/>
                <a:gd name="connsiteY170" fmla="*/ 1323314 h 2255148"/>
                <a:gd name="connsiteX171" fmla="*/ 2628968 w 3615692"/>
                <a:gd name="connsiteY171" fmla="*/ 1322575 h 2255148"/>
                <a:gd name="connsiteX172" fmla="*/ 2628721 w 3615692"/>
                <a:gd name="connsiteY172" fmla="*/ 1321590 h 2255148"/>
                <a:gd name="connsiteX173" fmla="*/ 2628475 w 3615692"/>
                <a:gd name="connsiteY173" fmla="*/ 1321097 h 2255148"/>
                <a:gd name="connsiteX174" fmla="*/ 2628475 w 3615692"/>
                <a:gd name="connsiteY174" fmla="*/ 1320605 h 2255148"/>
                <a:gd name="connsiteX175" fmla="*/ 2627983 w 3615692"/>
                <a:gd name="connsiteY175" fmla="*/ 1319619 h 2255148"/>
                <a:gd name="connsiteX176" fmla="*/ 2627983 w 3615692"/>
                <a:gd name="connsiteY176" fmla="*/ 1318880 h 2255148"/>
                <a:gd name="connsiteX177" fmla="*/ 2627736 w 3615692"/>
                <a:gd name="connsiteY177" fmla="*/ 1318634 h 2255148"/>
                <a:gd name="connsiteX178" fmla="*/ 2627490 w 3615692"/>
                <a:gd name="connsiteY178" fmla="*/ 1317649 h 2255148"/>
                <a:gd name="connsiteX179" fmla="*/ 2627244 w 3615692"/>
                <a:gd name="connsiteY179" fmla="*/ 1316910 h 2255148"/>
                <a:gd name="connsiteX180" fmla="*/ 2627244 w 3615692"/>
                <a:gd name="connsiteY180" fmla="*/ 1316663 h 2255148"/>
                <a:gd name="connsiteX181" fmla="*/ 2626998 w 3615692"/>
                <a:gd name="connsiteY181" fmla="*/ 1315678 h 2255148"/>
                <a:gd name="connsiteX182" fmla="*/ 2626751 w 3615692"/>
                <a:gd name="connsiteY182" fmla="*/ 1314693 h 2255148"/>
                <a:gd name="connsiteX183" fmla="*/ 2626751 w 3615692"/>
                <a:gd name="connsiteY183" fmla="*/ 1314693 h 2255148"/>
                <a:gd name="connsiteX184" fmla="*/ 2626259 w 3615692"/>
                <a:gd name="connsiteY184" fmla="*/ 1313708 h 2255148"/>
                <a:gd name="connsiteX185" fmla="*/ 2626013 w 3615692"/>
                <a:gd name="connsiteY185" fmla="*/ 1312722 h 2255148"/>
                <a:gd name="connsiteX186" fmla="*/ 2626013 w 3615692"/>
                <a:gd name="connsiteY186" fmla="*/ 1312722 h 2255148"/>
                <a:gd name="connsiteX187" fmla="*/ 2625766 w 3615692"/>
                <a:gd name="connsiteY187" fmla="*/ 1311737 h 2255148"/>
                <a:gd name="connsiteX188" fmla="*/ 2625520 w 3615692"/>
                <a:gd name="connsiteY188" fmla="*/ 1310752 h 2255148"/>
                <a:gd name="connsiteX189" fmla="*/ 2625520 w 3615692"/>
                <a:gd name="connsiteY189" fmla="*/ 1310505 h 2255148"/>
                <a:gd name="connsiteX190" fmla="*/ 2625274 w 3615692"/>
                <a:gd name="connsiteY190" fmla="*/ 1309766 h 2255148"/>
                <a:gd name="connsiteX191" fmla="*/ 2625028 w 3615692"/>
                <a:gd name="connsiteY191" fmla="*/ 1309027 h 2255148"/>
                <a:gd name="connsiteX192" fmla="*/ 2624781 w 3615692"/>
                <a:gd name="connsiteY192" fmla="*/ 1308535 h 2255148"/>
                <a:gd name="connsiteX193" fmla="*/ 2624781 w 3615692"/>
                <a:gd name="connsiteY193" fmla="*/ 1308042 h 2255148"/>
                <a:gd name="connsiteX194" fmla="*/ 2624289 w 3615692"/>
                <a:gd name="connsiteY194" fmla="*/ 1307057 h 2255148"/>
                <a:gd name="connsiteX195" fmla="*/ 2624289 w 3615692"/>
                <a:gd name="connsiteY195" fmla="*/ 1306564 h 2255148"/>
                <a:gd name="connsiteX196" fmla="*/ 2624043 w 3615692"/>
                <a:gd name="connsiteY196" fmla="*/ 1306072 h 2255148"/>
                <a:gd name="connsiteX197" fmla="*/ 2623796 w 3615692"/>
                <a:gd name="connsiteY197" fmla="*/ 1305333 h 2255148"/>
                <a:gd name="connsiteX198" fmla="*/ 2623796 w 3615692"/>
                <a:gd name="connsiteY198" fmla="*/ 1304594 h 2255148"/>
                <a:gd name="connsiteX199" fmla="*/ 2623550 w 3615692"/>
                <a:gd name="connsiteY199" fmla="*/ 1304347 h 2255148"/>
                <a:gd name="connsiteX200" fmla="*/ 2623304 w 3615692"/>
                <a:gd name="connsiteY200" fmla="*/ 1303608 h 2255148"/>
                <a:gd name="connsiteX201" fmla="*/ 2623058 w 3615692"/>
                <a:gd name="connsiteY201" fmla="*/ 1302623 h 2255148"/>
                <a:gd name="connsiteX202" fmla="*/ 2623058 w 3615692"/>
                <a:gd name="connsiteY202" fmla="*/ 1302623 h 2255148"/>
                <a:gd name="connsiteX203" fmla="*/ 2622811 w 3615692"/>
                <a:gd name="connsiteY203" fmla="*/ 1301638 h 2255148"/>
                <a:gd name="connsiteX204" fmla="*/ 2622565 w 3615692"/>
                <a:gd name="connsiteY204" fmla="*/ 1300899 h 2255148"/>
                <a:gd name="connsiteX205" fmla="*/ 2622565 w 3615692"/>
                <a:gd name="connsiteY205" fmla="*/ 1300899 h 2255148"/>
                <a:gd name="connsiteX206" fmla="*/ 2622319 w 3615692"/>
                <a:gd name="connsiteY206" fmla="*/ 1299914 h 2255148"/>
                <a:gd name="connsiteX207" fmla="*/ 2622073 w 3615692"/>
                <a:gd name="connsiteY207" fmla="*/ 1299175 h 2255148"/>
                <a:gd name="connsiteX208" fmla="*/ 2622073 w 3615692"/>
                <a:gd name="connsiteY208" fmla="*/ 1298928 h 2255148"/>
                <a:gd name="connsiteX209" fmla="*/ 2621826 w 3615692"/>
                <a:gd name="connsiteY209" fmla="*/ 1298189 h 2255148"/>
                <a:gd name="connsiteX210" fmla="*/ 2621580 w 3615692"/>
                <a:gd name="connsiteY210" fmla="*/ 1297450 h 2255148"/>
                <a:gd name="connsiteX211" fmla="*/ 2621580 w 3615692"/>
                <a:gd name="connsiteY211" fmla="*/ 1297204 h 2255148"/>
                <a:gd name="connsiteX212" fmla="*/ 2621334 w 3615692"/>
                <a:gd name="connsiteY212" fmla="*/ 1296711 h 2255148"/>
                <a:gd name="connsiteX213" fmla="*/ 2621088 w 3615692"/>
                <a:gd name="connsiteY213" fmla="*/ 1295726 h 2255148"/>
                <a:gd name="connsiteX214" fmla="*/ 2620841 w 3615692"/>
                <a:gd name="connsiteY214" fmla="*/ 1295480 h 2255148"/>
                <a:gd name="connsiteX215" fmla="*/ 2620841 w 3615692"/>
                <a:gd name="connsiteY215" fmla="*/ 1294987 h 2255148"/>
                <a:gd name="connsiteX216" fmla="*/ 2620595 w 3615692"/>
                <a:gd name="connsiteY216" fmla="*/ 1294248 h 2255148"/>
                <a:gd name="connsiteX217" fmla="*/ 2620349 w 3615692"/>
                <a:gd name="connsiteY217" fmla="*/ 1293509 h 2255148"/>
                <a:gd name="connsiteX218" fmla="*/ 2620349 w 3615692"/>
                <a:gd name="connsiteY218" fmla="*/ 1293263 h 2255148"/>
                <a:gd name="connsiteX219" fmla="*/ 2620103 w 3615692"/>
                <a:gd name="connsiteY219" fmla="*/ 1292524 h 2255148"/>
                <a:gd name="connsiteX220" fmla="*/ 2619856 w 3615692"/>
                <a:gd name="connsiteY220" fmla="*/ 1292031 h 2255148"/>
                <a:gd name="connsiteX221" fmla="*/ 2619856 w 3615692"/>
                <a:gd name="connsiteY221" fmla="*/ 1291785 h 2255148"/>
                <a:gd name="connsiteX222" fmla="*/ 2619610 w 3615692"/>
                <a:gd name="connsiteY222" fmla="*/ 1291046 h 2255148"/>
                <a:gd name="connsiteX223" fmla="*/ 2619364 w 3615692"/>
                <a:gd name="connsiteY223" fmla="*/ 1290307 h 2255148"/>
                <a:gd name="connsiteX224" fmla="*/ 2619118 w 3615692"/>
                <a:gd name="connsiteY224" fmla="*/ 1289322 h 2255148"/>
                <a:gd name="connsiteX225" fmla="*/ 2618871 w 3615692"/>
                <a:gd name="connsiteY225" fmla="*/ 1288583 h 2255148"/>
                <a:gd name="connsiteX226" fmla="*/ 2618871 w 3615692"/>
                <a:gd name="connsiteY226" fmla="*/ 1288336 h 2255148"/>
                <a:gd name="connsiteX227" fmla="*/ 2618625 w 3615692"/>
                <a:gd name="connsiteY227" fmla="*/ 1287351 h 2255148"/>
                <a:gd name="connsiteX228" fmla="*/ 2618379 w 3615692"/>
                <a:gd name="connsiteY228" fmla="*/ 1287105 h 2255148"/>
                <a:gd name="connsiteX229" fmla="*/ 2618379 w 3615692"/>
                <a:gd name="connsiteY229" fmla="*/ 1286612 h 2255148"/>
                <a:gd name="connsiteX230" fmla="*/ 2618133 w 3615692"/>
                <a:gd name="connsiteY230" fmla="*/ 1285627 h 2255148"/>
                <a:gd name="connsiteX231" fmla="*/ 2617886 w 3615692"/>
                <a:gd name="connsiteY231" fmla="*/ 1285381 h 2255148"/>
                <a:gd name="connsiteX232" fmla="*/ 2617640 w 3615692"/>
                <a:gd name="connsiteY232" fmla="*/ 1284642 h 2255148"/>
                <a:gd name="connsiteX233" fmla="*/ 2617640 w 3615692"/>
                <a:gd name="connsiteY233" fmla="*/ 1283903 h 2255148"/>
                <a:gd name="connsiteX234" fmla="*/ 2617394 w 3615692"/>
                <a:gd name="connsiteY234" fmla="*/ 1283903 h 2255148"/>
                <a:gd name="connsiteX235" fmla="*/ 2617148 w 3615692"/>
                <a:gd name="connsiteY235" fmla="*/ 1282917 h 2255148"/>
                <a:gd name="connsiteX236" fmla="*/ 2617148 w 3615692"/>
                <a:gd name="connsiteY236" fmla="*/ 1282425 h 2255148"/>
                <a:gd name="connsiteX237" fmla="*/ 2616901 w 3615692"/>
                <a:gd name="connsiteY237" fmla="*/ 1282178 h 2255148"/>
                <a:gd name="connsiteX238" fmla="*/ 2616655 w 3615692"/>
                <a:gd name="connsiteY238" fmla="*/ 1281193 h 2255148"/>
                <a:gd name="connsiteX239" fmla="*/ 2616655 w 3615692"/>
                <a:gd name="connsiteY239" fmla="*/ 1281193 h 2255148"/>
                <a:gd name="connsiteX240" fmla="*/ 2616409 w 3615692"/>
                <a:gd name="connsiteY240" fmla="*/ 1280454 h 2255148"/>
                <a:gd name="connsiteX241" fmla="*/ 2616163 w 3615692"/>
                <a:gd name="connsiteY241" fmla="*/ 1279715 h 2255148"/>
                <a:gd name="connsiteX242" fmla="*/ 2616163 w 3615692"/>
                <a:gd name="connsiteY242" fmla="*/ 1279715 h 2255148"/>
                <a:gd name="connsiteX243" fmla="*/ 2615916 w 3615692"/>
                <a:gd name="connsiteY243" fmla="*/ 1278730 h 2255148"/>
                <a:gd name="connsiteX244" fmla="*/ 2615916 w 3615692"/>
                <a:gd name="connsiteY244" fmla="*/ 1278237 h 2255148"/>
                <a:gd name="connsiteX245" fmla="*/ 2615670 w 3615692"/>
                <a:gd name="connsiteY245" fmla="*/ 1277991 h 2255148"/>
                <a:gd name="connsiteX246" fmla="*/ 2615424 w 3615692"/>
                <a:gd name="connsiteY246" fmla="*/ 1277252 h 2255148"/>
                <a:gd name="connsiteX247" fmla="*/ 2615424 w 3615692"/>
                <a:gd name="connsiteY247" fmla="*/ 1277006 h 2255148"/>
                <a:gd name="connsiteX248" fmla="*/ 2615178 w 3615692"/>
                <a:gd name="connsiteY248" fmla="*/ 1276513 h 2255148"/>
                <a:gd name="connsiteX249" fmla="*/ 2615178 w 3615692"/>
                <a:gd name="connsiteY249" fmla="*/ 1275774 h 2255148"/>
                <a:gd name="connsiteX250" fmla="*/ 2615178 w 3615692"/>
                <a:gd name="connsiteY250" fmla="*/ 1275774 h 2255148"/>
                <a:gd name="connsiteX251" fmla="*/ 2614931 w 3615692"/>
                <a:gd name="connsiteY251" fmla="*/ 1275035 h 2255148"/>
                <a:gd name="connsiteX252" fmla="*/ 2614685 w 3615692"/>
                <a:gd name="connsiteY252" fmla="*/ 1274542 h 2255148"/>
                <a:gd name="connsiteX253" fmla="*/ 2614685 w 3615692"/>
                <a:gd name="connsiteY253" fmla="*/ 1274296 h 2255148"/>
                <a:gd name="connsiteX254" fmla="*/ 2614439 w 3615692"/>
                <a:gd name="connsiteY254" fmla="*/ 1273557 h 2255148"/>
                <a:gd name="connsiteX255" fmla="*/ 2614193 w 3615692"/>
                <a:gd name="connsiteY255" fmla="*/ 1273311 h 2255148"/>
                <a:gd name="connsiteX256" fmla="*/ 2614193 w 3615692"/>
                <a:gd name="connsiteY256" fmla="*/ 1272818 h 2255148"/>
                <a:gd name="connsiteX257" fmla="*/ 2613946 w 3615692"/>
                <a:gd name="connsiteY257" fmla="*/ 1272079 h 2255148"/>
                <a:gd name="connsiteX258" fmla="*/ 2613946 w 3615692"/>
                <a:gd name="connsiteY258" fmla="*/ 1272079 h 2255148"/>
                <a:gd name="connsiteX259" fmla="*/ 2613700 w 3615692"/>
                <a:gd name="connsiteY259" fmla="*/ 1271587 h 2255148"/>
                <a:gd name="connsiteX260" fmla="*/ 2613700 w 3615692"/>
                <a:gd name="connsiteY260" fmla="*/ 1270848 h 2255148"/>
                <a:gd name="connsiteX261" fmla="*/ 2613454 w 3615692"/>
                <a:gd name="connsiteY261" fmla="*/ 1270848 h 2255148"/>
                <a:gd name="connsiteX262" fmla="*/ 2613454 w 3615692"/>
                <a:gd name="connsiteY262" fmla="*/ 1270109 h 2255148"/>
                <a:gd name="connsiteX263" fmla="*/ 2613208 w 3615692"/>
                <a:gd name="connsiteY263" fmla="*/ 1269862 h 2255148"/>
                <a:gd name="connsiteX264" fmla="*/ 2613208 w 3615692"/>
                <a:gd name="connsiteY264" fmla="*/ 1269616 h 2255148"/>
                <a:gd name="connsiteX265" fmla="*/ 2612961 w 3615692"/>
                <a:gd name="connsiteY265" fmla="*/ 1268877 h 2255148"/>
                <a:gd name="connsiteX266" fmla="*/ 2612961 w 3615692"/>
                <a:gd name="connsiteY266" fmla="*/ 1268877 h 2255148"/>
                <a:gd name="connsiteX267" fmla="*/ 2612715 w 3615692"/>
                <a:gd name="connsiteY267" fmla="*/ 1268384 h 2255148"/>
                <a:gd name="connsiteX268" fmla="*/ 2612715 w 3615692"/>
                <a:gd name="connsiteY268" fmla="*/ 1267645 h 2255148"/>
                <a:gd name="connsiteX269" fmla="*/ 2612715 w 3615692"/>
                <a:gd name="connsiteY269" fmla="*/ 1267645 h 2255148"/>
                <a:gd name="connsiteX270" fmla="*/ 2612469 w 3615692"/>
                <a:gd name="connsiteY270" fmla="*/ 1267153 h 2255148"/>
                <a:gd name="connsiteX271" fmla="*/ 2612223 w 3615692"/>
                <a:gd name="connsiteY271" fmla="*/ 1266660 h 2255148"/>
                <a:gd name="connsiteX272" fmla="*/ 2612223 w 3615692"/>
                <a:gd name="connsiteY272" fmla="*/ 1266660 h 2255148"/>
                <a:gd name="connsiteX273" fmla="*/ 2611976 w 3615692"/>
                <a:gd name="connsiteY273" fmla="*/ 1265921 h 2255148"/>
                <a:gd name="connsiteX274" fmla="*/ 2611976 w 3615692"/>
                <a:gd name="connsiteY274" fmla="*/ 1265675 h 2255148"/>
                <a:gd name="connsiteX275" fmla="*/ 2611976 w 3615692"/>
                <a:gd name="connsiteY275" fmla="*/ 1265429 h 2255148"/>
                <a:gd name="connsiteX276" fmla="*/ 2611730 w 3615692"/>
                <a:gd name="connsiteY276" fmla="*/ 1264936 h 2255148"/>
                <a:gd name="connsiteX277" fmla="*/ 2611730 w 3615692"/>
                <a:gd name="connsiteY277" fmla="*/ 1264690 h 2255148"/>
                <a:gd name="connsiteX278" fmla="*/ 2611484 w 3615692"/>
                <a:gd name="connsiteY278" fmla="*/ 1264443 h 2255148"/>
                <a:gd name="connsiteX279" fmla="*/ 2611484 w 3615692"/>
                <a:gd name="connsiteY279" fmla="*/ 1263951 h 2255148"/>
                <a:gd name="connsiteX280" fmla="*/ 2611484 w 3615692"/>
                <a:gd name="connsiteY280" fmla="*/ 1263704 h 2255148"/>
                <a:gd name="connsiteX281" fmla="*/ 2611238 w 3615692"/>
                <a:gd name="connsiteY281" fmla="*/ 1263212 h 2255148"/>
                <a:gd name="connsiteX282" fmla="*/ 2611238 w 3615692"/>
                <a:gd name="connsiteY282" fmla="*/ 1262965 h 2255148"/>
                <a:gd name="connsiteX283" fmla="*/ 2610991 w 3615692"/>
                <a:gd name="connsiteY283" fmla="*/ 1262719 h 2255148"/>
                <a:gd name="connsiteX284" fmla="*/ 2610991 w 3615692"/>
                <a:gd name="connsiteY284" fmla="*/ 1262226 h 2255148"/>
                <a:gd name="connsiteX285" fmla="*/ 2610991 w 3615692"/>
                <a:gd name="connsiteY285" fmla="*/ 1262226 h 2255148"/>
                <a:gd name="connsiteX286" fmla="*/ 2610745 w 3615692"/>
                <a:gd name="connsiteY286" fmla="*/ 1261734 h 2255148"/>
                <a:gd name="connsiteX287" fmla="*/ 2610499 w 3615692"/>
                <a:gd name="connsiteY287" fmla="*/ 1261487 h 2255148"/>
                <a:gd name="connsiteX288" fmla="*/ 2610499 w 3615692"/>
                <a:gd name="connsiteY288" fmla="*/ 1261241 h 2255148"/>
                <a:gd name="connsiteX289" fmla="*/ 2610499 w 3615692"/>
                <a:gd name="connsiteY289" fmla="*/ 1260995 h 2255148"/>
                <a:gd name="connsiteX290" fmla="*/ 2610253 w 3615692"/>
                <a:gd name="connsiteY290" fmla="*/ 1260502 h 2255148"/>
                <a:gd name="connsiteX291" fmla="*/ 2610253 w 3615692"/>
                <a:gd name="connsiteY291" fmla="*/ 1260502 h 2255148"/>
                <a:gd name="connsiteX292" fmla="*/ 2610253 w 3615692"/>
                <a:gd name="connsiteY292" fmla="*/ 1260009 h 2255148"/>
                <a:gd name="connsiteX293" fmla="*/ 2610006 w 3615692"/>
                <a:gd name="connsiteY293" fmla="*/ 1259763 h 2255148"/>
                <a:gd name="connsiteX294" fmla="*/ 2610006 w 3615692"/>
                <a:gd name="connsiteY294" fmla="*/ 1259517 h 2255148"/>
                <a:gd name="connsiteX295" fmla="*/ 2609760 w 3615692"/>
                <a:gd name="connsiteY295" fmla="*/ 1259270 h 2255148"/>
                <a:gd name="connsiteX296" fmla="*/ 2609760 w 3615692"/>
                <a:gd name="connsiteY296" fmla="*/ 1259270 h 2255148"/>
                <a:gd name="connsiteX297" fmla="*/ 2609760 w 3615692"/>
                <a:gd name="connsiteY297" fmla="*/ 1258778 h 2255148"/>
                <a:gd name="connsiteX298" fmla="*/ 2609760 w 3615692"/>
                <a:gd name="connsiteY298" fmla="*/ 1258532 h 2255148"/>
                <a:gd name="connsiteX299" fmla="*/ 2609514 w 3615692"/>
                <a:gd name="connsiteY299" fmla="*/ 1258285 h 2255148"/>
                <a:gd name="connsiteX300" fmla="*/ 2609514 w 3615692"/>
                <a:gd name="connsiteY300" fmla="*/ 1258039 h 2255148"/>
                <a:gd name="connsiteX301" fmla="*/ 2609514 w 3615692"/>
                <a:gd name="connsiteY301" fmla="*/ 1257793 h 2255148"/>
                <a:gd name="connsiteX302" fmla="*/ 2609268 w 3615692"/>
                <a:gd name="connsiteY302" fmla="*/ 1257546 h 2255148"/>
                <a:gd name="connsiteX303" fmla="*/ 2609268 w 3615692"/>
                <a:gd name="connsiteY303" fmla="*/ 1257300 h 2255148"/>
                <a:gd name="connsiteX304" fmla="*/ 2609268 w 3615692"/>
                <a:gd name="connsiteY304" fmla="*/ 1257300 h 2255148"/>
                <a:gd name="connsiteX305" fmla="*/ 2609021 w 3615692"/>
                <a:gd name="connsiteY305" fmla="*/ 1256807 h 2255148"/>
                <a:gd name="connsiteX306" fmla="*/ 2609021 w 3615692"/>
                <a:gd name="connsiteY306" fmla="*/ 1256561 h 2255148"/>
                <a:gd name="connsiteX307" fmla="*/ 2609021 w 3615692"/>
                <a:gd name="connsiteY307" fmla="*/ 1256561 h 2255148"/>
                <a:gd name="connsiteX308" fmla="*/ 2608775 w 3615692"/>
                <a:gd name="connsiteY308" fmla="*/ 1256315 h 2255148"/>
                <a:gd name="connsiteX309" fmla="*/ 2608775 w 3615692"/>
                <a:gd name="connsiteY309" fmla="*/ 1256068 h 2255148"/>
                <a:gd name="connsiteX310" fmla="*/ 2608775 w 3615692"/>
                <a:gd name="connsiteY310" fmla="*/ 1255822 h 2255148"/>
                <a:gd name="connsiteX311" fmla="*/ 2608529 w 3615692"/>
                <a:gd name="connsiteY311" fmla="*/ 1255576 h 2255148"/>
                <a:gd name="connsiteX312" fmla="*/ 2608529 w 3615692"/>
                <a:gd name="connsiteY312" fmla="*/ 1255576 h 2255148"/>
                <a:gd name="connsiteX313" fmla="*/ 2608529 w 3615692"/>
                <a:gd name="connsiteY313" fmla="*/ 1255329 h 2255148"/>
                <a:gd name="connsiteX314" fmla="*/ 2608529 w 3615692"/>
                <a:gd name="connsiteY314" fmla="*/ 1255083 h 2255148"/>
                <a:gd name="connsiteX315" fmla="*/ 2608529 w 3615692"/>
                <a:gd name="connsiteY315" fmla="*/ 1255083 h 2255148"/>
                <a:gd name="connsiteX316" fmla="*/ 2608283 w 3615692"/>
                <a:gd name="connsiteY316" fmla="*/ 1254590 h 2255148"/>
                <a:gd name="connsiteX317" fmla="*/ 2608283 w 3615692"/>
                <a:gd name="connsiteY317" fmla="*/ 1254590 h 2255148"/>
                <a:gd name="connsiteX318" fmla="*/ 2608283 w 3615692"/>
                <a:gd name="connsiteY318" fmla="*/ 1254344 h 2255148"/>
                <a:gd name="connsiteX319" fmla="*/ 2608036 w 3615692"/>
                <a:gd name="connsiteY319" fmla="*/ 1254098 h 2255148"/>
                <a:gd name="connsiteX320" fmla="*/ 2608036 w 3615692"/>
                <a:gd name="connsiteY320" fmla="*/ 1254098 h 2255148"/>
                <a:gd name="connsiteX321" fmla="*/ 2608036 w 3615692"/>
                <a:gd name="connsiteY321" fmla="*/ 1253851 h 2255148"/>
                <a:gd name="connsiteX322" fmla="*/ 2607790 w 3615692"/>
                <a:gd name="connsiteY322" fmla="*/ 1253605 h 2255148"/>
                <a:gd name="connsiteX323" fmla="*/ 2607790 w 3615692"/>
                <a:gd name="connsiteY323" fmla="*/ 1253605 h 2255148"/>
                <a:gd name="connsiteX324" fmla="*/ 2607790 w 3615692"/>
                <a:gd name="connsiteY324" fmla="*/ 1253359 h 2255148"/>
                <a:gd name="connsiteX325" fmla="*/ 2605328 w 3615692"/>
                <a:gd name="connsiteY325" fmla="*/ 1251388 h 2255148"/>
                <a:gd name="connsiteX326" fmla="*/ 2604096 w 3615692"/>
                <a:gd name="connsiteY326" fmla="*/ 1289568 h 2255148"/>
                <a:gd name="connsiteX327" fmla="*/ 2599418 w 3615692"/>
                <a:gd name="connsiteY327" fmla="*/ 1349670 h 2255148"/>
                <a:gd name="connsiteX328" fmla="*/ 2583411 w 3615692"/>
                <a:gd name="connsiteY328" fmla="*/ 1439332 h 2255148"/>
                <a:gd name="connsiteX329" fmla="*/ 2551645 w 3615692"/>
                <a:gd name="connsiteY329" fmla="*/ 1532195 h 2255148"/>
                <a:gd name="connsiteX330" fmla="*/ 2542534 w 3615692"/>
                <a:gd name="connsiteY330" fmla="*/ 1649444 h 2255148"/>
                <a:gd name="connsiteX331" fmla="*/ 2533669 w 3615692"/>
                <a:gd name="connsiteY331" fmla="*/ 1780487 h 2255148"/>
                <a:gd name="connsiteX332" fmla="*/ 2527759 w 3615692"/>
                <a:gd name="connsiteY332" fmla="*/ 1860049 h 2255148"/>
                <a:gd name="connsiteX333" fmla="*/ 2544996 w 3615692"/>
                <a:gd name="connsiteY333" fmla="*/ 1977790 h 2255148"/>
                <a:gd name="connsiteX334" fmla="*/ 2550414 w 3615692"/>
                <a:gd name="connsiteY334" fmla="*/ 2080753 h 2255148"/>
                <a:gd name="connsiteX335" fmla="*/ 2588090 w 3615692"/>
                <a:gd name="connsiteY335" fmla="*/ 2169429 h 2255148"/>
                <a:gd name="connsiteX336" fmla="*/ 2601388 w 3615692"/>
                <a:gd name="connsiteY336" fmla="*/ 2187410 h 2255148"/>
                <a:gd name="connsiteX337" fmla="*/ 2487374 w 3615692"/>
                <a:gd name="connsiteY337" fmla="*/ 2188149 h 2255148"/>
                <a:gd name="connsiteX338" fmla="*/ 1973449 w 3615692"/>
                <a:gd name="connsiteY338" fmla="*/ 2191351 h 2255148"/>
                <a:gd name="connsiteX339" fmla="*/ 1789254 w 3615692"/>
                <a:gd name="connsiteY339" fmla="*/ 2191351 h 2255148"/>
                <a:gd name="connsiteX340" fmla="*/ 1789747 w 3615692"/>
                <a:gd name="connsiteY340" fmla="*/ 2181745 h 2255148"/>
                <a:gd name="connsiteX341" fmla="*/ 1798366 w 3615692"/>
                <a:gd name="connsiteY341" fmla="*/ 2158591 h 2255148"/>
                <a:gd name="connsiteX342" fmla="*/ 1843183 w 3615692"/>
                <a:gd name="connsiteY342" fmla="*/ 2178789 h 2255148"/>
                <a:gd name="connsiteX343" fmla="*/ 1910902 w 3615692"/>
                <a:gd name="connsiteY343" fmla="*/ 2189381 h 2255148"/>
                <a:gd name="connsiteX344" fmla="*/ 1993888 w 3615692"/>
                <a:gd name="connsiteY344" fmla="*/ 2181745 h 2255148"/>
                <a:gd name="connsiteX345" fmla="*/ 2029348 w 3615692"/>
                <a:gd name="connsiteY345" fmla="*/ 2155881 h 2255148"/>
                <a:gd name="connsiteX346" fmla="*/ 2027625 w 3615692"/>
                <a:gd name="connsiteY346" fmla="*/ 2122628 h 2255148"/>
                <a:gd name="connsiteX347" fmla="*/ 2019252 w 3615692"/>
                <a:gd name="connsiteY347" fmla="*/ 2089374 h 2255148"/>
                <a:gd name="connsiteX348" fmla="*/ 2054220 w 3615692"/>
                <a:gd name="connsiteY348" fmla="*/ 2069915 h 2255148"/>
                <a:gd name="connsiteX349" fmla="*/ 2092388 w 3615692"/>
                <a:gd name="connsiteY349" fmla="*/ 2032966 h 2255148"/>
                <a:gd name="connsiteX350" fmla="*/ 2091157 w 3615692"/>
                <a:gd name="connsiteY350" fmla="*/ 1989121 h 2255148"/>
                <a:gd name="connsiteX351" fmla="*/ 2059637 w 3615692"/>
                <a:gd name="connsiteY351" fmla="*/ 1955868 h 2255148"/>
                <a:gd name="connsiteX352" fmla="*/ 2028117 w 3615692"/>
                <a:gd name="connsiteY352" fmla="*/ 1935177 h 2255148"/>
                <a:gd name="connsiteX353" fmla="*/ 1992903 w 3615692"/>
                <a:gd name="connsiteY353" fmla="*/ 1880493 h 2255148"/>
                <a:gd name="connsiteX354" fmla="*/ 1937251 w 3615692"/>
                <a:gd name="connsiteY354" fmla="*/ 1822854 h 2255148"/>
                <a:gd name="connsiteX355" fmla="*/ 1932818 w 3615692"/>
                <a:gd name="connsiteY355" fmla="*/ 1818420 h 2255148"/>
                <a:gd name="connsiteX356" fmla="*/ 1976404 w 3615692"/>
                <a:gd name="connsiteY356" fmla="*/ 1661267 h 2255148"/>
                <a:gd name="connsiteX357" fmla="*/ 2083523 w 3615692"/>
                <a:gd name="connsiteY357" fmla="*/ 1287105 h 2255148"/>
                <a:gd name="connsiteX358" fmla="*/ 2193844 w 3615692"/>
                <a:gd name="connsiteY358" fmla="*/ 860722 h 2255148"/>
                <a:gd name="connsiteX359" fmla="*/ 2281755 w 3615692"/>
                <a:gd name="connsiteY359" fmla="*/ 452075 h 2255148"/>
                <a:gd name="connsiteX360" fmla="*/ 2262055 w 3615692"/>
                <a:gd name="connsiteY360" fmla="*/ 608735 h 2255148"/>
                <a:gd name="connsiteX361" fmla="*/ 2144593 w 3615692"/>
                <a:gd name="connsiteY361" fmla="*/ 1157786 h 2255148"/>
                <a:gd name="connsiteX362" fmla="*/ 2085740 w 3615692"/>
                <a:gd name="connsiteY362" fmla="*/ 1442534 h 2255148"/>
                <a:gd name="connsiteX363" fmla="*/ 2049787 w 3615692"/>
                <a:gd name="connsiteY363" fmla="*/ 1765954 h 2255148"/>
                <a:gd name="connsiteX364" fmla="*/ 2123170 w 3615692"/>
                <a:gd name="connsiteY364" fmla="*/ 1849457 h 2255148"/>
                <a:gd name="connsiteX365" fmla="*/ 2342332 w 3615692"/>
                <a:gd name="connsiteY365" fmla="*/ 1668903 h 2255148"/>
                <a:gd name="connsiteX366" fmla="*/ 2545489 w 3615692"/>
                <a:gd name="connsiteY366" fmla="*/ 1275774 h 2255148"/>
                <a:gd name="connsiteX367" fmla="*/ 2644728 w 3615692"/>
                <a:gd name="connsiteY367" fmla="*/ 866634 h 2255148"/>
                <a:gd name="connsiteX368" fmla="*/ 2744952 w 3615692"/>
                <a:gd name="connsiteY368" fmla="*/ 290734 h 2255148"/>
                <a:gd name="connsiteX369" fmla="*/ 2789523 w 3615692"/>
                <a:gd name="connsiteY369" fmla="*/ 166342 h 2255148"/>
                <a:gd name="connsiteX370" fmla="*/ 2771300 w 3615692"/>
                <a:gd name="connsiteY370" fmla="*/ 317583 h 2255148"/>
                <a:gd name="connsiteX371" fmla="*/ 2696933 w 3615692"/>
                <a:gd name="connsiteY371" fmla="*/ 776234 h 2255148"/>
                <a:gd name="connsiteX372" fmla="*/ 2674770 w 3615692"/>
                <a:gd name="connsiteY372" fmla="*/ 972060 h 2255148"/>
                <a:gd name="connsiteX373" fmla="*/ 997806 w 3615692"/>
                <a:gd name="connsiteY373" fmla="*/ 1901677 h 2255148"/>
                <a:gd name="connsiteX374" fmla="*/ 870987 w 3615692"/>
                <a:gd name="connsiteY374" fmla="*/ 1916210 h 2255148"/>
                <a:gd name="connsiteX375" fmla="*/ 721513 w 3615692"/>
                <a:gd name="connsiteY375" fmla="*/ 1981978 h 2255148"/>
                <a:gd name="connsiteX376" fmla="*/ 684083 w 3615692"/>
                <a:gd name="connsiteY376" fmla="*/ 2066466 h 2255148"/>
                <a:gd name="connsiteX377" fmla="*/ 670047 w 3615692"/>
                <a:gd name="connsiteY377" fmla="*/ 2142087 h 2255148"/>
                <a:gd name="connsiteX378" fmla="*/ 519096 w 3615692"/>
                <a:gd name="connsiteY378" fmla="*/ 2149969 h 2255148"/>
                <a:gd name="connsiteX379" fmla="*/ 410253 w 3615692"/>
                <a:gd name="connsiteY379" fmla="*/ 2087404 h 2255148"/>
                <a:gd name="connsiteX380" fmla="*/ 472062 w 3615692"/>
                <a:gd name="connsiteY380" fmla="*/ 2002423 h 2255148"/>
                <a:gd name="connsiteX381" fmla="*/ 599127 w 3615692"/>
                <a:gd name="connsiteY381" fmla="*/ 1923107 h 2255148"/>
                <a:gd name="connsiteX382" fmla="*/ 494963 w 3615692"/>
                <a:gd name="connsiteY382" fmla="*/ 1958577 h 2255148"/>
                <a:gd name="connsiteX383" fmla="*/ 391784 w 3615692"/>
                <a:gd name="connsiteY383" fmla="*/ 2020650 h 2255148"/>
                <a:gd name="connsiteX384" fmla="*/ 460734 w 3615692"/>
                <a:gd name="connsiteY384" fmla="*/ 1948232 h 2255148"/>
                <a:gd name="connsiteX385" fmla="*/ 623506 w 3615692"/>
                <a:gd name="connsiteY385" fmla="*/ 1863497 h 2255148"/>
                <a:gd name="connsiteX386" fmla="*/ 734072 w 3615692"/>
                <a:gd name="connsiteY386" fmla="*/ 1818174 h 2255148"/>
                <a:gd name="connsiteX387" fmla="*/ 608484 w 3615692"/>
                <a:gd name="connsiteY387" fmla="*/ 1849211 h 2255148"/>
                <a:gd name="connsiteX388" fmla="*/ 413454 w 3615692"/>
                <a:gd name="connsiteY388" fmla="*/ 1961041 h 2255148"/>
                <a:gd name="connsiteX389" fmla="*/ 303380 w 3615692"/>
                <a:gd name="connsiteY389" fmla="*/ 2049470 h 2255148"/>
                <a:gd name="connsiteX390" fmla="*/ 191829 w 3615692"/>
                <a:gd name="connsiteY390" fmla="*/ 2027547 h 2255148"/>
                <a:gd name="connsiteX391" fmla="*/ 117461 w 3615692"/>
                <a:gd name="connsiteY391" fmla="*/ 1847979 h 2255148"/>
                <a:gd name="connsiteX392" fmla="*/ 180748 w 3615692"/>
                <a:gd name="connsiteY392" fmla="*/ 1704127 h 2255148"/>
                <a:gd name="connsiteX393" fmla="*/ 274077 w 3615692"/>
                <a:gd name="connsiteY393" fmla="*/ 1618900 h 2255148"/>
                <a:gd name="connsiteX394" fmla="*/ 227535 w 3615692"/>
                <a:gd name="connsiteY394" fmla="*/ 1603874 h 2255148"/>
                <a:gd name="connsiteX395" fmla="*/ 95053 w 3615692"/>
                <a:gd name="connsiteY395" fmla="*/ 1651661 h 2255148"/>
                <a:gd name="connsiteX396" fmla="*/ 28319 w 3615692"/>
                <a:gd name="connsiteY396" fmla="*/ 1701171 h 2255148"/>
                <a:gd name="connsiteX397" fmla="*/ 86680 w 3615692"/>
                <a:gd name="connsiteY397" fmla="*/ 1939857 h 2255148"/>
                <a:gd name="connsiteX398" fmla="*/ 122386 w 3615692"/>
                <a:gd name="connsiteY398" fmla="*/ 2077304 h 2255148"/>
                <a:gd name="connsiteX399" fmla="*/ 180255 w 3615692"/>
                <a:gd name="connsiteY399" fmla="*/ 2112282 h 2255148"/>
                <a:gd name="connsiteX400" fmla="*/ 302888 w 3615692"/>
                <a:gd name="connsiteY400" fmla="*/ 2156620 h 2255148"/>
                <a:gd name="connsiteX401" fmla="*/ 392030 w 3615692"/>
                <a:gd name="connsiteY401" fmla="*/ 2187410 h 2255148"/>
                <a:gd name="connsiteX402" fmla="*/ 375532 w 3615692"/>
                <a:gd name="connsiteY402" fmla="*/ 2187410 h 2255148"/>
                <a:gd name="connsiteX403" fmla="*/ 522297 w 3615692"/>
                <a:gd name="connsiteY403" fmla="*/ 2226329 h 2255148"/>
                <a:gd name="connsiteX404" fmla="*/ 802283 w 3615692"/>
                <a:gd name="connsiteY404" fmla="*/ 2251207 h 2255148"/>
                <a:gd name="connsiteX405" fmla="*/ 848086 w 3615692"/>
                <a:gd name="connsiteY405" fmla="*/ 2255149 h 2255148"/>
                <a:gd name="connsiteX406" fmla="*/ 784061 w 3615692"/>
                <a:gd name="connsiteY406" fmla="*/ 2199973 h 2255148"/>
                <a:gd name="connsiteX407" fmla="*/ 733333 w 3615692"/>
                <a:gd name="connsiteY407" fmla="*/ 2131988 h 2255148"/>
                <a:gd name="connsiteX408" fmla="*/ 713387 w 3615692"/>
                <a:gd name="connsiteY408" fmla="*/ 2052919 h 2255148"/>
                <a:gd name="connsiteX409" fmla="*/ 747123 w 3615692"/>
                <a:gd name="connsiteY409" fmla="*/ 1995279 h 2255148"/>
                <a:gd name="connsiteX410" fmla="*/ 853257 w 3615692"/>
                <a:gd name="connsiteY410" fmla="*/ 1943552 h 2255148"/>
                <a:gd name="connsiteX411" fmla="*/ 962346 w 3615692"/>
                <a:gd name="connsiteY411" fmla="*/ 1908574 h 2255148"/>
                <a:gd name="connsiteX412" fmla="*/ 997806 w 3615692"/>
                <a:gd name="connsiteY412" fmla="*/ 1901677 h 2255148"/>
                <a:gd name="connsiteX413" fmla="*/ 3465972 w 3615692"/>
                <a:gd name="connsiteY413" fmla="*/ 2226083 h 2255148"/>
                <a:gd name="connsiteX414" fmla="*/ 3463756 w 3615692"/>
                <a:gd name="connsiteY414" fmla="*/ 2215491 h 2255148"/>
                <a:gd name="connsiteX415" fmla="*/ 3463756 w 3615692"/>
                <a:gd name="connsiteY415" fmla="*/ 2212535 h 2255148"/>
                <a:gd name="connsiteX416" fmla="*/ 3453906 w 3615692"/>
                <a:gd name="connsiteY416" fmla="*/ 2187656 h 2255148"/>
                <a:gd name="connsiteX417" fmla="*/ 3452428 w 3615692"/>
                <a:gd name="connsiteY417" fmla="*/ 2161300 h 2255148"/>
                <a:gd name="connsiteX418" fmla="*/ 3479024 w 3615692"/>
                <a:gd name="connsiteY418" fmla="*/ 2106863 h 2255148"/>
                <a:gd name="connsiteX419" fmla="*/ 3483702 w 3615692"/>
                <a:gd name="connsiteY419" fmla="*/ 2032966 h 2255148"/>
                <a:gd name="connsiteX420" fmla="*/ 3442578 w 3615692"/>
                <a:gd name="connsiteY420" fmla="*/ 1968923 h 2255148"/>
                <a:gd name="connsiteX421" fmla="*/ 3380277 w 3615692"/>
                <a:gd name="connsiteY421" fmla="*/ 1941827 h 2255148"/>
                <a:gd name="connsiteX422" fmla="*/ 3328565 w 3615692"/>
                <a:gd name="connsiteY422" fmla="*/ 1929758 h 2255148"/>
                <a:gd name="connsiteX423" fmla="*/ 3317483 w 3615692"/>
                <a:gd name="connsiteY423" fmla="*/ 1923353 h 2255148"/>
                <a:gd name="connsiteX424" fmla="*/ 3302708 w 3615692"/>
                <a:gd name="connsiteY424" fmla="*/ 1908081 h 2255148"/>
                <a:gd name="connsiteX425" fmla="*/ 3299753 w 3615692"/>
                <a:gd name="connsiteY425" fmla="*/ 1905865 h 2255148"/>
                <a:gd name="connsiteX426" fmla="*/ 3298276 w 3615692"/>
                <a:gd name="connsiteY426" fmla="*/ 1901677 h 2255148"/>
                <a:gd name="connsiteX427" fmla="*/ 3339646 w 3615692"/>
                <a:gd name="connsiteY427" fmla="*/ 1903155 h 2255148"/>
                <a:gd name="connsiteX428" fmla="*/ 3452675 w 3615692"/>
                <a:gd name="connsiteY428" fmla="*/ 1961780 h 2255148"/>
                <a:gd name="connsiteX429" fmla="*/ 3524087 w 3615692"/>
                <a:gd name="connsiteY429" fmla="*/ 2039371 h 2255148"/>
                <a:gd name="connsiteX430" fmla="*/ 3546004 w 3615692"/>
                <a:gd name="connsiteY430" fmla="*/ 2065481 h 2255148"/>
                <a:gd name="connsiteX431" fmla="*/ 3552406 w 3615692"/>
                <a:gd name="connsiteY431" fmla="*/ 1979268 h 2255148"/>
                <a:gd name="connsiteX432" fmla="*/ 3527289 w 3615692"/>
                <a:gd name="connsiteY432" fmla="*/ 1910791 h 2255148"/>
                <a:gd name="connsiteX433" fmla="*/ 3468189 w 3615692"/>
                <a:gd name="connsiteY433" fmla="*/ 1822608 h 2255148"/>
                <a:gd name="connsiteX434" fmla="*/ 3506850 w 3615692"/>
                <a:gd name="connsiteY434" fmla="*/ 1824332 h 2255148"/>
                <a:gd name="connsiteX435" fmla="*/ 3511529 w 3615692"/>
                <a:gd name="connsiteY435" fmla="*/ 1767186 h 2255148"/>
                <a:gd name="connsiteX436" fmla="*/ 3488135 w 3615692"/>
                <a:gd name="connsiteY436" fmla="*/ 1703635 h 2255148"/>
                <a:gd name="connsiteX437" fmla="*/ 3442578 w 3615692"/>
                <a:gd name="connsiteY437" fmla="*/ 1635403 h 2255148"/>
                <a:gd name="connsiteX438" fmla="*/ 3493060 w 3615692"/>
                <a:gd name="connsiteY438" fmla="*/ 1688609 h 2255148"/>
                <a:gd name="connsiteX439" fmla="*/ 3518670 w 3615692"/>
                <a:gd name="connsiteY439" fmla="*/ 1728267 h 2255148"/>
                <a:gd name="connsiteX440" fmla="*/ 3522364 w 3615692"/>
                <a:gd name="connsiteY440" fmla="*/ 1745509 h 2255148"/>
                <a:gd name="connsiteX441" fmla="*/ 3546004 w 3615692"/>
                <a:gd name="connsiteY441" fmla="*/ 1841328 h 2255148"/>
                <a:gd name="connsiteX442" fmla="*/ 3576539 w 3615692"/>
                <a:gd name="connsiteY442" fmla="*/ 1929265 h 2255148"/>
                <a:gd name="connsiteX443" fmla="*/ 3576046 w 3615692"/>
                <a:gd name="connsiteY443" fmla="*/ 2031242 h 2255148"/>
                <a:gd name="connsiteX444" fmla="*/ 3583434 w 3615692"/>
                <a:gd name="connsiteY444" fmla="*/ 2132727 h 2255148"/>
                <a:gd name="connsiteX445" fmla="*/ 3602641 w 3615692"/>
                <a:gd name="connsiteY445" fmla="*/ 2187410 h 2255148"/>
                <a:gd name="connsiteX446" fmla="*/ 3605842 w 3615692"/>
                <a:gd name="connsiteY446" fmla="*/ 2187410 h 2255148"/>
                <a:gd name="connsiteX447" fmla="*/ 3606335 w 3615692"/>
                <a:gd name="connsiteY447" fmla="*/ 2189627 h 2255148"/>
                <a:gd name="connsiteX448" fmla="*/ 3615692 w 3615692"/>
                <a:gd name="connsiteY448" fmla="*/ 2232980 h 2255148"/>
                <a:gd name="connsiteX449" fmla="*/ 3598455 w 3615692"/>
                <a:gd name="connsiteY449" fmla="*/ 2227314 h 2255148"/>
                <a:gd name="connsiteX450" fmla="*/ 3565211 w 3615692"/>
                <a:gd name="connsiteY450" fmla="*/ 2203667 h 2255148"/>
                <a:gd name="connsiteX451" fmla="*/ 3546742 w 3615692"/>
                <a:gd name="connsiteY451" fmla="*/ 2236674 h 2255148"/>
                <a:gd name="connsiteX452" fmla="*/ 3493552 w 3615692"/>
                <a:gd name="connsiteY452" fmla="*/ 2245542 h 2255148"/>
                <a:gd name="connsiteX453" fmla="*/ 3470651 w 3615692"/>
                <a:gd name="connsiteY453" fmla="*/ 2231502 h 2255148"/>
                <a:gd name="connsiteX454" fmla="*/ 3465972 w 3615692"/>
                <a:gd name="connsiteY454" fmla="*/ 2226083 h 2255148"/>
                <a:gd name="connsiteX455" fmla="*/ 2182024 w 3615692"/>
                <a:gd name="connsiteY455" fmla="*/ 567 h 2255148"/>
                <a:gd name="connsiteX456" fmla="*/ 2257622 w 3615692"/>
                <a:gd name="connsiteY456" fmla="*/ 72247 h 2255148"/>
                <a:gd name="connsiteX457" fmla="*/ 2293575 w 3615692"/>
                <a:gd name="connsiteY457" fmla="*/ 138507 h 2255148"/>
                <a:gd name="connsiteX458" fmla="*/ 2210096 w 3615692"/>
                <a:gd name="connsiteY458" fmla="*/ 189250 h 2255148"/>
                <a:gd name="connsiteX459" fmla="*/ 2196060 w 3615692"/>
                <a:gd name="connsiteY459" fmla="*/ 244918 h 2255148"/>
                <a:gd name="connsiteX460" fmla="*/ 2155921 w 3615692"/>
                <a:gd name="connsiteY460" fmla="*/ 173485 h 2255148"/>
                <a:gd name="connsiteX461" fmla="*/ 2210589 w 3615692"/>
                <a:gd name="connsiteY461" fmla="*/ 141710 h 2255148"/>
                <a:gd name="connsiteX462" fmla="*/ 2254667 w 3615692"/>
                <a:gd name="connsiteY462" fmla="*/ 113136 h 2255148"/>
                <a:gd name="connsiteX463" fmla="*/ 2218715 w 3615692"/>
                <a:gd name="connsiteY463" fmla="*/ 49093 h 2255148"/>
                <a:gd name="connsiteX464" fmla="*/ 2182024 w 3615692"/>
                <a:gd name="connsiteY464" fmla="*/ 567 h 2255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</a:cxnLst>
              <a:rect l="l" t="t" r="r" b="b"/>
              <a:pathLst>
                <a:path w="3615692" h="2255148">
                  <a:moveTo>
                    <a:pt x="919006" y="54019"/>
                  </a:moveTo>
                  <a:cubicBezTo>
                    <a:pt x="936490" y="60916"/>
                    <a:pt x="967025" y="79144"/>
                    <a:pt x="989187" y="91706"/>
                  </a:cubicBezTo>
                  <a:cubicBezTo>
                    <a:pt x="1011596" y="104515"/>
                    <a:pt x="1025386" y="111412"/>
                    <a:pt x="1002731" y="120033"/>
                  </a:cubicBezTo>
                  <a:cubicBezTo>
                    <a:pt x="979830" y="128654"/>
                    <a:pt x="920483" y="138754"/>
                    <a:pt x="883300" y="151316"/>
                  </a:cubicBezTo>
                  <a:cubicBezTo>
                    <a:pt x="846362" y="163878"/>
                    <a:pt x="831833" y="178904"/>
                    <a:pt x="830110" y="258220"/>
                  </a:cubicBezTo>
                  <a:cubicBezTo>
                    <a:pt x="828140" y="337782"/>
                    <a:pt x="838975" y="481387"/>
                    <a:pt x="855966" y="670562"/>
                  </a:cubicBezTo>
                  <a:cubicBezTo>
                    <a:pt x="873203" y="859983"/>
                    <a:pt x="896843" y="1094728"/>
                    <a:pt x="916051" y="1267399"/>
                  </a:cubicBezTo>
                  <a:cubicBezTo>
                    <a:pt x="935505" y="1440070"/>
                    <a:pt x="950526" y="1550669"/>
                    <a:pt x="961607" y="1634418"/>
                  </a:cubicBezTo>
                  <a:cubicBezTo>
                    <a:pt x="972935" y="1717921"/>
                    <a:pt x="980322" y="1774821"/>
                    <a:pt x="979337" y="1801424"/>
                  </a:cubicBezTo>
                  <a:cubicBezTo>
                    <a:pt x="978106" y="1827781"/>
                    <a:pt x="968010" y="1824086"/>
                    <a:pt x="953727" y="1819406"/>
                  </a:cubicBezTo>
                  <a:cubicBezTo>
                    <a:pt x="939198" y="1814479"/>
                    <a:pt x="920237" y="1808568"/>
                    <a:pt x="895858" y="1806104"/>
                  </a:cubicBezTo>
                  <a:cubicBezTo>
                    <a:pt x="871233" y="1803887"/>
                    <a:pt x="841683" y="1804873"/>
                    <a:pt x="816566" y="1800439"/>
                  </a:cubicBezTo>
                  <a:cubicBezTo>
                    <a:pt x="791695" y="1796251"/>
                    <a:pt x="771748" y="1786645"/>
                    <a:pt x="744661" y="1774329"/>
                  </a:cubicBezTo>
                  <a:cubicBezTo>
                    <a:pt x="717819" y="1762259"/>
                    <a:pt x="684083" y="1747480"/>
                    <a:pt x="658473" y="1733932"/>
                  </a:cubicBezTo>
                  <a:cubicBezTo>
                    <a:pt x="633109" y="1720384"/>
                    <a:pt x="615872" y="1708068"/>
                    <a:pt x="583367" y="1686392"/>
                  </a:cubicBezTo>
                  <a:cubicBezTo>
                    <a:pt x="550862" y="1664716"/>
                    <a:pt x="502843" y="1633433"/>
                    <a:pt x="461473" y="1611264"/>
                  </a:cubicBezTo>
                  <a:cubicBezTo>
                    <a:pt x="420103" y="1589095"/>
                    <a:pt x="385628" y="1575547"/>
                    <a:pt x="341057" y="1571360"/>
                  </a:cubicBezTo>
                  <a:cubicBezTo>
                    <a:pt x="296732" y="1566926"/>
                    <a:pt x="242310" y="1571853"/>
                    <a:pt x="199216" y="1577518"/>
                  </a:cubicBezTo>
                  <a:cubicBezTo>
                    <a:pt x="156123" y="1583183"/>
                    <a:pt x="124603" y="1589588"/>
                    <a:pt x="111798" y="1586632"/>
                  </a:cubicBezTo>
                  <a:cubicBezTo>
                    <a:pt x="98993" y="1583676"/>
                    <a:pt x="105395" y="1571360"/>
                    <a:pt x="133468" y="1560522"/>
                  </a:cubicBezTo>
                  <a:cubicBezTo>
                    <a:pt x="161540" y="1549684"/>
                    <a:pt x="211775" y="1540077"/>
                    <a:pt x="261764" y="1540077"/>
                  </a:cubicBezTo>
                  <a:cubicBezTo>
                    <a:pt x="311753" y="1539831"/>
                    <a:pt x="361495" y="1548945"/>
                    <a:pt x="402127" y="1563478"/>
                  </a:cubicBezTo>
                  <a:cubicBezTo>
                    <a:pt x="442512" y="1577764"/>
                    <a:pt x="473539" y="1597224"/>
                    <a:pt x="504567" y="1616190"/>
                  </a:cubicBezTo>
                  <a:cubicBezTo>
                    <a:pt x="535594" y="1635157"/>
                    <a:pt x="566376" y="1653385"/>
                    <a:pt x="557018" y="1640576"/>
                  </a:cubicBezTo>
                  <a:cubicBezTo>
                    <a:pt x="547661" y="1627768"/>
                    <a:pt x="497918" y="1584169"/>
                    <a:pt x="443250" y="1555842"/>
                  </a:cubicBezTo>
                  <a:cubicBezTo>
                    <a:pt x="388583" y="1527515"/>
                    <a:pt x="328744" y="1514706"/>
                    <a:pt x="273092" y="1514706"/>
                  </a:cubicBezTo>
                  <a:cubicBezTo>
                    <a:pt x="217685" y="1514706"/>
                    <a:pt x="166219" y="1527515"/>
                    <a:pt x="127558" y="1542787"/>
                  </a:cubicBezTo>
                  <a:cubicBezTo>
                    <a:pt x="88896" y="1557812"/>
                    <a:pt x="63286" y="1575301"/>
                    <a:pt x="46049" y="1590080"/>
                  </a:cubicBezTo>
                  <a:cubicBezTo>
                    <a:pt x="30289" y="1603382"/>
                    <a:pt x="21916" y="1614466"/>
                    <a:pt x="11081" y="1626043"/>
                  </a:cubicBezTo>
                  <a:cubicBezTo>
                    <a:pt x="9850" y="1620624"/>
                    <a:pt x="8619" y="1615205"/>
                    <a:pt x="7634" y="1610032"/>
                  </a:cubicBezTo>
                  <a:cubicBezTo>
                    <a:pt x="4433" y="1595746"/>
                    <a:pt x="1970" y="1582937"/>
                    <a:pt x="0" y="1571853"/>
                  </a:cubicBezTo>
                  <a:cubicBezTo>
                    <a:pt x="4186" y="1565448"/>
                    <a:pt x="8865" y="1559290"/>
                    <a:pt x="14283" y="1553378"/>
                  </a:cubicBezTo>
                  <a:cubicBezTo>
                    <a:pt x="44325" y="1521357"/>
                    <a:pt x="93083" y="1499434"/>
                    <a:pt x="152675" y="1490320"/>
                  </a:cubicBezTo>
                  <a:cubicBezTo>
                    <a:pt x="212268" y="1481206"/>
                    <a:pt x="282449" y="1484655"/>
                    <a:pt x="338594" y="1492044"/>
                  </a:cubicBezTo>
                  <a:cubicBezTo>
                    <a:pt x="394739" y="1499188"/>
                    <a:pt x="436848" y="1510272"/>
                    <a:pt x="482404" y="1521110"/>
                  </a:cubicBezTo>
                  <a:cubicBezTo>
                    <a:pt x="527714" y="1531948"/>
                    <a:pt x="576472" y="1542540"/>
                    <a:pt x="580904" y="1527022"/>
                  </a:cubicBezTo>
                  <a:cubicBezTo>
                    <a:pt x="585337" y="1511257"/>
                    <a:pt x="545444" y="1469136"/>
                    <a:pt x="516633" y="1424799"/>
                  </a:cubicBezTo>
                  <a:cubicBezTo>
                    <a:pt x="487822" y="1380461"/>
                    <a:pt x="470092" y="1333660"/>
                    <a:pt x="463443" y="1305333"/>
                  </a:cubicBezTo>
                  <a:cubicBezTo>
                    <a:pt x="456794" y="1277006"/>
                    <a:pt x="460980" y="1266660"/>
                    <a:pt x="489299" y="1276513"/>
                  </a:cubicBezTo>
                  <a:cubicBezTo>
                    <a:pt x="517864" y="1286612"/>
                    <a:pt x="570316" y="1316663"/>
                    <a:pt x="599866" y="1317156"/>
                  </a:cubicBezTo>
                  <a:cubicBezTo>
                    <a:pt x="629416" y="1317649"/>
                    <a:pt x="635818" y="1288583"/>
                    <a:pt x="622274" y="1259763"/>
                  </a:cubicBezTo>
                  <a:cubicBezTo>
                    <a:pt x="608977" y="1230697"/>
                    <a:pt x="575733" y="1201878"/>
                    <a:pt x="523774" y="1175767"/>
                  </a:cubicBezTo>
                  <a:cubicBezTo>
                    <a:pt x="471815" y="1149904"/>
                    <a:pt x="400895" y="1126749"/>
                    <a:pt x="400157" y="1118128"/>
                  </a:cubicBezTo>
                  <a:cubicBezTo>
                    <a:pt x="399418" y="1109507"/>
                    <a:pt x="468614" y="1115419"/>
                    <a:pt x="526237" y="1126503"/>
                  </a:cubicBezTo>
                  <a:cubicBezTo>
                    <a:pt x="583859" y="1137588"/>
                    <a:pt x="629908" y="1153599"/>
                    <a:pt x="622028" y="1129705"/>
                  </a:cubicBezTo>
                  <a:cubicBezTo>
                    <a:pt x="614394" y="1105812"/>
                    <a:pt x="552586" y="1042015"/>
                    <a:pt x="487822" y="991026"/>
                  </a:cubicBezTo>
                  <a:cubicBezTo>
                    <a:pt x="422812" y="940038"/>
                    <a:pt x="354847" y="902104"/>
                    <a:pt x="334162" y="881660"/>
                  </a:cubicBezTo>
                  <a:cubicBezTo>
                    <a:pt x="313477" y="861215"/>
                    <a:pt x="340318" y="858505"/>
                    <a:pt x="387844" y="887325"/>
                  </a:cubicBezTo>
                  <a:cubicBezTo>
                    <a:pt x="435370" y="915898"/>
                    <a:pt x="503336" y="976001"/>
                    <a:pt x="545937" y="1012949"/>
                  </a:cubicBezTo>
                  <a:cubicBezTo>
                    <a:pt x="588538" y="1050143"/>
                    <a:pt x="605776" y="1063937"/>
                    <a:pt x="580166" y="1027728"/>
                  </a:cubicBezTo>
                  <a:cubicBezTo>
                    <a:pt x="554802" y="991519"/>
                    <a:pt x="486837" y="905306"/>
                    <a:pt x="476987" y="880921"/>
                  </a:cubicBezTo>
                  <a:cubicBezTo>
                    <a:pt x="467383" y="856535"/>
                    <a:pt x="516141" y="893976"/>
                    <a:pt x="551108" y="927968"/>
                  </a:cubicBezTo>
                  <a:cubicBezTo>
                    <a:pt x="585829" y="962207"/>
                    <a:pt x="606761" y="992751"/>
                    <a:pt x="608484" y="980681"/>
                  </a:cubicBezTo>
                  <a:cubicBezTo>
                    <a:pt x="609962" y="968611"/>
                    <a:pt x="592232" y="913928"/>
                    <a:pt x="548153" y="853086"/>
                  </a:cubicBezTo>
                  <a:cubicBezTo>
                    <a:pt x="503828" y="791998"/>
                    <a:pt x="433154" y="724999"/>
                    <a:pt x="388090" y="675242"/>
                  </a:cubicBezTo>
                  <a:cubicBezTo>
                    <a:pt x="343027" y="625239"/>
                    <a:pt x="323819" y="592724"/>
                    <a:pt x="310029" y="554298"/>
                  </a:cubicBezTo>
                  <a:cubicBezTo>
                    <a:pt x="296485" y="516118"/>
                    <a:pt x="288605" y="472273"/>
                    <a:pt x="296239" y="477200"/>
                  </a:cubicBezTo>
                  <a:cubicBezTo>
                    <a:pt x="303627" y="481880"/>
                    <a:pt x="326528" y="535331"/>
                    <a:pt x="361249" y="587798"/>
                  </a:cubicBezTo>
                  <a:cubicBezTo>
                    <a:pt x="396217" y="640264"/>
                    <a:pt x="442758" y="691746"/>
                    <a:pt x="482897" y="732635"/>
                  </a:cubicBezTo>
                  <a:cubicBezTo>
                    <a:pt x="523282" y="773278"/>
                    <a:pt x="557018" y="803329"/>
                    <a:pt x="556526" y="773278"/>
                  </a:cubicBezTo>
                  <a:cubicBezTo>
                    <a:pt x="555787" y="743227"/>
                    <a:pt x="521066" y="653319"/>
                    <a:pt x="491762" y="547155"/>
                  </a:cubicBezTo>
                  <a:cubicBezTo>
                    <a:pt x="462704" y="440990"/>
                    <a:pt x="439064" y="318568"/>
                    <a:pt x="426998" y="236051"/>
                  </a:cubicBezTo>
                  <a:cubicBezTo>
                    <a:pt x="414932" y="153533"/>
                    <a:pt x="414439" y="110427"/>
                    <a:pt x="426998" y="153779"/>
                  </a:cubicBezTo>
                  <a:cubicBezTo>
                    <a:pt x="439557" y="196886"/>
                    <a:pt x="465167" y="326204"/>
                    <a:pt x="491762" y="436556"/>
                  </a:cubicBezTo>
                  <a:cubicBezTo>
                    <a:pt x="518357" y="547155"/>
                    <a:pt x="545691" y="638786"/>
                    <a:pt x="567361" y="718102"/>
                  </a:cubicBezTo>
                  <a:cubicBezTo>
                    <a:pt x="589031" y="797418"/>
                    <a:pt x="605283" y="864417"/>
                    <a:pt x="617842" y="922795"/>
                  </a:cubicBezTo>
                  <a:cubicBezTo>
                    <a:pt x="630401" y="980927"/>
                    <a:pt x="639512" y="1030191"/>
                    <a:pt x="644683" y="1021570"/>
                  </a:cubicBezTo>
                  <a:cubicBezTo>
                    <a:pt x="649608" y="1012949"/>
                    <a:pt x="650839" y="946442"/>
                    <a:pt x="642713" y="843480"/>
                  </a:cubicBezTo>
                  <a:cubicBezTo>
                    <a:pt x="634587" y="740517"/>
                    <a:pt x="617596" y="601099"/>
                    <a:pt x="593463" y="485574"/>
                  </a:cubicBezTo>
                  <a:cubicBezTo>
                    <a:pt x="569331" y="370050"/>
                    <a:pt x="538303" y="278418"/>
                    <a:pt x="539042" y="245904"/>
                  </a:cubicBezTo>
                  <a:cubicBezTo>
                    <a:pt x="539781" y="213389"/>
                    <a:pt x="572532" y="240238"/>
                    <a:pt x="600358" y="339998"/>
                  </a:cubicBezTo>
                  <a:cubicBezTo>
                    <a:pt x="628184" y="439759"/>
                    <a:pt x="651332" y="612430"/>
                    <a:pt x="660936" y="773524"/>
                  </a:cubicBezTo>
                  <a:cubicBezTo>
                    <a:pt x="670539" y="934865"/>
                    <a:pt x="666846" y="1084382"/>
                    <a:pt x="663398" y="1206065"/>
                  </a:cubicBezTo>
                  <a:cubicBezTo>
                    <a:pt x="659951" y="1327748"/>
                    <a:pt x="656749" y="1421596"/>
                    <a:pt x="659458" y="1479975"/>
                  </a:cubicBezTo>
                  <a:cubicBezTo>
                    <a:pt x="661921" y="1538106"/>
                    <a:pt x="670539" y="1560522"/>
                    <a:pt x="694918" y="1481206"/>
                  </a:cubicBezTo>
                  <a:cubicBezTo>
                    <a:pt x="719297" y="1401891"/>
                    <a:pt x="759682" y="1220598"/>
                    <a:pt x="781845" y="1055563"/>
                  </a:cubicBezTo>
                  <a:cubicBezTo>
                    <a:pt x="804007" y="890773"/>
                    <a:pt x="808440" y="742242"/>
                    <a:pt x="809178" y="618588"/>
                  </a:cubicBezTo>
                  <a:cubicBezTo>
                    <a:pt x="809917" y="494935"/>
                    <a:pt x="807208" y="396406"/>
                    <a:pt x="806470" y="326451"/>
                  </a:cubicBezTo>
                  <a:cubicBezTo>
                    <a:pt x="805731" y="256495"/>
                    <a:pt x="806716" y="215113"/>
                    <a:pt x="818290" y="188018"/>
                  </a:cubicBezTo>
                  <a:cubicBezTo>
                    <a:pt x="829863" y="160923"/>
                    <a:pt x="851780" y="148114"/>
                    <a:pt x="875173" y="136537"/>
                  </a:cubicBezTo>
                  <a:cubicBezTo>
                    <a:pt x="898567" y="124960"/>
                    <a:pt x="923192" y="114860"/>
                    <a:pt x="926393" y="101805"/>
                  </a:cubicBezTo>
                  <a:cubicBezTo>
                    <a:pt x="929595" y="88504"/>
                    <a:pt x="911372" y="72493"/>
                    <a:pt x="904231" y="62148"/>
                  </a:cubicBezTo>
                  <a:cubicBezTo>
                    <a:pt x="897336" y="51802"/>
                    <a:pt x="901768" y="47368"/>
                    <a:pt x="919006" y="54019"/>
                  </a:cubicBezTo>
                  <a:close/>
                  <a:moveTo>
                    <a:pt x="2674770" y="972060"/>
                  </a:moveTo>
                  <a:cubicBezTo>
                    <a:pt x="2701612" y="950383"/>
                    <a:pt x="2737810" y="926490"/>
                    <a:pt x="2773517" y="902104"/>
                  </a:cubicBezTo>
                  <a:cubicBezTo>
                    <a:pt x="2817349" y="872053"/>
                    <a:pt x="2860935" y="841509"/>
                    <a:pt x="2893440" y="808748"/>
                  </a:cubicBezTo>
                  <a:cubicBezTo>
                    <a:pt x="2926192" y="775988"/>
                    <a:pt x="2948108" y="741010"/>
                    <a:pt x="2955496" y="740025"/>
                  </a:cubicBezTo>
                  <a:cubicBezTo>
                    <a:pt x="2962637" y="739039"/>
                    <a:pt x="2955249" y="771800"/>
                    <a:pt x="2930870" y="805300"/>
                  </a:cubicBezTo>
                  <a:cubicBezTo>
                    <a:pt x="2906492" y="838800"/>
                    <a:pt x="2865122" y="873038"/>
                    <a:pt x="2859458" y="887571"/>
                  </a:cubicBezTo>
                  <a:cubicBezTo>
                    <a:pt x="2853794" y="902104"/>
                    <a:pt x="2883837" y="896685"/>
                    <a:pt x="2911170" y="882891"/>
                  </a:cubicBezTo>
                  <a:cubicBezTo>
                    <a:pt x="2938504" y="869343"/>
                    <a:pt x="2963129" y="847174"/>
                    <a:pt x="2981598" y="822789"/>
                  </a:cubicBezTo>
                  <a:cubicBezTo>
                    <a:pt x="2999821" y="798403"/>
                    <a:pt x="3011641" y="771800"/>
                    <a:pt x="3014349" y="780421"/>
                  </a:cubicBezTo>
                  <a:cubicBezTo>
                    <a:pt x="3017058" y="788796"/>
                    <a:pt x="3010409" y="832888"/>
                    <a:pt x="2977412" y="866141"/>
                  </a:cubicBezTo>
                  <a:cubicBezTo>
                    <a:pt x="2944414" y="899395"/>
                    <a:pt x="2885068" y="921810"/>
                    <a:pt x="2835572" y="949891"/>
                  </a:cubicBezTo>
                  <a:cubicBezTo>
                    <a:pt x="2786322" y="978218"/>
                    <a:pt x="2747168" y="1011964"/>
                    <a:pt x="2724513" y="1051129"/>
                  </a:cubicBezTo>
                  <a:cubicBezTo>
                    <a:pt x="2701612" y="1090294"/>
                    <a:pt x="2695209" y="1134632"/>
                    <a:pt x="2705552" y="1218627"/>
                  </a:cubicBezTo>
                  <a:cubicBezTo>
                    <a:pt x="2716140" y="1302623"/>
                    <a:pt x="2743474" y="1425784"/>
                    <a:pt x="2785583" y="1491798"/>
                  </a:cubicBezTo>
                  <a:cubicBezTo>
                    <a:pt x="2827692" y="1557812"/>
                    <a:pt x="2884329" y="1566433"/>
                    <a:pt x="2965099" y="1564956"/>
                  </a:cubicBezTo>
                  <a:cubicBezTo>
                    <a:pt x="3045869" y="1563724"/>
                    <a:pt x="3150279" y="1552393"/>
                    <a:pt x="3237452" y="1557320"/>
                  </a:cubicBezTo>
                  <a:cubicBezTo>
                    <a:pt x="3324625" y="1562492"/>
                    <a:pt x="3394560" y="1583676"/>
                    <a:pt x="3388650" y="1589341"/>
                  </a:cubicBezTo>
                  <a:cubicBezTo>
                    <a:pt x="3382740" y="1595007"/>
                    <a:pt x="3300985" y="1584908"/>
                    <a:pt x="3203223" y="1591558"/>
                  </a:cubicBezTo>
                  <a:cubicBezTo>
                    <a:pt x="3105216" y="1597963"/>
                    <a:pt x="2991202" y="1621117"/>
                    <a:pt x="2929885" y="1656341"/>
                  </a:cubicBezTo>
                  <a:cubicBezTo>
                    <a:pt x="2868815" y="1691318"/>
                    <a:pt x="2860935" y="1738612"/>
                    <a:pt x="2872017" y="1758564"/>
                  </a:cubicBezTo>
                  <a:cubicBezTo>
                    <a:pt x="2883344" y="1778763"/>
                    <a:pt x="2913879" y="1771866"/>
                    <a:pt x="2964607" y="1746495"/>
                  </a:cubicBezTo>
                  <a:cubicBezTo>
                    <a:pt x="3015334" y="1721370"/>
                    <a:pt x="3086008" y="1678017"/>
                    <a:pt x="3129102" y="1653878"/>
                  </a:cubicBezTo>
                  <a:cubicBezTo>
                    <a:pt x="3172196" y="1629738"/>
                    <a:pt x="3187956" y="1624812"/>
                    <a:pt x="3168748" y="1641808"/>
                  </a:cubicBezTo>
                  <a:cubicBezTo>
                    <a:pt x="3149787" y="1658558"/>
                    <a:pt x="3096104" y="1697230"/>
                    <a:pt x="3061137" y="1729252"/>
                  </a:cubicBezTo>
                  <a:cubicBezTo>
                    <a:pt x="3025923" y="1761027"/>
                    <a:pt x="3009424" y="1786152"/>
                    <a:pt x="3035034" y="1779748"/>
                  </a:cubicBezTo>
                  <a:cubicBezTo>
                    <a:pt x="3060891" y="1773344"/>
                    <a:pt x="3128856" y="1735410"/>
                    <a:pt x="3193866" y="1713487"/>
                  </a:cubicBezTo>
                  <a:cubicBezTo>
                    <a:pt x="3258630" y="1691811"/>
                    <a:pt x="3320192" y="1686638"/>
                    <a:pt x="3324132" y="1679002"/>
                  </a:cubicBezTo>
                  <a:cubicBezTo>
                    <a:pt x="3327826" y="1671613"/>
                    <a:pt x="3273651" y="1661760"/>
                    <a:pt x="3271681" y="1652892"/>
                  </a:cubicBezTo>
                  <a:cubicBezTo>
                    <a:pt x="3269957" y="1644271"/>
                    <a:pt x="3320192" y="1636142"/>
                    <a:pt x="3362793" y="1641808"/>
                  </a:cubicBezTo>
                  <a:cubicBezTo>
                    <a:pt x="3405395" y="1647473"/>
                    <a:pt x="3440362" y="1666686"/>
                    <a:pt x="3444056" y="1673091"/>
                  </a:cubicBezTo>
                  <a:cubicBezTo>
                    <a:pt x="3447750" y="1679495"/>
                    <a:pt x="3420416" y="1673091"/>
                    <a:pt x="3395052" y="1669150"/>
                  </a:cubicBezTo>
                  <a:cubicBezTo>
                    <a:pt x="3369688" y="1664962"/>
                    <a:pt x="3346048" y="1663484"/>
                    <a:pt x="3355898" y="1671859"/>
                  </a:cubicBezTo>
                  <a:cubicBezTo>
                    <a:pt x="3365748" y="1679988"/>
                    <a:pt x="3409335" y="1698215"/>
                    <a:pt x="3398992" y="1706590"/>
                  </a:cubicBezTo>
                  <a:cubicBezTo>
                    <a:pt x="3388896" y="1714965"/>
                    <a:pt x="3325117" y="1713241"/>
                    <a:pt x="3270203" y="1726542"/>
                  </a:cubicBezTo>
                  <a:cubicBezTo>
                    <a:pt x="3218491" y="1738859"/>
                    <a:pt x="3174658" y="1764230"/>
                    <a:pt x="3124177" y="1813001"/>
                  </a:cubicBezTo>
                  <a:cubicBezTo>
                    <a:pt x="3122946" y="1813001"/>
                    <a:pt x="3121468" y="1813001"/>
                    <a:pt x="3119991" y="1813248"/>
                  </a:cubicBezTo>
                  <a:cubicBezTo>
                    <a:pt x="3098813" y="1814233"/>
                    <a:pt x="3080344" y="1819898"/>
                    <a:pt x="3064831" y="1830490"/>
                  </a:cubicBezTo>
                  <a:cubicBezTo>
                    <a:pt x="3049071" y="1841082"/>
                    <a:pt x="3036266" y="1856600"/>
                    <a:pt x="3015334" y="1873350"/>
                  </a:cubicBezTo>
                  <a:cubicBezTo>
                    <a:pt x="2994403" y="1890346"/>
                    <a:pt x="2965346" y="1908574"/>
                    <a:pt x="2945892" y="1920644"/>
                  </a:cubicBezTo>
                  <a:cubicBezTo>
                    <a:pt x="2941705" y="1923353"/>
                    <a:pt x="2937765" y="1925817"/>
                    <a:pt x="2934072" y="1928033"/>
                  </a:cubicBezTo>
                  <a:cubicBezTo>
                    <a:pt x="2908708" y="1910052"/>
                    <a:pt x="2895164" y="1899214"/>
                    <a:pt x="2884329" y="1886898"/>
                  </a:cubicBezTo>
                  <a:cubicBezTo>
                    <a:pt x="2870539" y="1871872"/>
                    <a:pt x="2860935" y="1854630"/>
                    <a:pt x="2847884" y="1833446"/>
                  </a:cubicBezTo>
                  <a:cubicBezTo>
                    <a:pt x="2834587" y="1812262"/>
                    <a:pt x="2818088" y="1787138"/>
                    <a:pt x="2801835" y="1765708"/>
                  </a:cubicBezTo>
                  <a:cubicBezTo>
                    <a:pt x="2785829" y="1744278"/>
                    <a:pt x="2770315" y="1726542"/>
                    <a:pt x="2757757" y="1708807"/>
                  </a:cubicBezTo>
                  <a:cubicBezTo>
                    <a:pt x="2745198" y="1691072"/>
                    <a:pt x="2735594" y="1673337"/>
                    <a:pt x="2726975" y="1650183"/>
                  </a:cubicBezTo>
                  <a:cubicBezTo>
                    <a:pt x="2718357" y="1626782"/>
                    <a:pt x="2710723" y="1597716"/>
                    <a:pt x="2700873" y="1563478"/>
                  </a:cubicBezTo>
                  <a:cubicBezTo>
                    <a:pt x="2691023" y="1529239"/>
                    <a:pt x="2678710" y="1489581"/>
                    <a:pt x="2663443" y="1438593"/>
                  </a:cubicBezTo>
                  <a:cubicBezTo>
                    <a:pt x="2655070" y="1411251"/>
                    <a:pt x="2646205" y="1380707"/>
                    <a:pt x="2637833" y="1352626"/>
                  </a:cubicBezTo>
                  <a:lnTo>
                    <a:pt x="2637586" y="1351641"/>
                  </a:lnTo>
                  <a:lnTo>
                    <a:pt x="2637340" y="1351148"/>
                  </a:lnTo>
                  <a:lnTo>
                    <a:pt x="2637094" y="1350409"/>
                  </a:lnTo>
                  <a:lnTo>
                    <a:pt x="2636848" y="1349424"/>
                  </a:lnTo>
                  <a:lnTo>
                    <a:pt x="2636601" y="1348685"/>
                  </a:lnTo>
                  <a:lnTo>
                    <a:pt x="2636601" y="1348193"/>
                  </a:lnTo>
                  <a:lnTo>
                    <a:pt x="2636109" y="1347207"/>
                  </a:lnTo>
                  <a:lnTo>
                    <a:pt x="2636109" y="1346222"/>
                  </a:lnTo>
                  <a:lnTo>
                    <a:pt x="2635863" y="1345976"/>
                  </a:lnTo>
                  <a:lnTo>
                    <a:pt x="2635616" y="1344990"/>
                  </a:lnTo>
                  <a:lnTo>
                    <a:pt x="2635370" y="1344005"/>
                  </a:lnTo>
                  <a:lnTo>
                    <a:pt x="2635124" y="1343759"/>
                  </a:lnTo>
                  <a:lnTo>
                    <a:pt x="2634878" y="1342773"/>
                  </a:lnTo>
                  <a:lnTo>
                    <a:pt x="2634631" y="1341542"/>
                  </a:lnTo>
                  <a:lnTo>
                    <a:pt x="2634631" y="1341542"/>
                  </a:lnTo>
                  <a:lnTo>
                    <a:pt x="2634385" y="1340557"/>
                  </a:lnTo>
                  <a:lnTo>
                    <a:pt x="2633893" y="1339325"/>
                  </a:lnTo>
                  <a:lnTo>
                    <a:pt x="2633893" y="1339079"/>
                  </a:lnTo>
                  <a:lnTo>
                    <a:pt x="2633646" y="1338340"/>
                  </a:lnTo>
                  <a:lnTo>
                    <a:pt x="2633400" y="1337108"/>
                  </a:lnTo>
                  <a:lnTo>
                    <a:pt x="2633154" y="1336862"/>
                  </a:lnTo>
                  <a:lnTo>
                    <a:pt x="2632908" y="1336123"/>
                  </a:lnTo>
                  <a:lnTo>
                    <a:pt x="2632661" y="1335138"/>
                  </a:lnTo>
                  <a:lnTo>
                    <a:pt x="2632415" y="1334399"/>
                  </a:lnTo>
                  <a:lnTo>
                    <a:pt x="2632415" y="1333906"/>
                  </a:lnTo>
                  <a:lnTo>
                    <a:pt x="2631923" y="1332921"/>
                  </a:lnTo>
                  <a:lnTo>
                    <a:pt x="2631923" y="1332182"/>
                  </a:lnTo>
                  <a:lnTo>
                    <a:pt x="2631676" y="1331935"/>
                  </a:lnTo>
                  <a:lnTo>
                    <a:pt x="2631430" y="1330704"/>
                  </a:lnTo>
                  <a:lnTo>
                    <a:pt x="2631184" y="1329965"/>
                  </a:lnTo>
                  <a:lnTo>
                    <a:pt x="2631184" y="1329718"/>
                  </a:lnTo>
                  <a:lnTo>
                    <a:pt x="2630691" y="1328733"/>
                  </a:lnTo>
                  <a:lnTo>
                    <a:pt x="2630445" y="1327748"/>
                  </a:lnTo>
                  <a:lnTo>
                    <a:pt x="2630445" y="1327748"/>
                  </a:lnTo>
                  <a:lnTo>
                    <a:pt x="2630199" y="1326763"/>
                  </a:lnTo>
                  <a:lnTo>
                    <a:pt x="2629953" y="1325531"/>
                  </a:lnTo>
                  <a:lnTo>
                    <a:pt x="2629953" y="1325531"/>
                  </a:lnTo>
                  <a:lnTo>
                    <a:pt x="2629460" y="1324546"/>
                  </a:lnTo>
                  <a:lnTo>
                    <a:pt x="2629214" y="1323560"/>
                  </a:lnTo>
                  <a:lnTo>
                    <a:pt x="2629214" y="1323314"/>
                  </a:lnTo>
                  <a:lnTo>
                    <a:pt x="2628968" y="1322575"/>
                  </a:lnTo>
                  <a:lnTo>
                    <a:pt x="2628721" y="1321590"/>
                  </a:lnTo>
                  <a:lnTo>
                    <a:pt x="2628475" y="1321097"/>
                  </a:lnTo>
                  <a:lnTo>
                    <a:pt x="2628475" y="1320605"/>
                  </a:lnTo>
                  <a:lnTo>
                    <a:pt x="2627983" y="1319619"/>
                  </a:lnTo>
                  <a:lnTo>
                    <a:pt x="2627983" y="1318880"/>
                  </a:lnTo>
                  <a:lnTo>
                    <a:pt x="2627736" y="1318634"/>
                  </a:lnTo>
                  <a:lnTo>
                    <a:pt x="2627490" y="1317649"/>
                  </a:lnTo>
                  <a:lnTo>
                    <a:pt x="2627244" y="1316910"/>
                  </a:lnTo>
                  <a:lnTo>
                    <a:pt x="2627244" y="1316663"/>
                  </a:lnTo>
                  <a:lnTo>
                    <a:pt x="2626998" y="1315678"/>
                  </a:lnTo>
                  <a:lnTo>
                    <a:pt x="2626751" y="1314693"/>
                  </a:lnTo>
                  <a:lnTo>
                    <a:pt x="2626751" y="1314693"/>
                  </a:lnTo>
                  <a:lnTo>
                    <a:pt x="2626259" y="1313708"/>
                  </a:lnTo>
                  <a:lnTo>
                    <a:pt x="2626013" y="1312722"/>
                  </a:lnTo>
                  <a:lnTo>
                    <a:pt x="2626013" y="1312722"/>
                  </a:lnTo>
                  <a:lnTo>
                    <a:pt x="2625766" y="1311737"/>
                  </a:lnTo>
                  <a:lnTo>
                    <a:pt x="2625520" y="1310752"/>
                  </a:lnTo>
                  <a:lnTo>
                    <a:pt x="2625520" y="1310505"/>
                  </a:lnTo>
                  <a:lnTo>
                    <a:pt x="2625274" y="1309766"/>
                  </a:lnTo>
                  <a:lnTo>
                    <a:pt x="2625028" y="1309027"/>
                  </a:lnTo>
                  <a:lnTo>
                    <a:pt x="2624781" y="1308535"/>
                  </a:lnTo>
                  <a:lnTo>
                    <a:pt x="2624781" y="1308042"/>
                  </a:lnTo>
                  <a:lnTo>
                    <a:pt x="2624289" y="1307057"/>
                  </a:lnTo>
                  <a:lnTo>
                    <a:pt x="2624289" y="1306564"/>
                  </a:lnTo>
                  <a:lnTo>
                    <a:pt x="2624043" y="1306072"/>
                  </a:lnTo>
                  <a:lnTo>
                    <a:pt x="2623796" y="1305333"/>
                  </a:lnTo>
                  <a:lnTo>
                    <a:pt x="2623796" y="1304594"/>
                  </a:lnTo>
                  <a:lnTo>
                    <a:pt x="2623550" y="1304347"/>
                  </a:lnTo>
                  <a:lnTo>
                    <a:pt x="2623304" y="1303608"/>
                  </a:lnTo>
                  <a:lnTo>
                    <a:pt x="2623058" y="1302623"/>
                  </a:lnTo>
                  <a:lnTo>
                    <a:pt x="2623058" y="1302623"/>
                  </a:lnTo>
                  <a:lnTo>
                    <a:pt x="2622811" y="1301638"/>
                  </a:lnTo>
                  <a:lnTo>
                    <a:pt x="2622565" y="1300899"/>
                  </a:lnTo>
                  <a:lnTo>
                    <a:pt x="2622565" y="1300899"/>
                  </a:lnTo>
                  <a:lnTo>
                    <a:pt x="2622319" y="1299914"/>
                  </a:lnTo>
                  <a:lnTo>
                    <a:pt x="2622073" y="1299175"/>
                  </a:lnTo>
                  <a:lnTo>
                    <a:pt x="2622073" y="1298928"/>
                  </a:lnTo>
                  <a:lnTo>
                    <a:pt x="2621826" y="1298189"/>
                  </a:lnTo>
                  <a:lnTo>
                    <a:pt x="2621580" y="1297450"/>
                  </a:lnTo>
                  <a:lnTo>
                    <a:pt x="2621580" y="1297204"/>
                  </a:lnTo>
                  <a:lnTo>
                    <a:pt x="2621334" y="1296711"/>
                  </a:lnTo>
                  <a:lnTo>
                    <a:pt x="2621088" y="1295726"/>
                  </a:lnTo>
                  <a:lnTo>
                    <a:pt x="2620841" y="1295480"/>
                  </a:lnTo>
                  <a:lnTo>
                    <a:pt x="2620841" y="1294987"/>
                  </a:lnTo>
                  <a:lnTo>
                    <a:pt x="2620595" y="1294248"/>
                  </a:lnTo>
                  <a:lnTo>
                    <a:pt x="2620349" y="1293509"/>
                  </a:lnTo>
                  <a:lnTo>
                    <a:pt x="2620349" y="1293263"/>
                  </a:lnTo>
                  <a:lnTo>
                    <a:pt x="2620103" y="1292524"/>
                  </a:lnTo>
                  <a:lnTo>
                    <a:pt x="2619856" y="1292031"/>
                  </a:lnTo>
                  <a:lnTo>
                    <a:pt x="2619856" y="1291785"/>
                  </a:lnTo>
                  <a:lnTo>
                    <a:pt x="2619610" y="1291046"/>
                  </a:lnTo>
                  <a:lnTo>
                    <a:pt x="2619364" y="1290307"/>
                  </a:lnTo>
                  <a:lnTo>
                    <a:pt x="2619118" y="1289322"/>
                  </a:lnTo>
                  <a:lnTo>
                    <a:pt x="2618871" y="1288583"/>
                  </a:lnTo>
                  <a:lnTo>
                    <a:pt x="2618871" y="1288336"/>
                  </a:lnTo>
                  <a:lnTo>
                    <a:pt x="2618625" y="1287351"/>
                  </a:lnTo>
                  <a:lnTo>
                    <a:pt x="2618379" y="1287105"/>
                  </a:lnTo>
                  <a:lnTo>
                    <a:pt x="2618379" y="1286612"/>
                  </a:lnTo>
                  <a:lnTo>
                    <a:pt x="2618133" y="1285627"/>
                  </a:lnTo>
                  <a:lnTo>
                    <a:pt x="2617886" y="1285381"/>
                  </a:lnTo>
                  <a:lnTo>
                    <a:pt x="2617640" y="1284642"/>
                  </a:lnTo>
                  <a:lnTo>
                    <a:pt x="2617640" y="1283903"/>
                  </a:lnTo>
                  <a:lnTo>
                    <a:pt x="2617394" y="1283903"/>
                  </a:lnTo>
                  <a:lnTo>
                    <a:pt x="2617148" y="1282917"/>
                  </a:lnTo>
                  <a:lnTo>
                    <a:pt x="2617148" y="1282425"/>
                  </a:lnTo>
                  <a:lnTo>
                    <a:pt x="2616901" y="1282178"/>
                  </a:lnTo>
                  <a:lnTo>
                    <a:pt x="2616655" y="1281193"/>
                  </a:lnTo>
                  <a:lnTo>
                    <a:pt x="2616655" y="1281193"/>
                  </a:lnTo>
                  <a:lnTo>
                    <a:pt x="2616409" y="1280454"/>
                  </a:lnTo>
                  <a:lnTo>
                    <a:pt x="2616163" y="1279715"/>
                  </a:lnTo>
                  <a:lnTo>
                    <a:pt x="2616163" y="1279715"/>
                  </a:lnTo>
                  <a:lnTo>
                    <a:pt x="2615916" y="1278730"/>
                  </a:lnTo>
                  <a:lnTo>
                    <a:pt x="2615916" y="1278237"/>
                  </a:lnTo>
                  <a:lnTo>
                    <a:pt x="2615670" y="1277991"/>
                  </a:lnTo>
                  <a:lnTo>
                    <a:pt x="2615424" y="1277252"/>
                  </a:lnTo>
                  <a:lnTo>
                    <a:pt x="2615424" y="1277006"/>
                  </a:lnTo>
                  <a:lnTo>
                    <a:pt x="2615178" y="1276513"/>
                  </a:lnTo>
                  <a:lnTo>
                    <a:pt x="2615178" y="1275774"/>
                  </a:lnTo>
                  <a:lnTo>
                    <a:pt x="2615178" y="1275774"/>
                  </a:lnTo>
                  <a:lnTo>
                    <a:pt x="2614931" y="1275035"/>
                  </a:lnTo>
                  <a:lnTo>
                    <a:pt x="2614685" y="1274542"/>
                  </a:lnTo>
                  <a:lnTo>
                    <a:pt x="2614685" y="1274296"/>
                  </a:lnTo>
                  <a:lnTo>
                    <a:pt x="2614439" y="1273557"/>
                  </a:lnTo>
                  <a:lnTo>
                    <a:pt x="2614193" y="1273311"/>
                  </a:lnTo>
                  <a:lnTo>
                    <a:pt x="2614193" y="1272818"/>
                  </a:lnTo>
                  <a:lnTo>
                    <a:pt x="2613946" y="1272079"/>
                  </a:lnTo>
                  <a:lnTo>
                    <a:pt x="2613946" y="1272079"/>
                  </a:lnTo>
                  <a:lnTo>
                    <a:pt x="2613700" y="1271587"/>
                  </a:lnTo>
                  <a:lnTo>
                    <a:pt x="2613700" y="1270848"/>
                  </a:lnTo>
                  <a:lnTo>
                    <a:pt x="2613454" y="1270848"/>
                  </a:lnTo>
                  <a:lnTo>
                    <a:pt x="2613454" y="1270109"/>
                  </a:lnTo>
                  <a:lnTo>
                    <a:pt x="2613208" y="1269862"/>
                  </a:lnTo>
                  <a:lnTo>
                    <a:pt x="2613208" y="1269616"/>
                  </a:lnTo>
                  <a:lnTo>
                    <a:pt x="2612961" y="1268877"/>
                  </a:lnTo>
                  <a:lnTo>
                    <a:pt x="2612961" y="1268877"/>
                  </a:lnTo>
                  <a:lnTo>
                    <a:pt x="2612715" y="1268384"/>
                  </a:lnTo>
                  <a:lnTo>
                    <a:pt x="2612715" y="1267645"/>
                  </a:lnTo>
                  <a:lnTo>
                    <a:pt x="2612715" y="1267645"/>
                  </a:lnTo>
                  <a:lnTo>
                    <a:pt x="2612469" y="1267153"/>
                  </a:lnTo>
                  <a:lnTo>
                    <a:pt x="2612223" y="1266660"/>
                  </a:lnTo>
                  <a:lnTo>
                    <a:pt x="2612223" y="1266660"/>
                  </a:lnTo>
                  <a:lnTo>
                    <a:pt x="2611976" y="1265921"/>
                  </a:lnTo>
                  <a:lnTo>
                    <a:pt x="2611976" y="1265675"/>
                  </a:lnTo>
                  <a:lnTo>
                    <a:pt x="2611976" y="1265429"/>
                  </a:lnTo>
                  <a:lnTo>
                    <a:pt x="2611730" y="1264936"/>
                  </a:lnTo>
                  <a:lnTo>
                    <a:pt x="2611730" y="1264690"/>
                  </a:lnTo>
                  <a:lnTo>
                    <a:pt x="2611484" y="1264443"/>
                  </a:lnTo>
                  <a:lnTo>
                    <a:pt x="2611484" y="1263951"/>
                  </a:lnTo>
                  <a:lnTo>
                    <a:pt x="2611484" y="1263704"/>
                  </a:lnTo>
                  <a:lnTo>
                    <a:pt x="2611238" y="1263212"/>
                  </a:lnTo>
                  <a:lnTo>
                    <a:pt x="2611238" y="1262965"/>
                  </a:lnTo>
                  <a:lnTo>
                    <a:pt x="2610991" y="1262719"/>
                  </a:lnTo>
                  <a:lnTo>
                    <a:pt x="2610991" y="1262226"/>
                  </a:lnTo>
                  <a:lnTo>
                    <a:pt x="2610991" y="1262226"/>
                  </a:lnTo>
                  <a:lnTo>
                    <a:pt x="2610745" y="1261734"/>
                  </a:lnTo>
                  <a:lnTo>
                    <a:pt x="2610499" y="1261487"/>
                  </a:lnTo>
                  <a:lnTo>
                    <a:pt x="2610499" y="1261241"/>
                  </a:lnTo>
                  <a:lnTo>
                    <a:pt x="2610499" y="1260995"/>
                  </a:lnTo>
                  <a:lnTo>
                    <a:pt x="2610253" y="1260502"/>
                  </a:lnTo>
                  <a:lnTo>
                    <a:pt x="2610253" y="1260502"/>
                  </a:lnTo>
                  <a:lnTo>
                    <a:pt x="2610253" y="1260009"/>
                  </a:lnTo>
                  <a:lnTo>
                    <a:pt x="2610006" y="1259763"/>
                  </a:lnTo>
                  <a:lnTo>
                    <a:pt x="2610006" y="1259517"/>
                  </a:lnTo>
                  <a:lnTo>
                    <a:pt x="2609760" y="1259270"/>
                  </a:lnTo>
                  <a:lnTo>
                    <a:pt x="2609760" y="1259270"/>
                  </a:lnTo>
                  <a:lnTo>
                    <a:pt x="2609760" y="1258778"/>
                  </a:lnTo>
                  <a:lnTo>
                    <a:pt x="2609760" y="1258532"/>
                  </a:lnTo>
                  <a:lnTo>
                    <a:pt x="2609514" y="1258285"/>
                  </a:lnTo>
                  <a:lnTo>
                    <a:pt x="2609514" y="1258039"/>
                  </a:lnTo>
                  <a:lnTo>
                    <a:pt x="2609514" y="1257793"/>
                  </a:lnTo>
                  <a:lnTo>
                    <a:pt x="2609268" y="1257546"/>
                  </a:lnTo>
                  <a:lnTo>
                    <a:pt x="2609268" y="1257300"/>
                  </a:lnTo>
                  <a:lnTo>
                    <a:pt x="2609268" y="1257300"/>
                  </a:lnTo>
                  <a:lnTo>
                    <a:pt x="2609021" y="1256807"/>
                  </a:lnTo>
                  <a:lnTo>
                    <a:pt x="2609021" y="1256561"/>
                  </a:lnTo>
                  <a:lnTo>
                    <a:pt x="2609021" y="1256561"/>
                  </a:lnTo>
                  <a:lnTo>
                    <a:pt x="2608775" y="1256315"/>
                  </a:lnTo>
                  <a:lnTo>
                    <a:pt x="2608775" y="1256068"/>
                  </a:lnTo>
                  <a:lnTo>
                    <a:pt x="2608775" y="1255822"/>
                  </a:lnTo>
                  <a:lnTo>
                    <a:pt x="2608529" y="1255576"/>
                  </a:lnTo>
                  <a:lnTo>
                    <a:pt x="2608529" y="1255576"/>
                  </a:lnTo>
                  <a:lnTo>
                    <a:pt x="2608529" y="1255329"/>
                  </a:lnTo>
                  <a:lnTo>
                    <a:pt x="2608529" y="1255083"/>
                  </a:lnTo>
                  <a:lnTo>
                    <a:pt x="2608529" y="1255083"/>
                  </a:lnTo>
                  <a:lnTo>
                    <a:pt x="2608283" y="1254590"/>
                  </a:lnTo>
                  <a:lnTo>
                    <a:pt x="2608283" y="1254590"/>
                  </a:lnTo>
                  <a:lnTo>
                    <a:pt x="2608283" y="1254344"/>
                  </a:lnTo>
                  <a:lnTo>
                    <a:pt x="2608036" y="1254098"/>
                  </a:lnTo>
                  <a:lnTo>
                    <a:pt x="2608036" y="1254098"/>
                  </a:lnTo>
                  <a:lnTo>
                    <a:pt x="2608036" y="1253851"/>
                  </a:lnTo>
                  <a:lnTo>
                    <a:pt x="2607790" y="1253605"/>
                  </a:lnTo>
                  <a:lnTo>
                    <a:pt x="2607790" y="1253605"/>
                  </a:lnTo>
                  <a:lnTo>
                    <a:pt x="2607790" y="1253359"/>
                  </a:lnTo>
                  <a:cubicBezTo>
                    <a:pt x="2606313" y="1249910"/>
                    <a:pt x="2605574" y="1249664"/>
                    <a:pt x="2605328" y="1251388"/>
                  </a:cubicBezTo>
                  <a:cubicBezTo>
                    <a:pt x="2604096" y="1255576"/>
                    <a:pt x="2604589" y="1272326"/>
                    <a:pt x="2604096" y="1289568"/>
                  </a:cubicBezTo>
                  <a:cubicBezTo>
                    <a:pt x="2603604" y="1306564"/>
                    <a:pt x="2601880" y="1324299"/>
                    <a:pt x="2599418" y="1349670"/>
                  </a:cubicBezTo>
                  <a:cubicBezTo>
                    <a:pt x="2596709" y="1375288"/>
                    <a:pt x="2592769" y="1408541"/>
                    <a:pt x="2583411" y="1439332"/>
                  </a:cubicBezTo>
                  <a:cubicBezTo>
                    <a:pt x="2574054" y="1470122"/>
                    <a:pt x="2559033" y="1498695"/>
                    <a:pt x="2551645" y="1532195"/>
                  </a:cubicBezTo>
                  <a:cubicBezTo>
                    <a:pt x="2544011" y="1565694"/>
                    <a:pt x="2544011" y="1604121"/>
                    <a:pt x="2542534" y="1649444"/>
                  </a:cubicBezTo>
                  <a:cubicBezTo>
                    <a:pt x="2540810" y="1694767"/>
                    <a:pt x="2537609" y="1746987"/>
                    <a:pt x="2533669" y="1780487"/>
                  </a:cubicBezTo>
                  <a:cubicBezTo>
                    <a:pt x="2529729" y="1813987"/>
                    <a:pt x="2524804" y="1829012"/>
                    <a:pt x="2527759" y="1860049"/>
                  </a:cubicBezTo>
                  <a:cubicBezTo>
                    <a:pt x="2530714" y="1891085"/>
                    <a:pt x="2541303" y="1938379"/>
                    <a:pt x="2544996" y="1977790"/>
                  </a:cubicBezTo>
                  <a:cubicBezTo>
                    <a:pt x="2548444" y="2017202"/>
                    <a:pt x="2544750" y="2048731"/>
                    <a:pt x="2550414" y="2080753"/>
                  </a:cubicBezTo>
                  <a:cubicBezTo>
                    <a:pt x="2556324" y="2112528"/>
                    <a:pt x="2572084" y="2144797"/>
                    <a:pt x="2588090" y="2169429"/>
                  </a:cubicBezTo>
                  <a:cubicBezTo>
                    <a:pt x="2592276" y="2175833"/>
                    <a:pt x="2596463" y="2181991"/>
                    <a:pt x="2601388" y="2187410"/>
                  </a:cubicBezTo>
                  <a:lnTo>
                    <a:pt x="2487374" y="2188149"/>
                  </a:lnTo>
                  <a:cubicBezTo>
                    <a:pt x="2360801" y="2189134"/>
                    <a:pt x="2120215" y="2190859"/>
                    <a:pt x="1973449" y="2191351"/>
                  </a:cubicBezTo>
                  <a:cubicBezTo>
                    <a:pt x="1880613" y="2191844"/>
                    <a:pt x="1825453" y="2191844"/>
                    <a:pt x="1789254" y="2191351"/>
                  </a:cubicBezTo>
                  <a:cubicBezTo>
                    <a:pt x="1789008" y="2188395"/>
                    <a:pt x="1789501" y="2185440"/>
                    <a:pt x="1789747" y="2181745"/>
                  </a:cubicBezTo>
                  <a:cubicBezTo>
                    <a:pt x="1790239" y="2172138"/>
                    <a:pt x="1789993" y="2158837"/>
                    <a:pt x="1798366" y="2158591"/>
                  </a:cubicBezTo>
                  <a:cubicBezTo>
                    <a:pt x="1806738" y="2158344"/>
                    <a:pt x="1823976" y="2171153"/>
                    <a:pt x="1843183" y="2178789"/>
                  </a:cubicBezTo>
                  <a:cubicBezTo>
                    <a:pt x="1862391" y="2186671"/>
                    <a:pt x="1883568" y="2189134"/>
                    <a:pt x="1910902" y="2189381"/>
                  </a:cubicBezTo>
                  <a:cubicBezTo>
                    <a:pt x="1938482" y="2189627"/>
                    <a:pt x="1972218" y="2187656"/>
                    <a:pt x="1993888" y="2181745"/>
                  </a:cubicBezTo>
                  <a:cubicBezTo>
                    <a:pt x="2015558" y="2176079"/>
                    <a:pt x="2025162" y="2166226"/>
                    <a:pt x="2029348" y="2155881"/>
                  </a:cubicBezTo>
                  <a:cubicBezTo>
                    <a:pt x="2033535" y="2145782"/>
                    <a:pt x="2032303" y="2134697"/>
                    <a:pt x="2027625" y="2122628"/>
                  </a:cubicBezTo>
                  <a:cubicBezTo>
                    <a:pt x="2023192" y="2110558"/>
                    <a:pt x="2015312" y="2097503"/>
                    <a:pt x="2019252" y="2089374"/>
                  </a:cubicBezTo>
                  <a:cubicBezTo>
                    <a:pt x="2023192" y="2081245"/>
                    <a:pt x="2038706" y="2078290"/>
                    <a:pt x="2054220" y="2069915"/>
                  </a:cubicBezTo>
                  <a:cubicBezTo>
                    <a:pt x="2069733" y="2061540"/>
                    <a:pt x="2085247" y="2047499"/>
                    <a:pt x="2092388" y="2032966"/>
                  </a:cubicBezTo>
                  <a:cubicBezTo>
                    <a:pt x="2099530" y="2018187"/>
                    <a:pt x="2098298" y="2002915"/>
                    <a:pt x="2091157" y="1989121"/>
                  </a:cubicBezTo>
                  <a:cubicBezTo>
                    <a:pt x="2084016" y="1975327"/>
                    <a:pt x="2071211" y="1963011"/>
                    <a:pt x="2059637" y="1955868"/>
                  </a:cubicBezTo>
                  <a:cubicBezTo>
                    <a:pt x="2048063" y="1948971"/>
                    <a:pt x="2037967" y="1947000"/>
                    <a:pt x="2028117" y="1935177"/>
                  </a:cubicBezTo>
                  <a:cubicBezTo>
                    <a:pt x="2018267" y="1923353"/>
                    <a:pt x="2008910" y="1901677"/>
                    <a:pt x="1992903" y="1880493"/>
                  </a:cubicBezTo>
                  <a:cubicBezTo>
                    <a:pt x="1977143" y="1859556"/>
                    <a:pt x="1954488" y="1839111"/>
                    <a:pt x="1937251" y="1822854"/>
                  </a:cubicBezTo>
                  <a:lnTo>
                    <a:pt x="1932818" y="1818420"/>
                  </a:lnTo>
                  <a:cubicBezTo>
                    <a:pt x="1946608" y="1777285"/>
                    <a:pt x="1954734" y="1740336"/>
                    <a:pt x="1976404" y="1661267"/>
                  </a:cubicBezTo>
                  <a:cubicBezTo>
                    <a:pt x="2001522" y="1570621"/>
                    <a:pt x="2044370" y="1424799"/>
                    <a:pt x="2083523" y="1287105"/>
                  </a:cubicBezTo>
                  <a:cubicBezTo>
                    <a:pt x="2122677" y="1149165"/>
                    <a:pt x="2157891" y="1019353"/>
                    <a:pt x="2193844" y="860722"/>
                  </a:cubicBezTo>
                  <a:cubicBezTo>
                    <a:pt x="2229796" y="702091"/>
                    <a:pt x="2266241" y="514394"/>
                    <a:pt x="2281755" y="452075"/>
                  </a:cubicBezTo>
                  <a:cubicBezTo>
                    <a:pt x="2297515" y="390002"/>
                    <a:pt x="2292097" y="453060"/>
                    <a:pt x="2262055" y="608735"/>
                  </a:cubicBezTo>
                  <a:cubicBezTo>
                    <a:pt x="2232012" y="764164"/>
                    <a:pt x="2177345" y="1011964"/>
                    <a:pt x="2144593" y="1157786"/>
                  </a:cubicBezTo>
                  <a:cubicBezTo>
                    <a:pt x="2111842" y="1303608"/>
                    <a:pt x="2101253" y="1347700"/>
                    <a:pt x="2085740" y="1442534"/>
                  </a:cubicBezTo>
                  <a:cubicBezTo>
                    <a:pt x="2069980" y="1537368"/>
                    <a:pt x="2049787" y="1683436"/>
                    <a:pt x="2049787" y="1765954"/>
                  </a:cubicBezTo>
                  <a:cubicBezTo>
                    <a:pt x="2049787" y="1848472"/>
                    <a:pt x="2069980" y="1867685"/>
                    <a:pt x="2123170" y="1849457"/>
                  </a:cubicBezTo>
                  <a:cubicBezTo>
                    <a:pt x="2176360" y="1831229"/>
                    <a:pt x="2262055" y="1775560"/>
                    <a:pt x="2342332" y="1668903"/>
                  </a:cubicBezTo>
                  <a:cubicBezTo>
                    <a:pt x="2422856" y="1562246"/>
                    <a:pt x="2497963" y="1404354"/>
                    <a:pt x="2545489" y="1275774"/>
                  </a:cubicBezTo>
                  <a:cubicBezTo>
                    <a:pt x="2593261" y="1147194"/>
                    <a:pt x="2613700" y="1047434"/>
                    <a:pt x="2644728" y="866634"/>
                  </a:cubicBezTo>
                  <a:cubicBezTo>
                    <a:pt x="2676001" y="685834"/>
                    <a:pt x="2717618" y="424240"/>
                    <a:pt x="2744952" y="290734"/>
                  </a:cubicBezTo>
                  <a:cubicBezTo>
                    <a:pt x="2772285" y="157228"/>
                    <a:pt x="2785337" y="151809"/>
                    <a:pt x="2789523" y="166342"/>
                  </a:cubicBezTo>
                  <a:cubicBezTo>
                    <a:pt x="2793709" y="180875"/>
                    <a:pt x="2789523" y="215113"/>
                    <a:pt x="2771300" y="317583"/>
                  </a:cubicBezTo>
                  <a:cubicBezTo>
                    <a:pt x="2753078" y="419807"/>
                    <a:pt x="2720819" y="590507"/>
                    <a:pt x="2696933" y="776234"/>
                  </a:cubicBezTo>
                  <a:cubicBezTo>
                    <a:pt x="2688560" y="840770"/>
                    <a:pt x="2681173" y="907031"/>
                    <a:pt x="2674770" y="972060"/>
                  </a:cubicBezTo>
                  <a:close/>
                  <a:moveTo>
                    <a:pt x="997806" y="1901677"/>
                  </a:moveTo>
                  <a:cubicBezTo>
                    <a:pt x="961607" y="1901923"/>
                    <a:pt x="915312" y="1905865"/>
                    <a:pt x="870987" y="1916210"/>
                  </a:cubicBezTo>
                  <a:cubicBezTo>
                    <a:pt x="810656" y="1930004"/>
                    <a:pt x="753772" y="1955129"/>
                    <a:pt x="721513" y="1981978"/>
                  </a:cubicBezTo>
                  <a:cubicBezTo>
                    <a:pt x="689501" y="2008827"/>
                    <a:pt x="681867" y="2037154"/>
                    <a:pt x="684083" y="2066466"/>
                  </a:cubicBezTo>
                  <a:cubicBezTo>
                    <a:pt x="686053" y="2095778"/>
                    <a:pt x="697873" y="2125830"/>
                    <a:pt x="670047" y="2142087"/>
                  </a:cubicBezTo>
                  <a:cubicBezTo>
                    <a:pt x="642221" y="2158344"/>
                    <a:pt x="574748" y="2161054"/>
                    <a:pt x="519096" y="2149969"/>
                  </a:cubicBezTo>
                  <a:cubicBezTo>
                    <a:pt x="463689" y="2138638"/>
                    <a:pt x="420349" y="2113514"/>
                    <a:pt x="410253" y="2087404"/>
                  </a:cubicBezTo>
                  <a:cubicBezTo>
                    <a:pt x="400403" y="2061293"/>
                    <a:pt x="424043" y="2034691"/>
                    <a:pt x="472062" y="2002423"/>
                  </a:cubicBezTo>
                  <a:cubicBezTo>
                    <a:pt x="520081" y="1970154"/>
                    <a:pt x="592232" y="1932714"/>
                    <a:pt x="599127" y="1923107"/>
                  </a:cubicBezTo>
                  <a:cubicBezTo>
                    <a:pt x="605776" y="1913501"/>
                    <a:pt x="546676" y="1931728"/>
                    <a:pt x="494963" y="1958577"/>
                  </a:cubicBezTo>
                  <a:cubicBezTo>
                    <a:pt x="443250" y="1985673"/>
                    <a:pt x="398925" y="2021636"/>
                    <a:pt x="391784" y="2020650"/>
                  </a:cubicBezTo>
                  <a:cubicBezTo>
                    <a:pt x="384889" y="2019665"/>
                    <a:pt x="415424" y="1981485"/>
                    <a:pt x="460734" y="1948232"/>
                  </a:cubicBezTo>
                  <a:cubicBezTo>
                    <a:pt x="506044" y="1914978"/>
                    <a:pt x="566129" y="1886651"/>
                    <a:pt x="623506" y="1863497"/>
                  </a:cubicBezTo>
                  <a:cubicBezTo>
                    <a:pt x="680882" y="1840343"/>
                    <a:pt x="735549" y="1822854"/>
                    <a:pt x="734072" y="1818174"/>
                  </a:cubicBezTo>
                  <a:cubicBezTo>
                    <a:pt x="732841" y="1813740"/>
                    <a:pt x="675464" y="1822115"/>
                    <a:pt x="608484" y="1849211"/>
                  </a:cubicBezTo>
                  <a:cubicBezTo>
                    <a:pt x="541504" y="1876306"/>
                    <a:pt x="464674" y="1921875"/>
                    <a:pt x="413454" y="1961041"/>
                  </a:cubicBezTo>
                  <a:cubicBezTo>
                    <a:pt x="362480" y="2000206"/>
                    <a:pt x="336624" y="2032966"/>
                    <a:pt x="303380" y="2049470"/>
                  </a:cubicBezTo>
                  <a:cubicBezTo>
                    <a:pt x="270137" y="2066220"/>
                    <a:pt x="229505" y="2066713"/>
                    <a:pt x="191829" y="2027547"/>
                  </a:cubicBezTo>
                  <a:cubicBezTo>
                    <a:pt x="154399" y="1988382"/>
                    <a:pt x="120170" y="1909559"/>
                    <a:pt x="117461" y="1847979"/>
                  </a:cubicBezTo>
                  <a:cubicBezTo>
                    <a:pt x="114753" y="1786399"/>
                    <a:pt x="143564" y="1741814"/>
                    <a:pt x="180748" y="1704127"/>
                  </a:cubicBezTo>
                  <a:cubicBezTo>
                    <a:pt x="217685" y="1666686"/>
                    <a:pt x="262749" y="1636142"/>
                    <a:pt x="274077" y="1618900"/>
                  </a:cubicBezTo>
                  <a:cubicBezTo>
                    <a:pt x="285650" y="1601904"/>
                    <a:pt x="263734" y="1597963"/>
                    <a:pt x="227535" y="1603874"/>
                  </a:cubicBezTo>
                  <a:cubicBezTo>
                    <a:pt x="191336" y="1609786"/>
                    <a:pt x="140855" y="1625304"/>
                    <a:pt x="95053" y="1651661"/>
                  </a:cubicBezTo>
                  <a:cubicBezTo>
                    <a:pt x="71166" y="1665455"/>
                    <a:pt x="48511" y="1681958"/>
                    <a:pt x="28319" y="1701171"/>
                  </a:cubicBezTo>
                  <a:cubicBezTo>
                    <a:pt x="47773" y="1781718"/>
                    <a:pt x="71413" y="1876060"/>
                    <a:pt x="86680" y="1939857"/>
                  </a:cubicBezTo>
                  <a:cubicBezTo>
                    <a:pt x="108104" y="2030503"/>
                    <a:pt x="111798" y="2059569"/>
                    <a:pt x="122386" y="2077304"/>
                  </a:cubicBezTo>
                  <a:cubicBezTo>
                    <a:pt x="132729" y="2094793"/>
                    <a:pt x="149966" y="2101444"/>
                    <a:pt x="180255" y="2112282"/>
                  </a:cubicBezTo>
                  <a:cubicBezTo>
                    <a:pt x="210790" y="2123367"/>
                    <a:pt x="254377" y="2138885"/>
                    <a:pt x="302888" y="2156620"/>
                  </a:cubicBezTo>
                  <a:cubicBezTo>
                    <a:pt x="329729" y="2166473"/>
                    <a:pt x="358048" y="2177065"/>
                    <a:pt x="392030" y="2187410"/>
                  </a:cubicBezTo>
                  <a:lnTo>
                    <a:pt x="375532" y="2187410"/>
                  </a:lnTo>
                  <a:cubicBezTo>
                    <a:pt x="439064" y="2208347"/>
                    <a:pt x="469353" y="2218447"/>
                    <a:pt x="522297" y="2226329"/>
                  </a:cubicBezTo>
                  <a:cubicBezTo>
                    <a:pt x="591986" y="2236921"/>
                    <a:pt x="701567" y="2243325"/>
                    <a:pt x="802283" y="2251207"/>
                  </a:cubicBezTo>
                  <a:cubicBezTo>
                    <a:pt x="817797" y="2252439"/>
                    <a:pt x="833065" y="2253671"/>
                    <a:pt x="848086" y="2255149"/>
                  </a:cubicBezTo>
                  <a:cubicBezTo>
                    <a:pt x="817058" y="2233226"/>
                    <a:pt x="800560" y="2217708"/>
                    <a:pt x="784061" y="2199973"/>
                  </a:cubicBezTo>
                  <a:cubicBezTo>
                    <a:pt x="765346" y="2180267"/>
                    <a:pt x="746385" y="2158098"/>
                    <a:pt x="733333" y="2131988"/>
                  </a:cubicBezTo>
                  <a:cubicBezTo>
                    <a:pt x="720036" y="2106124"/>
                    <a:pt x="712894" y="2076319"/>
                    <a:pt x="713387" y="2052919"/>
                  </a:cubicBezTo>
                  <a:cubicBezTo>
                    <a:pt x="713879" y="2029764"/>
                    <a:pt x="722006" y="2013014"/>
                    <a:pt x="747123" y="1995279"/>
                  </a:cubicBezTo>
                  <a:cubicBezTo>
                    <a:pt x="772241" y="1977544"/>
                    <a:pt x="814350" y="1958577"/>
                    <a:pt x="853257" y="1943552"/>
                  </a:cubicBezTo>
                  <a:cubicBezTo>
                    <a:pt x="892411" y="1928280"/>
                    <a:pt x="928363" y="1916456"/>
                    <a:pt x="962346" y="1908574"/>
                  </a:cubicBezTo>
                  <a:cubicBezTo>
                    <a:pt x="974412" y="1905865"/>
                    <a:pt x="986232" y="1903401"/>
                    <a:pt x="997806" y="1901677"/>
                  </a:cubicBezTo>
                  <a:close/>
                  <a:moveTo>
                    <a:pt x="3465972" y="2226083"/>
                  </a:moveTo>
                  <a:cubicBezTo>
                    <a:pt x="3465480" y="2221895"/>
                    <a:pt x="3464741" y="2218693"/>
                    <a:pt x="3463756" y="2215491"/>
                  </a:cubicBezTo>
                  <a:cubicBezTo>
                    <a:pt x="3463756" y="2214506"/>
                    <a:pt x="3463756" y="2213520"/>
                    <a:pt x="3463756" y="2212535"/>
                  </a:cubicBezTo>
                  <a:cubicBezTo>
                    <a:pt x="3463017" y="2204406"/>
                    <a:pt x="3459324" y="2195785"/>
                    <a:pt x="3453906" y="2187656"/>
                  </a:cubicBezTo>
                  <a:cubicBezTo>
                    <a:pt x="3451690" y="2179282"/>
                    <a:pt x="3450458" y="2170168"/>
                    <a:pt x="3452428" y="2161300"/>
                  </a:cubicBezTo>
                  <a:cubicBezTo>
                    <a:pt x="3455876" y="2144550"/>
                    <a:pt x="3470405" y="2128293"/>
                    <a:pt x="3479024" y="2106863"/>
                  </a:cubicBezTo>
                  <a:cubicBezTo>
                    <a:pt x="3487396" y="2085187"/>
                    <a:pt x="3490105" y="2058091"/>
                    <a:pt x="3483702" y="2032966"/>
                  </a:cubicBezTo>
                  <a:cubicBezTo>
                    <a:pt x="3477300" y="2007595"/>
                    <a:pt x="3461786" y="1984441"/>
                    <a:pt x="3442578" y="1968923"/>
                  </a:cubicBezTo>
                  <a:cubicBezTo>
                    <a:pt x="3423125" y="1953651"/>
                    <a:pt x="3400223" y="1946015"/>
                    <a:pt x="3380277" y="1941827"/>
                  </a:cubicBezTo>
                  <a:cubicBezTo>
                    <a:pt x="3360331" y="1937640"/>
                    <a:pt x="3343832" y="1936901"/>
                    <a:pt x="3328565" y="1929758"/>
                  </a:cubicBezTo>
                  <a:cubicBezTo>
                    <a:pt x="3324625" y="1927787"/>
                    <a:pt x="3320931" y="1925570"/>
                    <a:pt x="3317483" y="1923353"/>
                  </a:cubicBezTo>
                  <a:cubicBezTo>
                    <a:pt x="3312805" y="1917934"/>
                    <a:pt x="3308126" y="1912762"/>
                    <a:pt x="3302708" y="1908081"/>
                  </a:cubicBezTo>
                  <a:cubicBezTo>
                    <a:pt x="3301723" y="1907342"/>
                    <a:pt x="3300738" y="1906604"/>
                    <a:pt x="3299753" y="1905865"/>
                  </a:cubicBezTo>
                  <a:cubicBezTo>
                    <a:pt x="3299015" y="1904387"/>
                    <a:pt x="3298522" y="1902909"/>
                    <a:pt x="3298276" y="1901677"/>
                  </a:cubicBezTo>
                  <a:cubicBezTo>
                    <a:pt x="3297537" y="1894041"/>
                    <a:pt x="3309603" y="1892563"/>
                    <a:pt x="3339646" y="1903155"/>
                  </a:cubicBezTo>
                  <a:cubicBezTo>
                    <a:pt x="3369688" y="1913501"/>
                    <a:pt x="3417461" y="1936162"/>
                    <a:pt x="3452675" y="1961780"/>
                  </a:cubicBezTo>
                  <a:cubicBezTo>
                    <a:pt x="3488135" y="1987643"/>
                    <a:pt x="3510544" y="2016463"/>
                    <a:pt x="3524087" y="2039371"/>
                  </a:cubicBezTo>
                  <a:cubicBezTo>
                    <a:pt x="3537631" y="2062525"/>
                    <a:pt x="3542310" y="2079275"/>
                    <a:pt x="3546004" y="2065481"/>
                  </a:cubicBezTo>
                  <a:cubicBezTo>
                    <a:pt x="3549944" y="2051687"/>
                    <a:pt x="3553145" y="2007103"/>
                    <a:pt x="3552406" y="1979268"/>
                  </a:cubicBezTo>
                  <a:cubicBezTo>
                    <a:pt x="3551914" y="1951188"/>
                    <a:pt x="3547235" y="1939611"/>
                    <a:pt x="3527289" y="1910791"/>
                  </a:cubicBezTo>
                  <a:cubicBezTo>
                    <a:pt x="3507096" y="1881971"/>
                    <a:pt x="3471390" y="1835909"/>
                    <a:pt x="3468189" y="1822608"/>
                  </a:cubicBezTo>
                  <a:cubicBezTo>
                    <a:pt x="3464987" y="1809553"/>
                    <a:pt x="3494291" y="1829505"/>
                    <a:pt x="3506850" y="1824332"/>
                  </a:cubicBezTo>
                  <a:cubicBezTo>
                    <a:pt x="3519409" y="1819406"/>
                    <a:pt x="3515469" y="1789847"/>
                    <a:pt x="3511529" y="1767186"/>
                  </a:cubicBezTo>
                  <a:cubicBezTo>
                    <a:pt x="3507589" y="1744524"/>
                    <a:pt x="3503895" y="1728759"/>
                    <a:pt x="3488135" y="1703635"/>
                  </a:cubicBezTo>
                  <a:cubicBezTo>
                    <a:pt x="3472621" y="1678510"/>
                    <a:pt x="3444795" y="1643532"/>
                    <a:pt x="3442578" y="1635403"/>
                  </a:cubicBezTo>
                  <a:cubicBezTo>
                    <a:pt x="3440116" y="1627275"/>
                    <a:pt x="3462771" y="1645749"/>
                    <a:pt x="3493060" y="1688609"/>
                  </a:cubicBezTo>
                  <a:cubicBezTo>
                    <a:pt x="3501186" y="1700186"/>
                    <a:pt x="3509805" y="1713487"/>
                    <a:pt x="3518670" y="1728267"/>
                  </a:cubicBezTo>
                  <a:cubicBezTo>
                    <a:pt x="3520147" y="1734178"/>
                    <a:pt x="3521379" y="1739844"/>
                    <a:pt x="3522364" y="1745509"/>
                  </a:cubicBezTo>
                  <a:cubicBezTo>
                    <a:pt x="3530490" y="1784182"/>
                    <a:pt x="3535907" y="1813001"/>
                    <a:pt x="3546004" y="1841328"/>
                  </a:cubicBezTo>
                  <a:cubicBezTo>
                    <a:pt x="3556100" y="1869902"/>
                    <a:pt x="3571121" y="1897736"/>
                    <a:pt x="3576539" y="1929265"/>
                  </a:cubicBezTo>
                  <a:cubicBezTo>
                    <a:pt x="3581956" y="1961041"/>
                    <a:pt x="3577524" y="1996511"/>
                    <a:pt x="3576046" y="2031242"/>
                  </a:cubicBezTo>
                  <a:cubicBezTo>
                    <a:pt x="3574322" y="2066220"/>
                    <a:pt x="3575554" y="2100459"/>
                    <a:pt x="3583434" y="2132727"/>
                  </a:cubicBezTo>
                  <a:cubicBezTo>
                    <a:pt x="3588605" y="2152679"/>
                    <a:pt x="3596239" y="2171646"/>
                    <a:pt x="3602641" y="2187410"/>
                  </a:cubicBezTo>
                  <a:lnTo>
                    <a:pt x="3605842" y="2187410"/>
                  </a:lnTo>
                  <a:lnTo>
                    <a:pt x="3606335" y="2189627"/>
                  </a:lnTo>
                  <a:cubicBezTo>
                    <a:pt x="3609290" y="2206377"/>
                    <a:pt x="3615692" y="2225097"/>
                    <a:pt x="3615692" y="2232980"/>
                  </a:cubicBezTo>
                  <a:cubicBezTo>
                    <a:pt x="3615692" y="2240616"/>
                    <a:pt x="3609290" y="2237167"/>
                    <a:pt x="3598455" y="2227314"/>
                  </a:cubicBezTo>
                  <a:cubicBezTo>
                    <a:pt x="3587620" y="2217461"/>
                    <a:pt x="3572352" y="2201450"/>
                    <a:pt x="3565211" y="2203667"/>
                  </a:cubicBezTo>
                  <a:cubicBezTo>
                    <a:pt x="3558070" y="2205638"/>
                    <a:pt x="3559055" y="2226083"/>
                    <a:pt x="3546742" y="2236674"/>
                  </a:cubicBezTo>
                  <a:cubicBezTo>
                    <a:pt x="3534430" y="2247266"/>
                    <a:pt x="3508820" y="2248005"/>
                    <a:pt x="3493552" y="2245542"/>
                  </a:cubicBezTo>
                  <a:cubicBezTo>
                    <a:pt x="3478531" y="2243325"/>
                    <a:pt x="3473852" y="2237660"/>
                    <a:pt x="3470651" y="2231502"/>
                  </a:cubicBezTo>
                  <a:cubicBezTo>
                    <a:pt x="3469666" y="2229777"/>
                    <a:pt x="3468927" y="2228053"/>
                    <a:pt x="3465972" y="2226083"/>
                  </a:cubicBezTo>
                  <a:close/>
                  <a:moveTo>
                    <a:pt x="2182024" y="567"/>
                  </a:moveTo>
                  <a:cubicBezTo>
                    <a:pt x="2189411" y="5494"/>
                    <a:pt x="2228072" y="42935"/>
                    <a:pt x="2257622" y="72247"/>
                  </a:cubicBezTo>
                  <a:cubicBezTo>
                    <a:pt x="2287419" y="101313"/>
                    <a:pt x="2308350" y="122250"/>
                    <a:pt x="2293575" y="138507"/>
                  </a:cubicBezTo>
                  <a:cubicBezTo>
                    <a:pt x="2278800" y="154518"/>
                    <a:pt x="2228565" y="165849"/>
                    <a:pt x="2210096" y="189250"/>
                  </a:cubicBezTo>
                  <a:cubicBezTo>
                    <a:pt x="2191627" y="212896"/>
                    <a:pt x="2204925" y="248859"/>
                    <a:pt x="2196060" y="244918"/>
                  </a:cubicBezTo>
                  <a:cubicBezTo>
                    <a:pt x="2187195" y="240731"/>
                    <a:pt x="2156167" y="196886"/>
                    <a:pt x="2155921" y="173485"/>
                  </a:cubicBezTo>
                  <a:cubicBezTo>
                    <a:pt x="2155675" y="149838"/>
                    <a:pt x="2186210" y="146882"/>
                    <a:pt x="2210589" y="141710"/>
                  </a:cubicBezTo>
                  <a:cubicBezTo>
                    <a:pt x="2235214" y="136290"/>
                    <a:pt x="2253682" y="128408"/>
                    <a:pt x="2254667" y="113136"/>
                  </a:cubicBezTo>
                  <a:cubicBezTo>
                    <a:pt x="2255652" y="97618"/>
                    <a:pt x="2238907" y="74464"/>
                    <a:pt x="2218715" y="49093"/>
                  </a:cubicBezTo>
                  <a:cubicBezTo>
                    <a:pt x="2198522" y="23722"/>
                    <a:pt x="2174636" y="-4359"/>
                    <a:pt x="2182024" y="567"/>
                  </a:cubicBezTo>
                  <a:close/>
                </a:path>
              </a:pathLst>
            </a:custGeom>
            <a:solidFill>
              <a:srgbClr val="A3A0A1"/>
            </a:solidFill>
            <a:ln w="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AT"/>
            </a:p>
          </p:txBody>
        </p:sp>
        <p:sp>
          <p:nvSpPr>
            <p:cNvPr id="15" name="Freihandform: Form 14">
              <a:extLst>
                <a:ext uri="{FF2B5EF4-FFF2-40B4-BE49-F238E27FC236}">
                  <a16:creationId xmlns:a16="http://schemas.microsoft.com/office/drawing/2014/main" id="{700334DE-A877-46C1-81F3-69B9A334BEA0}"/>
                </a:ext>
              </a:extLst>
            </p:cNvPr>
            <p:cNvSpPr/>
            <p:nvPr/>
          </p:nvSpPr>
          <p:spPr>
            <a:xfrm>
              <a:off x="7146298" y="4527594"/>
              <a:ext cx="169760" cy="264303"/>
            </a:xfrm>
            <a:custGeom>
              <a:avLst/>
              <a:gdLst>
                <a:gd name="connsiteX0" fmla="*/ 166219 w 169760"/>
                <a:gd name="connsiteY0" fmla="*/ 109613 h 264303"/>
                <a:gd name="connsiteX1" fmla="*/ 125095 w 169760"/>
                <a:gd name="connsiteY1" fmla="*/ 45569 h 264303"/>
                <a:gd name="connsiteX2" fmla="*/ 62794 w 169760"/>
                <a:gd name="connsiteY2" fmla="*/ 18474 h 264303"/>
                <a:gd name="connsiteX3" fmla="*/ 11081 w 169760"/>
                <a:gd name="connsiteY3" fmla="*/ 6404 h 264303"/>
                <a:gd name="connsiteX4" fmla="*/ 0 w 169760"/>
                <a:gd name="connsiteY4" fmla="*/ 0 h 264303"/>
                <a:gd name="connsiteX5" fmla="*/ 30289 w 169760"/>
                <a:gd name="connsiteY5" fmla="*/ 43353 h 264303"/>
                <a:gd name="connsiteX6" fmla="*/ 67226 w 169760"/>
                <a:gd name="connsiteY6" fmla="*/ 92617 h 264303"/>
                <a:gd name="connsiteX7" fmla="*/ 92344 w 169760"/>
                <a:gd name="connsiteY7" fmla="*/ 154197 h 264303"/>
                <a:gd name="connsiteX8" fmla="*/ 91605 w 169760"/>
                <a:gd name="connsiteY8" fmla="*/ 210605 h 264303"/>
                <a:gd name="connsiteX9" fmla="*/ 122879 w 169760"/>
                <a:gd name="connsiteY9" fmla="*/ 247553 h 264303"/>
                <a:gd name="connsiteX10" fmla="*/ 136423 w 169760"/>
                <a:gd name="connsiteY10" fmla="*/ 264057 h 264303"/>
                <a:gd name="connsiteX11" fmla="*/ 136423 w 169760"/>
                <a:gd name="connsiteY11" fmla="*/ 264303 h 264303"/>
                <a:gd name="connsiteX12" fmla="*/ 134945 w 169760"/>
                <a:gd name="connsiteY12" fmla="*/ 237947 h 264303"/>
                <a:gd name="connsiteX13" fmla="*/ 161540 w 169760"/>
                <a:gd name="connsiteY13" fmla="*/ 183510 h 264303"/>
                <a:gd name="connsiteX14" fmla="*/ 166219 w 169760"/>
                <a:gd name="connsiteY14" fmla="*/ 109613 h 264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69760" h="264303">
                  <a:moveTo>
                    <a:pt x="166219" y="109613"/>
                  </a:moveTo>
                  <a:cubicBezTo>
                    <a:pt x="159816" y="84242"/>
                    <a:pt x="144303" y="61088"/>
                    <a:pt x="125095" y="45569"/>
                  </a:cubicBezTo>
                  <a:cubicBezTo>
                    <a:pt x="105641" y="30298"/>
                    <a:pt x="82740" y="22662"/>
                    <a:pt x="62794" y="18474"/>
                  </a:cubicBezTo>
                  <a:cubicBezTo>
                    <a:pt x="42848" y="14287"/>
                    <a:pt x="26349" y="13548"/>
                    <a:pt x="11081" y="6404"/>
                  </a:cubicBezTo>
                  <a:cubicBezTo>
                    <a:pt x="7141" y="4434"/>
                    <a:pt x="3448" y="2217"/>
                    <a:pt x="0" y="0"/>
                  </a:cubicBezTo>
                  <a:cubicBezTo>
                    <a:pt x="11574" y="14040"/>
                    <a:pt x="21178" y="30051"/>
                    <a:pt x="30289" y="43353"/>
                  </a:cubicBezTo>
                  <a:cubicBezTo>
                    <a:pt x="43094" y="61580"/>
                    <a:pt x="55406" y="74882"/>
                    <a:pt x="67226" y="92617"/>
                  </a:cubicBezTo>
                  <a:cubicBezTo>
                    <a:pt x="79046" y="110352"/>
                    <a:pt x="90128" y="133014"/>
                    <a:pt x="92344" y="154197"/>
                  </a:cubicBezTo>
                  <a:cubicBezTo>
                    <a:pt x="94560" y="175627"/>
                    <a:pt x="87419" y="195826"/>
                    <a:pt x="91605" y="210605"/>
                  </a:cubicBezTo>
                  <a:cubicBezTo>
                    <a:pt x="95545" y="225384"/>
                    <a:pt x="110566" y="235237"/>
                    <a:pt x="122879" y="247553"/>
                  </a:cubicBezTo>
                  <a:cubicBezTo>
                    <a:pt x="128050" y="252726"/>
                    <a:pt x="132483" y="258391"/>
                    <a:pt x="136423" y="264057"/>
                  </a:cubicBezTo>
                  <a:cubicBezTo>
                    <a:pt x="136423" y="264057"/>
                    <a:pt x="136423" y="264303"/>
                    <a:pt x="136423" y="264303"/>
                  </a:cubicBezTo>
                  <a:cubicBezTo>
                    <a:pt x="134206" y="255928"/>
                    <a:pt x="132975" y="246814"/>
                    <a:pt x="134945" y="237947"/>
                  </a:cubicBezTo>
                  <a:cubicBezTo>
                    <a:pt x="138393" y="221197"/>
                    <a:pt x="152921" y="204940"/>
                    <a:pt x="161540" y="183510"/>
                  </a:cubicBezTo>
                  <a:cubicBezTo>
                    <a:pt x="169913" y="161833"/>
                    <a:pt x="172621" y="134738"/>
                    <a:pt x="166219" y="109613"/>
                  </a:cubicBezTo>
                  <a:close/>
                </a:path>
              </a:pathLst>
            </a:custGeom>
            <a:solidFill>
              <a:srgbClr val="FFFFFF"/>
            </a:solidFill>
            <a:ln w="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AT"/>
            </a:p>
          </p:txBody>
        </p:sp>
        <p:sp>
          <p:nvSpPr>
            <p:cNvPr id="16" name="Freihandform: Form 15">
              <a:extLst>
                <a:ext uri="{FF2B5EF4-FFF2-40B4-BE49-F238E27FC236}">
                  <a16:creationId xmlns:a16="http://schemas.microsoft.com/office/drawing/2014/main" id="{697BE4A8-22DE-4710-85B6-51E7C6900D17}"/>
                </a:ext>
              </a:extLst>
            </p:cNvPr>
            <p:cNvSpPr/>
            <p:nvPr/>
          </p:nvSpPr>
          <p:spPr>
            <a:xfrm>
              <a:off x="4542178" y="2272520"/>
              <a:ext cx="1250546" cy="2607806"/>
            </a:xfrm>
            <a:custGeom>
              <a:avLst/>
              <a:gdLst>
                <a:gd name="connsiteX0" fmla="*/ 968280 w 1250546"/>
                <a:gd name="connsiteY0" fmla="*/ 619499 h 2607806"/>
                <a:gd name="connsiteX1" fmla="*/ 876182 w 1250546"/>
                <a:gd name="connsiteY1" fmla="*/ 592896 h 2607806"/>
                <a:gd name="connsiteX2" fmla="*/ 865101 w 1250546"/>
                <a:gd name="connsiteY2" fmla="*/ 586984 h 2607806"/>
                <a:gd name="connsiteX3" fmla="*/ 820283 w 1250546"/>
                <a:gd name="connsiteY3" fmla="*/ 560135 h 2607806"/>
                <a:gd name="connsiteX4" fmla="*/ 772757 w 1250546"/>
                <a:gd name="connsiteY4" fmla="*/ 545602 h 2607806"/>
                <a:gd name="connsiteX5" fmla="*/ 715627 w 1250546"/>
                <a:gd name="connsiteY5" fmla="*/ 485007 h 2607806"/>
                <a:gd name="connsiteX6" fmla="*/ 626485 w 1250546"/>
                <a:gd name="connsiteY6" fmla="*/ 381059 h 2607806"/>
                <a:gd name="connsiteX7" fmla="*/ 566892 w 1250546"/>
                <a:gd name="connsiteY7" fmla="*/ 273417 h 2607806"/>
                <a:gd name="connsiteX8" fmla="*/ 550639 w 1250546"/>
                <a:gd name="connsiteY8" fmla="*/ 187204 h 2607806"/>
                <a:gd name="connsiteX9" fmla="*/ 568862 w 1250546"/>
                <a:gd name="connsiteY9" fmla="*/ 93602 h 2607806"/>
                <a:gd name="connsiteX10" fmla="*/ 576742 w 1250546"/>
                <a:gd name="connsiteY10" fmla="*/ 36702 h 2607806"/>
                <a:gd name="connsiteX11" fmla="*/ 575264 w 1250546"/>
                <a:gd name="connsiteY11" fmla="*/ 246 h 2607806"/>
                <a:gd name="connsiteX12" fmla="*/ 571324 w 1250546"/>
                <a:gd name="connsiteY12" fmla="*/ 0 h 2607806"/>
                <a:gd name="connsiteX13" fmla="*/ 569847 w 1250546"/>
                <a:gd name="connsiteY13" fmla="*/ 8129 h 2607806"/>
                <a:gd name="connsiteX14" fmla="*/ 549901 w 1250546"/>
                <a:gd name="connsiteY14" fmla="*/ 61088 h 2607806"/>
                <a:gd name="connsiteX15" fmla="*/ 494987 w 1250546"/>
                <a:gd name="connsiteY15" fmla="*/ 192623 h 2607806"/>
                <a:gd name="connsiteX16" fmla="*/ 468884 w 1250546"/>
                <a:gd name="connsiteY16" fmla="*/ 368497 h 2607806"/>
                <a:gd name="connsiteX17" fmla="*/ 454848 w 1250546"/>
                <a:gd name="connsiteY17" fmla="*/ 712608 h 2607806"/>
                <a:gd name="connsiteX18" fmla="*/ 425298 w 1250546"/>
                <a:gd name="connsiteY18" fmla="*/ 1228652 h 2607806"/>
                <a:gd name="connsiteX19" fmla="*/ 403136 w 1250546"/>
                <a:gd name="connsiteY19" fmla="*/ 1617594 h 2607806"/>
                <a:gd name="connsiteX20" fmla="*/ 377279 w 1250546"/>
                <a:gd name="connsiteY20" fmla="*/ 1915643 h 2607806"/>
                <a:gd name="connsiteX21" fmla="*/ 358564 w 1250546"/>
                <a:gd name="connsiteY21" fmla="*/ 2083141 h 2607806"/>
                <a:gd name="connsiteX22" fmla="*/ 343543 w 1250546"/>
                <a:gd name="connsiteY22" fmla="*/ 2164920 h 2607806"/>
                <a:gd name="connsiteX23" fmla="*/ 338864 w 1250546"/>
                <a:gd name="connsiteY23" fmla="*/ 2186104 h 2607806"/>
                <a:gd name="connsiteX24" fmla="*/ 339849 w 1250546"/>
                <a:gd name="connsiteY24" fmla="*/ 2200391 h 2607806"/>
                <a:gd name="connsiteX25" fmla="*/ 364721 w 1250546"/>
                <a:gd name="connsiteY25" fmla="*/ 2211475 h 2607806"/>
                <a:gd name="connsiteX26" fmla="*/ 407076 w 1250546"/>
                <a:gd name="connsiteY26" fmla="*/ 2226747 h 2607806"/>
                <a:gd name="connsiteX27" fmla="*/ 417172 w 1250546"/>
                <a:gd name="connsiteY27" fmla="*/ 2236353 h 2607806"/>
                <a:gd name="connsiteX28" fmla="*/ 346252 w 1250546"/>
                <a:gd name="connsiteY28" fmla="*/ 2228964 h 2607806"/>
                <a:gd name="connsiteX29" fmla="*/ 284443 w 1250546"/>
                <a:gd name="connsiteY29" fmla="*/ 2233398 h 2607806"/>
                <a:gd name="connsiteX30" fmla="*/ 248983 w 1250546"/>
                <a:gd name="connsiteY30" fmla="*/ 2240295 h 2607806"/>
                <a:gd name="connsiteX31" fmla="*/ 139894 w 1250546"/>
                <a:gd name="connsiteY31" fmla="*/ 2275272 h 2607806"/>
                <a:gd name="connsiteX32" fmla="*/ 33760 w 1250546"/>
                <a:gd name="connsiteY32" fmla="*/ 2327000 h 2607806"/>
                <a:gd name="connsiteX33" fmla="*/ 24 w 1250546"/>
                <a:gd name="connsiteY33" fmla="*/ 2384639 h 2607806"/>
                <a:gd name="connsiteX34" fmla="*/ 19970 w 1250546"/>
                <a:gd name="connsiteY34" fmla="*/ 2463708 h 2607806"/>
                <a:gd name="connsiteX35" fmla="*/ 70698 w 1250546"/>
                <a:gd name="connsiteY35" fmla="*/ 2531693 h 2607806"/>
                <a:gd name="connsiteX36" fmla="*/ 134723 w 1250546"/>
                <a:gd name="connsiteY36" fmla="*/ 2586869 h 2607806"/>
                <a:gd name="connsiteX37" fmla="*/ 369892 w 1250546"/>
                <a:gd name="connsiteY37" fmla="*/ 2607560 h 2607806"/>
                <a:gd name="connsiteX38" fmla="*/ 370877 w 1250546"/>
                <a:gd name="connsiteY38" fmla="*/ 2607806 h 2607806"/>
                <a:gd name="connsiteX39" fmla="*/ 320395 w 1250546"/>
                <a:gd name="connsiteY39" fmla="*/ 2555586 h 2607806"/>
                <a:gd name="connsiteX40" fmla="*/ 316702 w 1250546"/>
                <a:gd name="connsiteY40" fmla="*/ 2464201 h 2607806"/>
                <a:gd name="connsiteX41" fmla="*/ 359549 w 1250546"/>
                <a:gd name="connsiteY41" fmla="*/ 2376757 h 2607806"/>
                <a:gd name="connsiteX42" fmla="*/ 453863 w 1250546"/>
                <a:gd name="connsiteY42" fmla="*/ 2288820 h 2607806"/>
                <a:gd name="connsiteX43" fmla="*/ 541528 w 1250546"/>
                <a:gd name="connsiteY43" fmla="*/ 2237585 h 2607806"/>
                <a:gd name="connsiteX44" fmla="*/ 602352 w 1250546"/>
                <a:gd name="connsiteY44" fmla="*/ 2196942 h 2607806"/>
                <a:gd name="connsiteX45" fmla="*/ 654311 w 1250546"/>
                <a:gd name="connsiteY45" fmla="*/ 2137579 h 2607806"/>
                <a:gd name="connsiteX46" fmla="*/ 710210 w 1250546"/>
                <a:gd name="connsiteY46" fmla="*/ 2088314 h 2607806"/>
                <a:gd name="connsiteX47" fmla="*/ 765370 w 1250546"/>
                <a:gd name="connsiteY47" fmla="*/ 2040774 h 2607806"/>
                <a:gd name="connsiteX48" fmla="*/ 822253 w 1250546"/>
                <a:gd name="connsiteY48" fmla="*/ 2019344 h 2607806"/>
                <a:gd name="connsiteX49" fmla="*/ 937006 w 1250546"/>
                <a:gd name="connsiteY49" fmla="*/ 2022054 h 2607806"/>
                <a:gd name="connsiteX50" fmla="*/ 1045849 w 1250546"/>
                <a:gd name="connsiteY50" fmla="*/ 2035848 h 2607806"/>
                <a:gd name="connsiteX51" fmla="*/ 1106673 w 1250546"/>
                <a:gd name="connsiteY51" fmla="*/ 2054814 h 2607806"/>
                <a:gd name="connsiteX52" fmla="*/ 1128096 w 1250546"/>
                <a:gd name="connsiteY52" fmla="*/ 2063928 h 2607806"/>
                <a:gd name="connsiteX53" fmla="*/ 1124649 w 1250546"/>
                <a:gd name="connsiteY53" fmla="*/ 1980179 h 2607806"/>
                <a:gd name="connsiteX54" fmla="*/ 1158385 w 1250546"/>
                <a:gd name="connsiteY54" fmla="*/ 1632866 h 2607806"/>
                <a:gd name="connsiteX55" fmla="*/ 1203941 w 1250546"/>
                <a:gd name="connsiteY55" fmla="*/ 1142439 h 2607806"/>
                <a:gd name="connsiteX56" fmla="*/ 1227828 w 1250546"/>
                <a:gd name="connsiteY56" fmla="*/ 692903 h 2607806"/>
                <a:gd name="connsiteX57" fmla="*/ 1235708 w 1250546"/>
                <a:gd name="connsiteY57" fmla="*/ 499540 h 2607806"/>
                <a:gd name="connsiteX58" fmla="*/ 1250236 w 1250546"/>
                <a:gd name="connsiteY58" fmla="*/ 424412 h 2607806"/>
                <a:gd name="connsiteX59" fmla="*/ 1247774 w 1250546"/>
                <a:gd name="connsiteY59" fmla="*/ 388695 h 2607806"/>
                <a:gd name="connsiteX60" fmla="*/ 1197293 w 1250546"/>
                <a:gd name="connsiteY60" fmla="*/ 459390 h 2607806"/>
                <a:gd name="connsiteX61" fmla="*/ 1129574 w 1250546"/>
                <a:gd name="connsiteY61" fmla="*/ 528360 h 2607806"/>
                <a:gd name="connsiteX62" fmla="*/ 1050527 w 1250546"/>
                <a:gd name="connsiteY62" fmla="*/ 598808 h 2607806"/>
                <a:gd name="connsiteX63" fmla="*/ 968280 w 1250546"/>
                <a:gd name="connsiteY63" fmla="*/ 619499 h 2607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1250546" h="2607806">
                  <a:moveTo>
                    <a:pt x="968280" y="619499"/>
                  </a:moveTo>
                  <a:cubicBezTo>
                    <a:pt x="937499" y="616789"/>
                    <a:pt x="901792" y="605458"/>
                    <a:pt x="876182" y="592896"/>
                  </a:cubicBezTo>
                  <a:cubicBezTo>
                    <a:pt x="872242" y="590925"/>
                    <a:pt x="868549" y="588955"/>
                    <a:pt x="865101" y="586984"/>
                  </a:cubicBezTo>
                  <a:cubicBezTo>
                    <a:pt x="846140" y="576146"/>
                    <a:pt x="833335" y="565308"/>
                    <a:pt x="820283" y="560135"/>
                  </a:cubicBezTo>
                  <a:cubicBezTo>
                    <a:pt x="804770" y="553977"/>
                    <a:pt x="788517" y="555701"/>
                    <a:pt x="772757" y="545602"/>
                  </a:cubicBezTo>
                  <a:cubicBezTo>
                    <a:pt x="756997" y="535749"/>
                    <a:pt x="741483" y="514319"/>
                    <a:pt x="715627" y="485007"/>
                  </a:cubicBezTo>
                  <a:cubicBezTo>
                    <a:pt x="690017" y="455941"/>
                    <a:pt x="654065" y="418993"/>
                    <a:pt x="626485" y="381059"/>
                  </a:cubicBezTo>
                  <a:cubicBezTo>
                    <a:pt x="598904" y="343372"/>
                    <a:pt x="579451" y="304700"/>
                    <a:pt x="566892" y="273417"/>
                  </a:cubicBezTo>
                  <a:cubicBezTo>
                    <a:pt x="554333" y="241888"/>
                    <a:pt x="548423" y="217748"/>
                    <a:pt x="550639" y="187204"/>
                  </a:cubicBezTo>
                  <a:cubicBezTo>
                    <a:pt x="552609" y="156661"/>
                    <a:pt x="562952" y="119712"/>
                    <a:pt x="568862" y="93602"/>
                  </a:cubicBezTo>
                  <a:cubicBezTo>
                    <a:pt x="574772" y="67738"/>
                    <a:pt x="576249" y="52713"/>
                    <a:pt x="576742" y="36702"/>
                  </a:cubicBezTo>
                  <a:cubicBezTo>
                    <a:pt x="576988" y="23647"/>
                    <a:pt x="576249" y="9853"/>
                    <a:pt x="575264" y="246"/>
                  </a:cubicBezTo>
                  <a:lnTo>
                    <a:pt x="571324" y="0"/>
                  </a:lnTo>
                  <a:cubicBezTo>
                    <a:pt x="571078" y="1971"/>
                    <a:pt x="570586" y="4680"/>
                    <a:pt x="569847" y="8129"/>
                  </a:cubicBezTo>
                  <a:cubicBezTo>
                    <a:pt x="567877" y="16504"/>
                    <a:pt x="564183" y="29312"/>
                    <a:pt x="549901" y="61088"/>
                  </a:cubicBezTo>
                  <a:cubicBezTo>
                    <a:pt x="535618" y="92863"/>
                    <a:pt x="510747" y="143605"/>
                    <a:pt x="494987" y="192623"/>
                  </a:cubicBezTo>
                  <a:cubicBezTo>
                    <a:pt x="479473" y="241888"/>
                    <a:pt x="473071" y="289674"/>
                    <a:pt x="468884" y="368497"/>
                  </a:cubicBezTo>
                  <a:cubicBezTo>
                    <a:pt x="464452" y="447320"/>
                    <a:pt x="462236" y="557179"/>
                    <a:pt x="454848" y="712608"/>
                  </a:cubicBezTo>
                  <a:cubicBezTo>
                    <a:pt x="447214" y="868283"/>
                    <a:pt x="434409" y="1069282"/>
                    <a:pt x="425298" y="1228652"/>
                  </a:cubicBezTo>
                  <a:cubicBezTo>
                    <a:pt x="416187" y="1387776"/>
                    <a:pt x="410769" y="1505271"/>
                    <a:pt x="403136" y="1617594"/>
                  </a:cubicBezTo>
                  <a:cubicBezTo>
                    <a:pt x="395256" y="1729916"/>
                    <a:pt x="385159" y="1837313"/>
                    <a:pt x="377279" y="1915643"/>
                  </a:cubicBezTo>
                  <a:cubicBezTo>
                    <a:pt x="369646" y="1994219"/>
                    <a:pt x="364228" y="2044223"/>
                    <a:pt x="358564" y="2083141"/>
                  </a:cubicBezTo>
                  <a:cubicBezTo>
                    <a:pt x="352654" y="2122060"/>
                    <a:pt x="346744" y="2149895"/>
                    <a:pt x="343543" y="2164920"/>
                  </a:cubicBezTo>
                  <a:cubicBezTo>
                    <a:pt x="340342" y="2179946"/>
                    <a:pt x="339849" y="2182163"/>
                    <a:pt x="338864" y="2186104"/>
                  </a:cubicBezTo>
                  <a:cubicBezTo>
                    <a:pt x="337879" y="2190045"/>
                    <a:pt x="336402" y="2195957"/>
                    <a:pt x="339849" y="2200391"/>
                  </a:cubicBezTo>
                  <a:cubicBezTo>
                    <a:pt x="343297" y="2204578"/>
                    <a:pt x="351915" y="2207288"/>
                    <a:pt x="364721" y="2211475"/>
                  </a:cubicBezTo>
                  <a:cubicBezTo>
                    <a:pt x="377526" y="2215662"/>
                    <a:pt x="394517" y="2221328"/>
                    <a:pt x="407076" y="2226747"/>
                  </a:cubicBezTo>
                  <a:cubicBezTo>
                    <a:pt x="419634" y="2231920"/>
                    <a:pt x="427761" y="2236846"/>
                    <a:pt x="417172" y="2236353"/>
                  </a:cubicBezTo>
                  <a:cubicBezTo>
                    <a:pt x="406337" y="2235861"/>
                    <a:pt x="377033" y="2229703"/>
                    <a:pt x="346252" y="2228964"/>
                  </a:cubicBezTo>
                  <a:cubicBezTo>
                    <a:pt x="326305" y="2228471"/>
                    <a:pt x="305620" y="2229949"/>
                    <a:pt x="284443" y="2233398"/>
                  </a:cubicBezTo>
                  <a:cubicBezTo>
                    <a:pt x="272869" y="2235122"/>
                    <a:pt x="261049" y="2237585"/>
                    <a:pt x="248983" y="2240295"/>
                  </a:cubicBezTo>
                  <a:cubicBezTo>
                    <a:pt x="215000" y="2248177"/>
                    <a:pt x="179048" y="2260000"/>
                    <a:pt x="139894" y="2275272"/>
                  </a:cubicBezTo>
                  <a:cubicBezTo>
                    <a:pt x="100986" y="2290298"/>
                    <a:pt x="58878" y="2309265"/>
                    <a:pt x="33760" y="2327000"/>
                  </a:cubicBezTo>
                  <a:cubicBezTo>
                    <a:pt x="8643" y="2344735"/>
                    <a:pt x="516" y="2361485"/>
                    <a:pt x="24" y="2384639"/>
                  </a:cubicBezTo>
                  <a:cubicBezTo>
                    <a:pt x="-469" y="2408040"/>
                    <a:pt x="6673" y="2437845"/>
                    <a:pt x="19970" y="2463708"/>
                  </a:cubicBezTo>
                  <a:cubicBezTo>
                    <a:pt x="33021" y="2489818"/>
                    <a:pt x="51983" y="2511987"/>
                    <a:pt x="70698" y="2531693"/>
                  </a:cubicBezTo>
                  <a:cubicBezTo>
                    <a:pt x="87196" y="2549428"/>
                    <a:pt x="103695" y="2564946"/>
                    <a:pt x="134723" y="2586869"/>
                  </a:cubicBezTo>
                  <a:cubicBezTo>
                    <a:pt x="217955" y="2594012"/>
                    <a:pt x="295278" y="2601648"/>
                    <a:pt x="369892" y="2607560"/>
                  </a:cubicBezTo>
                  <a:cubicBezTo>
                    <a:pt x="370138" y="2607806"/>
                    <a:pt x="370384" y="2607806"/>
                    <a:pt x="370877" y="2607806"/>
                  </a:cubicBezTo>
                  <a:cubicBezTo>
                    <a:pt x="336155" y="2589086"/>
                    <a:pt x="326552" y="2576524"/>
                    <a:pt x="320395" y="2555586"/>
                  </a:cubicBezTo>
                  <a:cubicBezTo>
                    <a:pt x="313500" y="2531200"/>
                    <a:pt x="311284" y="2495237"/>
                    <a:pt x="316702" y="2464201"/>
                  </a:cubicBezTo>
                  <a:cubicBezTo>
                    <a:pt x="322119" y="2432918"/>
                    <a:pt x="334924" y="2406808"/>
                    <a:pt x="359549" y="2376757"/>
                  </a:cubicBezTo>
                  <a:cubicBezTo>
                    <a:pt x="384174" y="2346706"/>
                    <a:pt x="420619" y="2312959"/>
                    <a:pt x="453863" y="2288820"/>
                  </a:cubicBezTo>
                  <a:cubicBezTo>
                    <a:pt x="487107" y="2264680"/>
                    <a:pt x="517149" y="2250147"/>
                    <a:pt x="541528" y="2237585"/>
                  </a:cubicBezTo>
                  <a:cubicBezTo>
                    <a:pt x="565907" y="2225023"/>
                    <a:pt x="584622" y="2214185"/>
                    <a:pt x="602352" y="2196942"/>
                  </a:cubicBezTo>
                  <a:cubicBezTo>
                    <a:pt x="620082" y="2179946"/>
                    <a:pt x="636827" y="2156299"/>
                    <a:pt x="654311" y="2137579"/>
                  </a:cubicBezTo>
                  <a:cubicBezTo>
                    <a:pt x="672041" y="2118858"/>
                    <a:pt x="691002" y="2104818"/>
                    <a:pt x="710210" y="2088314"/>
                  </a:cubicBezTo>
                  <a:cubicBezTo>
                    <a:pt x="729417" y="2072057"/>
                    <a:pt x="749363" y="2053337"/>
                    <a:pt x="765370" y="2040774"/>
                  </a:cubicBezTo>
                  <a:cubicBezTo>
                    <a:pt x="781376" y="2028212"/>
                    <a:pt x="793935" y="2021561"/>
                    <a:pt x="822253" y="2019344"/>
                  </a:cubicBezTo>
                  <a:cubicBezTo>
                    <a:pt x="850572" y="2016881"/>
                    <a:pt x="895144" y="2018359"/>
                    <a:pt x="937006" y="2022054"/>
                  </a:cubicBezTo>
                  <a:cubicBezTo>
                    <a:pt x="978869" y="2025502"/>
                    <a:pt x="1018022" y="2030675"/>
                    <a:pt x="1045849" y="2035848"/>
                  </a:cubicBezTo>
                  <a:cubicBezTo>
                    <a:pt x="1073675" y="2041020"/>
                    <a:pt x="1090174" y="2045701"/>
                    <a:pt x="1106673" y="2054814"/>
                  </a:cubicBezTo>
                  <a:cubicBezTo>
                    <a:pt x="1112829" y="2058263"/>
                    <a:pt x="1118985" y="2062204"/>
                    <a:pt x="1128096" y="2063928"/>
                  </a:cubicBezTo>
                  <a:cubicBezTo>
                    <a:pt x="1120216" y="2053583"/>
                    <a:pt x="1119478" y="2040528"/>
                    <a:pt x="1124649" y="1980179"/>
                  </a:cubicBezTo>
                  <a:cubicBezTo>
                    <a:pt x="1130066" y="1911948"/>
                    <a:pt x="1143118" y="1782629"/>
                    <a:pt x="1158385" y="1632866"/>
                  </a:cubicBezTo>
                  <a:cubicBezTo>
                    <a:pt x="1173653" y="1482856"/>
                    <a:pt x="1191383" y="1312401"/>
                    <a:pt x="1203941" y="1142439"/>
                  </a:cubicBezTo>
                  <a:cubicBezTo>
                    <a:pt x="1216500" y="972478"/>
                    <a:pt x="1223888" y="803008"/>
                    <a:pt x="1227828" y="692903"/>
                  </a:cubicBezTo>
                  <a:cubicBezTo>
                    <a:pt x="1231521" y="583043"/>
                    <a:pt x="1231521" y="532794"/>
                    <a:pt x="1235708" y="499540"/>
                  </a:cubicBezTo>
                  <a:cubicBezTo>
                    <a:pt x="1240140" y="466287"/>
                    <a:pt x="1248759" y="450029"/>
                    <a:pt x="1250236" y="424412"/>
                  </a:cubicBezTo>
                  <a:cubicBezTo>
                    <a:pt x="1250975" y="414806"/>
                    <a:pt x="1250483" y="403721"/>
                    <a:pt x="1247774" y="388695"/>
                  </a:cubicBezTo>
                  <a:cubicBezTo>
                    <a:pt x="1231029" y="416530"/>
                    <a:pt x="1214038" y="439684"/>
                    <a:pt x="1197293" y="459390"/>
                  </a:cubicBezTo>
                  <a:cubicBezTo>
                    <a:pt x="1175623" y="484761"/>
                    <a:pt x="1154199" y="504220"/>
                    <a:pt x="1129574" y="528360"/>
                  </a:cubicBezTo>
                  <a:cubicBezTo>
                    <a:pt x="1104949" y="552499"/>
                    <a:pt x="1077122" y="581319"/>
                    <a:pt x="1050527" y="598808"/>
                  </a:cubicBezTo>
                  <a:cubicBezTo>
                    <a:pt x="1023932" y="616297"/>
                    <a:pt x="998815" y="622208"/>
                    <a:pt x="968280" y="619499"/>
                  </a:cubicBezTo>
                  <a:close/>
                </a:path>
              </a:pathLst>
            </a:custGeom>
            <a:solidFill>
              <a:srgbClr val="FFFFFF"/>
            </a:solidFill>
            <a:ln w="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AT"/>
            </a:p>
          </p:txBody>
        </p:sp>
        <p:sp>
          <p:nvSpPr>
            <p:cNvPr id="17" name="Freihandform: Form 16">
              <a:extLst>
                <a:ext uri="{FF2B5EF4-FFF2-40B4-BE49-F238E27FC236}">
                  <a16:creationId xmlns:a16="http://schemas.microsoft.com/office/drawing/2014/main" id="{0F3823D3-EAA3-4CD9-8AAC-D8D74B80F943}"/>
                </a:ext>
              </a:extLst>
            </p:cNvPr>
            <p:cNvSpPr/>
            <p:nvPr/>
          </p:nvSpPr>
          <p:spPr>
            <a:xfrm>
              <a:off x="5036083" y="2834626"/>
              <a:ext cx="720122" cy="322889"/>
            </a:xfrm>
            <a:custGeom>
              <a:avLst/>
              <a:gdLst>
                <a:gd name="connsiteX0" fmla="*/ 705850 w 720122"/>
                <a:gd name="connsiteY0" fmla="*/ 297064 h 322889"/>
                <a:gd name="connsiteX1" fmla="*/ 614983 w 720122"/>
                <a:gd name="connsiteY1" fmla="*/ 191146 h 322889"/>
                <a:gd name="connsiteX2" fmla="*/ 549727 w 720122"/>
                <a:gd name="connsiteY2" fmla="*/ 103455 h 322889"/>
                <a:gd name="connsiteX3" fmla="*/ 515744 w 720122"/>
                <a:gd name="connsiteY3" fmla="*/ 56654 h 322889"/>
                <a:gd name="connsiteX4" fmla="*/ 514267 w 720122"/>
                <a:gd name="connsiteY4" fmla="*/ 55176 h 322889"/>
                <a:gd name="connsiteX5" fmla="*/ 474374 w 720122"/>
                <a:gd name="connsiteY5" fmla="*/ 57393 h 322889"/>
                <a:gd name="connsiteX6" fmla="*/ 382277 w 720122"/>
                <a:gd name="connsiteY6" fmla="*/ 30790 h 322889"/>
                <a:gd name="connsiteX7" fmla="*/ 371196 w 720122"/>
                <a:gd name="connsiteY7" fmla="*/ 24878 h 322889"/>
                <a:gd name="connsiteX8" fmla="*/ 330318 w 720122"/>
                <a:gd name="connsiteY8" fmla="*/ 0 h 322889"/>
                <a:gd name="connsiteX9" fmla="*/ 282299 w 720122"/>
                <a:gd name="connsiteY9" fmla="*/ 7882 h 322889"/>
                <a:gd name="connsiteX10" fmla="*/ 228617 w 720122"/>
                <a:gd name="connsiteY10" fmla="*/ 14779 h 322889"/>
                <a:gd name="connsiteX11" fmla="*/ 126423 w 720122"/>
                <a:gd name="connsiteY11" fmla="*/ 107150 h 322889"/>
                <a:gd name="connsiteX12" fmla="*/ 34079 w 720122"/>
                <a:gd name="connsiteY12" fmla="*/ 216763 h 322889"/>
                <a:gd name="connsiteX13" fmla="*/ 343 w 720122"/>
                <a:gd name="connsiteY13" fmla="*/ 265781 h 322889"/>
                <a:gd name="connsiteX14" fmla="*/ 45406 w 720122"/>
                <a:gd name="connsiteY14" fmla="*/ 239917 h 322889"/>
                <a:gd name="connsiteX15" fmla="*/ 126177 w 720122"/>
                <a:gd name="connsiteY15" fmla="*/ 179322 h 322889"/>
                <a:gd name="connsiteX16" fmla="*/ 221968 w 720122"/>
                <a:gd name="connsiteY16" fmla="*/ 200013 h 322889"/>
                <a:gd name="connsiteX17" fmla="*/ 352234 w 720122"/>
                <a:gd name="connsiteY17" fmla="*/ 261347 h 322889"/>
                <a:gd name="connsiteX18" fmla="*/ 475113 w 720122"/>
                <a:gd name="connsiteY18" fmla="*/ 215778 h 322889"/>
                <a:gd name="connsiteX19" fmla="*/ 588881 w 720122"/>
                <a:gd name="connsiteY19" fmla="*/ 233267 h 322889"/>
                <a:gd name="connsiteX20" fmla="*/ 701417 w 720122"/>
                <a:gd name="connsiteY20" fmla="*/ 314306 h 322889"/>
                <a:gd name="connsiteX21" fmla="*/ 705850 w 720122"/>
                <a:gd name="connsiteY21" fmla="*/ 297064 h 3228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720122" h="322889">
                  <a:moveTo>
                    <a:pt x="705850" y="297064"/>
                  </a:moveTo>
                  <a:cubicBezTo>
                    <a:pt x="685903" y="271200"/>
                    <a:pt x="645518" y="227601"/>
                    <a:pt x="614983" y="191146"/>
                  </a:cubicBezTo>
                  <a:cubicBezTo>
                    <a:pt x="584695" y="154690"/>
                    <a:pt x="564256" y="125131"/>
                    <a:pt x="549727" y="103455"/>
                  </a:cubicBezTo>
                  <a:cubicBezTo>
                    <a:pt x="534952" y="82025"/>
                    <a:pt x="526087" y="68231"/>
                    <a:pt x="515744" y="56654"/>
                  </a:cubicBezTo>
                  <a:lnTo>
                    <a:pt x="514267" y="55176"/>
                  </a:lnTo>
                  <a:cubicBezTo>
                    <a:pt x="501708" y="57886"/>
                    <a:pt x="488657" y="58625"/>
                    <a:pt x="474374" y="57393"/>
                  </a:cubicBezTo>
                  <a:cubicBezTo>
                    <a:pt x="443593" y="54683"/>
                    <a:pt x="407887" y="43353"/>
                    <a:pt x="382277" y="30790"/>
                  </a:cubicBezTo>
                  <a:cubicBezTo>
                    <a:pt x="378337" y="28820"/>
                    <a:pt x="374643" y="26849"/>
                    <a:pt x="371196" y="24878"/>
                  </a:cubicBezTo>
                  <a:cubicBezTo>
                    <a:pt x="354204" y="15272"/>
                    <a:pt x="342138" y="5419"/>
                    <a:pt x="330318" y="0"/>
                  </a:cubicBezTo>
                  <a:cubicBezTo>
                    <a:pt x="314066" y="8868"/>
                    <a:pt x="296335" y="9853"/>
                    <a:pt x="282299" y="7882"/>
                  </a:cubicBezTo>
                  <a:cubicBezTo>
                    <a:pt x="265800" y="5665"/>
                    <a:pt x="254473" y="-985"/>
                    <a:pt x="228617" y="14779"/>
                  </a:cubicBezTo>
                  <a:cubicBezTo>
                    <a:pt x="203007" y="30298"/>
                    <a:pt x="162868" y="67738"/>
                    <a:pt x="126423" y="107150"/>
                  </a:cubicBezTo>
                  <a:cubicBezTo>
                    <a:pt x="89978" y="146561"/>
                    <a:pt x="57227" y="187943"/>
                    <a:pt x="34079" y="216763"/>
                  </a:cubicBezTo>
                  <a:cubicBezTo>
                    <a:pt x="11178" y="245829"/>
                    <a:pt x="-2366" y="262332"/>
                    <a:pt x="343" y="265781"/>
                  </a:cubicBezTo>
                  <a:cubicBezTo>
                    <a:pt x="3051" y="269476"/>
                    <a:pt x="21766" y="259623"/>
                    <a:pt x="45406" y="239917"/>
                  </a:cubicBezTo>
                  <a:cubicBezTo>
                    <a:pt x="69047" y="219965"/>
                    <a:pt x="97365" y="189914"/>
                    <a:pt x="126177" y="179322"/>
                  </a:cubicBezTo>
                  <a:cubicBezTo>
                    <a:pt x="154742" y="168484"/>
                    <a:pt x="183799" y="177105"/>
                    <a:pt x="221968" y="200013"/>
                  </a:cubicBezTo>
                  <a:cubicBezTo>
                    <a:pt x="260383" y="222675"/>
                    <a:pt x="308156" y="259623"/>
                    <a:pt x="352234" y="261347"/>
                  </a:cubicBezTo>
                  <a:cubicBezTo>
                    <a:pt x="396559" y="262825"/>
                    <a:pt x="437191" y="229079"/>
                    <a:pt x="475113" y="215778"/>
                  </a:cubicBezTo>
                  <a:cubicBezTo>
                    <a:pt x="512789" y="202230"/>
                    <a:pt x="547757" y="209373"/>
                    <a:pt x="588881" y="233267"/>
                  </a:cubicBezTo>
                  <a:cubicBezTo>
                    <a:pt x="630005" y="257160"/>
                    <a:pt x="677531" y="298049"/>
                    <a:pt x="701417" y="314306"/>
                  </a:cubicBezTo>
                  <a:cubicBezTo>
                    <a:pt x="725303" y="330810"/>
                    <a:pt x="725796" y="322681"/>
                    <a:pt x="705850" y="297064"/>
                  </a:cubicBezTo>
                  <a:close/>
                </a:path>
              </a:pathLst>
            </a:custGeom>
            <a:solidFill>
              <a:srgbClr val="E6E6E6"/>
            </a:solidFill>
            <a:ln w="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AT"/>
            </a:p>
          </p:txBody>
        </p:sp>
        <p:sp>
          <p:nvSpPr>
            <p:cNvPr id="18" name="Freihandform: Form 17">
              <a:extLst>
                <a:ext uri="{FF2B5EF4-FFF2-40B4-BE49-F238E27FC236}">
                  <a16:creationId xmlns:a16="http://schemas.microsoft.com/office/drawing/2014/main" id="{AFB96A1C-BE0D-446E-AD38-0D26F6A92B60}"/>
                </a:ext>
              </a:extLst>
            </p:cNvPr>
            <p:cNvSpPr/>
            <p:nvPr/>
          </p:nvSpPr>
          <p:spPr>
            <a:xfrm>
              <a:off x="5089124" y="2857853"/>
              <a:ext cx="538549" cy="1939955"/>
            </a:xfrm>
            <a:custGeom>
              <a:avLst/>
              <a:gdLst>
                <a:gd name="connsiteX0" fmla="*/ 538549 w 538549"/>
                <a:gd name="connsiteY0" fmla="*/ 1901283 h 1939955"/>
                <a:gd name="connsiteX1" fmla="*/ 480680 w 538549"/>
                <a:gd name="connsiteY1" fmla="*/ 1863596 h 1939955"/>
                <a:gd name="connsiteX2" fmla="*/ 431677 w 538549"/>
                <a:gd name="connsiteY2" fmla="*/ 1852265 h 1939955"/>
                <a:gd name="connsiteX3" fmla="*/ 384150 w 538549"/>
                <a:gd name="connsiteY3" fmla="*/ 1868276 h 1939955"/>
                <a:gd name="connsiteX4" fmla="*/ 371345 w 538549"/>
                <a:gd name="connsiteY4" fmla="*/ 1876897 h 1939955"/>
                <a:gd name="connsiteX5" fmla="*/ 400403 w 538549"/>
                <a:gd name="connsiteY5" fmla="*/ 1891184 h 1939955"/>
                <a:gd name="connsiteX6" fmla="*/ 420842 w 538549"/>
                <a:gd name="connsiteY6" fmla="*/ 1912368 h 1939955"/>
                <a:gd name="connsiteX7" fmla="*/ 426505 w 538549"/>
                <a:gd name="connsiteY7" fmla="*/ 1939956 h 1939955"/>
                <a:gd name="connsiteX8" fmla="*/ 430692 w 538549"/>
                <a:gd name="connsiteY8" fmla="*/ 1937492 h 1939955"/>
                <a:gd name="connsiteX9" fmla="*/ 481419 w 538549"/>
                <a:gd name="connsiteY9" fmla="*/ 1937000 h 1939955"/>
                <a:gd name="connsiteX10" fmla="*/ 528946 w 538549"/>
                <a:gd name="connsiteY10" fmla="*/ 1937739 h 1939955"/>
                <a:gd name="connsiteX11" fmla="*/ 529438 w 538549"/>
                <a:gd name="connsiteY11" fmla="*/ 1928132 h 1939955"/>
                <a:gd name="connsiteX12" fmla="*/ 538057 w 538549"/>
                <a:gd name="connsiteY12" fmla="*/ 1904978 h 1939955"/>
                <a:gd name="connsiteX13" fmla="*/ 538549 w 538549"/>
                <a:gd name="connsiteY13" fmla="*/ 1901283 h 1939955"/>
                <a:gd name="connsiteX14" fmla="*/ 453593 w 538549"/>
                <a:gd name="connsiteY14" fmla="*/ 578044 h 1939955"/>
                <a:gd name="connsiteX15" fmla="*/ 375532 w 538549"/>
                <a:gd name="connsiteY15" fmla="*/ 364729 h 1939955"/>
                <a:gd name="connsiteX16" fmla="*/ 355832 w 538549"/>
                <a:gd name="connsiteY16" fmla="*/ 262998 h 1939955"/>
                <a:gd name="connsiteX17" fmla="*/ 365928 w 538549"/>
                <a:gd name="connsiteY17" fmla="*/ 176540 h 1939955"/>
                <a:gd name="connsiteX18" fmla="*/ 407052 w 538549"/>
                <a:gd name="connsiteY18" fmla="*/ 83430 h 1939955"/>
                <a:gd name="connsiteX19" fmla="*/ 452608 w 538549"/>
                <a:gd name="connsiteY19" fmla="*/ 56088 h 1939955"/>
                <a:gd name="connsiteX20" fmla="*/ 447683 w 538549"/>
                <a:gd name="connsiteY20" fmla="*/ 34166 h 1939955"/>
                <a:gd name="connsiteX21" fmla="*/ 421334 w 538549"/>
                <a:gd name="connsiteY21" fmla="*/ 34166 h 1939955"/>
                <a:gd name="connsiteX22" fmla="*/ 338102 w 538549"/>
                <a:gd name="connsiteY22" fmla="*/ 11750 h 1939955"/>
                <a:gd name="connsiteX23" fmla="*/ 307320 w 538549"/>
                <a:gd name="connsiteY23" fmla="*/ 16923 h 1939955"/>
                <a:gd name="connsiteX24" fmla="*/ 250683 w 538549"/>
                <a:gd name="connsiteY24" fmla="*/ 12243 h 1939955"/>
                <a:gd name="connsiteX25" fmla="*/ 197739 w 538549"/>
                <a:gd name="connsiteY25" fmla="*/ 1898 h 1939955"/>
                <a:gd name="connsiteX26" fmla="*/ 163018 w 538549"/>
                <a:gd name="connsiteY26" fmla="*/ 6085 h 1939955"/>
                <a:gd name="connsiteX27" fmla="*/ 134206 w 538549"/>
                <a:gd name="connsiteY27" fmla="*/ 44265 h 1939955"/>
                <a:gd name="connsiteX28" fmla="*/ 152921 w 538549"/>
                <a:gd name="connsiteY28" fmla="*/ 84169 h 1939955"/>
                <a:gd name="connsiteX29" fmla="*/ 191336 w 538549"/>
                <a:gd name="connsiteY29" fmla="*/ 133433 h 1939955"/>
                <a:gd name="connsiteX30" fmla="*/ 229259 w 538549"/>
                <a:gd name="connsiteY30" fmla="*/ 234918 h 1939955"/>
                <a:gd name="connsiteX31" fmla="*/ 236893 w 538549"/>
                <a:gd name="connsiteY31" fmla="*/ 309553 h 1939955"/>
                <a:gd name="connsiteX32" fmla="*/ 200940 w 538549"/>
                <a:gd name="connsiteY32" fmla="*/ 402663 h 1939955"/>
                <a:gd name="connsiteX33" fmla="*/ 136423 w 538549"/>
                <a:gd name="connsiteY33" fmla="*/ 605385 h 1939955"/>
                <a:gd name="connsiteX34" fmla="*/ 75353 w 538549"/>
                <a:gd name="connsiteY34" fmla="*/ 907868 h 1939955"/>
                <a:gd name="connsiteX35" fmla="*/ 37923 w 538549"/>
                <a:gd name="connsiteY35" fmla="*/ 1226116 h 1939955"/>
                <a:gd name="connsiteX36" fmla="*/ 7634 w 538549"/>
                <a:gd name="connsiteY36" fmla="*/ 1609638 h 1939955"/>
                <a:gd name="connsiteX37" fmla="*/ 0 w 538549"/>
                <a:gd name="connsiteY37" fmla="*/ 1649543 h 1939955"/>
                <a:gd name="connsiteX38" fmla="*/ 55406 w 538549"/>
                <a:gd name="connsiteY38" fmla="*/ 1611609 h 1939955"/>
                <a:gd name="connsiteX39" fmla="*/ 107365 w 538549"/>
                <a:gd name="connsiteY39" fmla="*/ 1552246 h 1939955"/>
                <a:gd name="connsiteX40" fmla="*/ 163264 w 538549"/>
                <a:gd name="connsiteY40" fmla="*/ 1502981 h 1939955"/>
                <a:gd name="connsiteX41" fmla="*/ 218424 w 538549"/>
                <a:gd name="connsiteY41" fmla="*/ 1455441 h 1939955"/>
                <a:gd name="connsiteX42" fmla="*/ 275308 w 538549"/>
                <a:gd name="connsiteY42" fmla="*/ 1434011 h 1939955"/>
                <a:gd name="connsiteX43" fmla="*/ 390060 w 538549"/>
                <a:gd name="connsiteY43" fmla="*/ 1436721 h 1939955"/>
                <a:gd name="connsiteX44" fmla="*/ 498903 w 538549"/>
                <a:gd name="connsiteY44" fmla="*/ 1450515 h 1939955"/>
                <a:gd name="connsiteX45" fmla="*/ 515402 w 538549"/>
                <a:gd name="connsiteY45" fmla="*/ 1453963 h 1939955"/>
                <a:gd name="connsiteX46" fmla="*/ 516633 w 538549"/>
                <a:gd name="connsiteY46" fmla="*/ 1331541 h 1939955"/>
                <a:gd name="connsiteX47" fmla="*/ 502597 w 538549"/>
                <a:gd name="connsiteY47" fmla="*/ 920677 h 1939955"/>
                <a:gd name="connsiteX48" fmla="*/ 453593 w 538549"/>
                <a:gd name="connsiteY48" fmla="*/ 578044 h 1939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538549" h="1939955">
                  <a:moveTo>
                    <a:pt x="538549" y="1901283"/>
                  </a:moveTo>
                  <a:cubicBezTo>
                    <a:pt x="518111" y="1889213"/>
                    <a:pt x="497918" y="1873449"/>
                    <a:pt x="480680" y="1863596"/>
                  </a:cubicBezTo>
                  <a:cubicBezTo>
                    <a:pt x="463197" y="1853743"/>
                    <a:pt x="448422" y="1849802"/>
                    <a:pt x="431677" y="1852265"/>
                  </a:cubicBezTo>
                  <a:cubicBezTo>
                    <a:pt x="414932" y="1854728"/>
                    <a:pt x="396217" y="1863350"/>
                    <a:pt x="384150" y="1868276"/>
                  </a:cubicBezTo>
                  <a:cubicBezTo>
                    <a:pt x="372084" y="1873203"/>
                    <a:pt x="366667" y="1873941"/>
                    <a:pt x="371345" y="1876897"/>
                  </a:cubicBezTo>
                  <a:cubicBezTo>
                    <a:pt x="375778" y="1879853"/>
                    <a:pt x="390307" y="1885026"/>
                    <a:pt x="400403" y="1891184"/>
                  </a:cubicBezTo>
                  <a:cubicBezTo>
                    <a:pt x="410745" y="1897342"/>
                    <a:pt x="416655" y="1904485"/>
                    <a:pt x="420842" y="1912368"/>
                  </a:cubicBezTo>
                  <a:cubicBezTo>
                    <a:pt x="424782" y="1919511"/>
                    <a:pt x="427244" y="1926901"/>
                    <a:pt x="426505" y="1939956"/>
                  </a:cubicBezTo>
                  <a:cubicBezTo>
                    <a:pt x="427737" y="1938970"/>
                    <a:pt x="428968" y="1938231"/>
                    <a:pt x="430692" y="1937492"/>
                  </a:cubicBezTo>
                  <a:cubicBezTo>
                    <a:pt x="437094" y="1935276"/>
                    <a:pt x="448914" y="1936261"/>
                    <a:pt x="481419" y="1937000"/>
                  </a:cubicBezTo>
                  <a:cubicBezTo>
                    <a:pt x="493239" y="1937492"/>
                    <a:pt x="507768" y="1937739"/>
                    <a:pt x="528946" y="1937739"/>
                  </a:cubicBezTo>
                  <a:cubicBezTo>
                    <a:pt x="528699" y="1934783"/>
                    <a:pt x="529192" y="1931827"/>
                    <a:pt x="529438" y="1928132"/>
                  </a:cubicBezTo>
                  <a:cubicBezTo>
                    <a:pt x="529931" y="1918526"/>
                    <a:pt x="529684" y="1905224"/>
                    <a:pt x="538057" y="1904978"/>
                  </a:cubicBezTo>
                  <a:lnTo>
                    <a:pt x="538549" y="1901283"/>
                  </a:lnTo>
                  <a:close/>
                  <a:moveTo>
                    <a:pt x="453593" y="578044"/>
                  </a:moveTo>
                  <a:cubicBezTo>
                    <a:pt x="428722" y="484195"/>
                    <a:pt x="393754" y="413501"/>
                    <a:pt x="375532" y="364729"/>
                  </a:cubicBezTo>
                  <a:cubicBezTo>
                    <a:pt x="357309" y="316204"/>
                    <a:pt x="355832" y="289601"/>
                    <a:pt x="355832" y="262998"/>
                  </a:cubicBezTo>
                  <a:cubicBezTo>
                    <a:pt x="355832" y="236149"/>
                    <a:pt x="357309" y="209300"/>
                    <a:pt x="365928" y="176540"/>
                  </a:cubicBezTo>
                  <a:cubicBezTo>
                    <a:pt x="374300" y="143533"/>
                    <a:pt x="389568" y="104367"/>
                    <a:pt x="407052" y="83430"/>
                  </a:cubicBezTo>
                  <a:cubicBezTo>
                    <a:pt x="424782" y="62739"/>
                    <a:pt x="444482" y="60276"/>
                    <a:pt x="452608" y="56088"/>
                  </a:cubicBezTo>
                  <a:cubicBezTo>
                    <a:pt x="460242" y="52147"/>
                    <a:pt x="457040" y="46728"/>
                    <a:pt x="447683" y="34166"/>
                  </a:cubicBezTo>
                  <a:cubicBezTo>
                    <a:pt x="439064" y="34905"/>
                    <a:pt x="430445" y="34905"/>
                    <a:pt x="421334" y="34166"/>
                  </a:cubicBezTo>
                  <a:cubicBezTo>
                    <a:pt x="394000" y="31703"/>
                    <a:pt x="362480" y="22589"/>
                    <a:pt x="338102" y="11750"/>
                  </a:cubicBezTo>
                  <a:cubicBezTo>
                    <a:pt x="327759" y="15692"/>
                    <a:pt x="319387" y="16677"/>
                    <a:pt x="307320" y="16923"/>
                  </a:cubicBezTo>
                  <a:cubicBezTo>
                    <a:pt x="292053" y="16923"/>
                    <a:pt x="270875" y="15199"/>
                    <a:pt x="250683" y="12243"/>
                  </a:cubicBezTo>
                  <a:cubicBezTo>
                    <a:pt x="230736" y="9041"/>
                    <a:pt x="211529" y="4607"/>
                    <a:pt x="197739" y="1898"/>
                  </a:cubicBezTo>
                  <a:cubicBezTo>
                    <a:pt x="183703" y="-812"/>
                    <a:pt x="174838" y="-1551"/>
                    <a:pt x="163018" y="6085"/>
                  </a:cubicBezTo>
                  <a:cubicBezTo>
                    <a:pt x="151198" y="13721"/>
                    <a:pt x="136669" y="29732"/>
                    <a:pt x="134206" y="44265"/>
                  </a:cubicBezTo>
                  <a:cubicBezTo>
                    <a:pt x="131744" y="59044"/>
                    <a:pt x="141594" y="72099"/>
                    <a:pt x="152921" y="84169"/>
                  </a:cubicBezTo>
                  <a:cubicBezTo>
                    <a:pt x="164495" y="95992"/>
                    <a:pt x="177300" y="106831"/>
                    <a:pt x="191336" y="133433"/>
                  </a:cubicBezTo>
                  <a:cubicBezTo>
                    <a:pt x="205126" y="160282"/>
                    <a:pt x="220148" y="203142"/>
                    <a:pt x="229259" y="234918"/>
                  </a:cubicBezTo>
                  <a:cubicBezTo>
                    <a:pt x="238370" y="266447"/>
                    <a:pt x="241571" y="286892"/>
                    <a:pt x="236893" y="309553"/>
                  </a:cubicBezTo>
                  <a:cubicBezTo>
                    <a:pt x="231968" y="331969"/>
                    <a:pt x="219163" y="356601"/>
                    <a:pt x="200940" y="402663"/>
                  </a:cubicBezTo>
                  <a:cubicBezTo>
                    <a:pt x="182718" y="448971"/>
                    <a:pt x="159078" y="516463"/>
                    <a:pt x="136423" y="605385"/>
                  </a:cubicBezTo>
                  <a:cubicBezTo>
                    <a:pt x="114014" y="694554"/>
                    <a:pt x="92590" y="804906"/>
                    <a:pt x="75353" y="907868"/>
                  </a:cubicBezTo>
                  <a:cubicBezTo>
                    <a:pt x="58361" y="1010831"/>
                    <a:pt x="45310" y="1106404"/>
                    <a:pt x="37923" y="1226116"/>
                  </a:cubicBezTo>
                  <a:cubicBezTo>
                    <a:pt x="30535" y="1345828"/>
                    <a:pt x="28565" y="1490172"/>
                    <a:pt x="7634" y="1609638"/>
                  </a:cubicBezTo>
                  <a:cubicBezTo>
                    <a:pt x="5418" y="1623186"/>
                    <a:pt x="2709" y="1636487"/>
                    <a:pt x="0" y="1649543"/>
                  </a:cubicBezTo>
                  <a:cubicBezTo>
                    <a:pt x="21670" y="1637965"/>
                    <a:pt x="39154" y="1627620"/>
                    <a:pt x="55406" y="1611609"/>
                  </a:cubicBezTo>
                  <a:cubicBezTo>
                    <a:pt x="73136" y="1594613"/>
                    <a:pt x="89881" y="1570966"/>
                    <a:pt x="107365" y="1552246"/>
                  </a:cubicBezTo>
                  <a:cubicBezTo>
                    <a:pt x="125095" y="1533525"/>
                    <a:pt x="144056" y="1519485"/>
                    <a:pt x="163264" y="1502981"/>
                  </a:cubicBezTo>
                  <a:cubicBezTo>
                    <a:pt x="182471" y="1486724"/>
                    <a:pt x="202418" y="1468004"/>
                    <a:pt x="218424" y="1455441"/>
                  </a:cubicBezTo>
                  <a:cubicBezTo>
                    <a:pt x="234430" y="1442879"/>
                    <a:pt x="246989" y="1436228"/>
                    <a:pt x="275308" y="1434011"/>
                  </a:cubicBezTo>
                  <a:cubicBezTo>
                    <a:pt x="303627" y="1431548"/>
                    <a:pt x="348198" y="1433026"/>
                    <a:pt x="390060" y="1436721"/>
                  </a:cubicBezTo>
                  <a:cubicBezTo>
                    <a:pt x="431923" y="1440169"/>
                    <a:pt x="471077" y="1445342"/>
                    <a:pt x="498903" y="1450515"/>
                  </a:cubicBezTo>
                  <a:cubicBezTo>
                    <a:pt x="504813" y="1451746"/>
                    <a:pt x="510477" y="1452732"/>
                    <a:pt x="515402" y="1453963"/>
                  </a:cubicBezTo>
                  <a:cubicBezTo>
                    <a:pt x="517618" y="1415291"/>
                    <a:pt x="517126" y="1374155"/>
                    <a:pt x="516633" y="1331541"/>
                  </a:cubicBezTo>
                  <a:cubicBezTo>
                    <a:pt x="514909" y="1199513"/>
                    <a:pt x="511708" y="1052705"/>
                    <a:pt x="502597" y="920677"/>
                  </a:cubicBezTo>
                  <a:cubicBezTo>
                    <a:pt x="493485" y="788895"/>
                    <a:pt x="478464" y="671892"/>
                    <a:pt x="453593" y="578044"/>
                  </a:cubicBezTo>
                  <a:close/>
                </a:path>
              </a:pathLst>
            </a:custGeom>
            <a:solidFill>
              <a:srgbClr val="D61B2E"/>
            </a:solidFill>
            <a:ln w="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AT"/>
            </a:p>
          </p:txBody>
        </p:sp>
        <p:sp>
          <p:nvSpPr>
            <p:cNvPr id="19" name="Freihandform: Form 18">
              <a:extLst>
                <a:ext uri="{FF2B5EF4-FFF2-40B4-BE49-F238E27FC236}">
                  <a16:creationId xmlns:a16="http://schemas.microsoft.com/office/drawing/2014/main" id="{6E506364-4F90-4D69-B26F-A48B6BE9F67C}"/>
                </a:ext>
              </a:extLst>
            </p:cNvPr>
            <p:cNvSpPr/>
            <p:nvPr/>
          </p:nvSpPr>
          <p:spPr>
            <a:xfrm>
              <a:off x="4855848" y="4290650"/>
              <a:ext cx="1070134" cy="600306"/>
            </a:xfrm>
            <a:custGeom>
              <a:avLst/>
              <a:gdLst>
                <a:gd name="connsiteX0" fmla="*/ 508583 w 1070134"/>
                <a:gd name="connsiteY0" fmla="*/ 1214 h 600306"/>
                <a:gd name="connsiteX1" fmla="*/ 451699 w 1070134"/>
                <a:gd name="connsiteY1" fmla="*/ 22644 h 600306"/>
                <a:gd name="connsiteX2" fmla="*/ 396539 w 1070134"/>
                <a:gd name="connsiteY2" fmla="*/ 70184 h 600306"/>
                <a:gd name="connsiteX3" fmla="*/ 340640 w 1070134"/>
                <a:gd name="connsiteY3" fmla="*/ 119448 h 600306"/>
                <a:gd name="connsiteX4" fmla="*/ 288682 w 1070134"/>
                <a:gd name="connsiteY4" fmla="*/ 178811 h 600306"/>
                <a:gd name="connsiteX5" fmla="*/ 233275 w 1070134"/>
                <a:gd name="connsiteY5" fmla="*/ 216745 h 600306"/>
                <a:gd name="connsiteX6" fmla="*/ 227858 w 1070134"/>
                <a:gd name="connsiteY6" fmla="*/ 219454 h 600306"/>
                <a:gd name="connsiteX7" fmla="*/ 140193 w 1070134"/>
                <a:gd name="connsiteY7" fmla="*/ 270689 h 600306"/>
                <a:gd name="connsiteX8" fmla="*/ 45879 w 1070134"/>
                <a:gd name="connsiteY8" fmla="*/ 358626 h 600306"/>
                <a:gd name="connsiteX9" fmla="*/ 3031 w 1070134"/>
                <a:gd name="connsiteY9" fmla="*/ 446070 h 600306"/>
                <a:gd name="connsiteX10" fmla="*/ 6725 w 1070134"/>
                <a:gd name="connsiteY10" fmla="*/ 537456 h 600306"/>
                <a:gd name="connsiteX11" fmla="*/ 57206 w 1070134"/>
                <a:gd name="connsiteY11" fmla="*/ 589676 h 600306"/>
                <a:gd name="connsiteX12" fmla="*/ 279078 w 1070134"/>
                <a:gd name="connsiteY12" fmla="*/ 600268 h 600306"/>
                <a:gd name="connsiteX13" fmla="*/ 367482 w 1070134"/>
                <a:gd name="connsiteY13" fmla="*/ 579330 h 600306"/>
                <a:gd name="connsiteX14" fmla="*/ 413284 w 1070134"/>
                <a:gd name="connsiteY14" fmla="*/ 526864 h 600306"/>
                <a:gd name="connsiteX15" fmla="*/ 454654 w 1070134"/>
                <a:gd name="connsiteY15" fmla="*/ 519228 h 600306"/>
                <a:gd name="connsiteX16" fmla="*/ 543058 w 1070134"/>
                <a:gd name="connsiteY16" fmla="*/ 543367 h 600306"/>
                <a:gd name="connsiteX17" fmla="*/ 618165 w 1070134"/>
                <a:gd name="connsiteY17" fmla="*/ 542382 h 600306"/>
                <a:gd name="connsiteX18" fmla="*/ 650670 w 1070134"/>
                <a:gd name="connsiteY18" fmla="*/ 520706 h 600306"/>
                <a:gd name="connsiteX19" fmla="*/ 659781 w 1070134"/>
                <a:gd name="connsiteY19" fmla="*/ 507158 h 600306"/>
                <a:gd name="connsiteX20" fmla="*/ 654117 w 1070134"/>
                <a:gd name="connsiteY20" fmla="*/ 479570 h 600306"/>
                <a:gd name="connsiteX21" fmla="*/ 633678 w 1070134"/>
                <a:gd name="connsiteY21" fmla="*/ 458386 h 600306"/>
                <a:gd name="connsiteX22" fmla="*/ 604621 w 1070134"/>
                <a:gd name="connsiteY22" fmla="*/ 444100 h 600306"/>
                <a:gd name="connsiteX23" fmla="*/ 617426 w 1070134"/>
                <a:gd name="connsiteY23" fmla="*/ 435478 h 600306"/>
                <a:gd name="connsiteX24" fmla="*/ 664952 w 1070134"/>
                <a:gd name="connsiteY24" fmla="*/ 419468 h 600306"/>
                <a:gd name="connsiteX25" fmla="*/ 713956 w 1070134"/>
                <a:gd name="connsiteY25" fmla="*/ 430798 h 600306"/>
                <a:gd name="connsiteX26" fmla="*/ 771825 w 1070134"/>
                <a:gd name="connsiteY26" fmla="*/ 468486 h 600306"/>
                <a:gd name="connsiteX27" fmla="*/ 771332 w 1070134"/>
                <a:gd name="connsiteY27" fmla="*/ 472180 h 600306"/>
                <a:gd name="connsiteX28" fmla="*/ 816150 w 1070134"/>
                <a:gd name="connsiteY28" fmla="*/ 492379 h 600306"/>
                <a:gd name="connsiteX29" fmla="*/ 883869 w 1070134"/>
                <a:gd name="connsiteY29" fmla="*/ 502971 h 600306"/>
                <a:gd name="connsiteX30" fmla="*/ 966855 w 1070134"/>
                <a:gd name="connsiteY30" fmla="*/ 495335 h 600306"/>
                <a:gd name="connsiteX31" fmla="*/ 1002315 w 1070134"/>
                <a:gd name="connsiteY31" fmla="*/ 469471 h 600306"/>
                <a:gd name="connsiteX32" fmla="*/ 1000591 w 1070134"/>
                <a:gd name="connsiteY32" fmla="*/ 436217 h 600306"/>
                <a:gd name="connsiteX33" fmla="*/ 992219 w 1070134"/>
                <a:gd name="connsiteY33" fmla="*/ 402964 h 600306"/>
                <a:gd name="connsiteX34" fmla="*/ 1027186 w 1070134"/>
                <a:gd name="connsiteY34" fmla="*/ 383505 h 600306"/>
                <a:gd name="connsiteX35" fmla="*/ 1065355 w 1070134"/>
                <a:gd name="connsiteY35" fmla="*/ 346556 h 600306"/>
                <a:gd name="connsiteX36" fmla="*/ 1064124 w 1070134"/>
                <a:gd name="connsiteY36" fmla="*/ 302711 h 600306"/>
                <a:gd name="connsiteX37" fmla="*/ 1032604 w 1070134"/>
                <a:gd name="connsiteY37" fmla="*/ 269458 h 600306"/>
                <a:gd name="connsiteX38" fmla="*/ 1001084 w 1070134"/>
                <a:gd name="connsiteY38" fmla="*/ 248767 h 600306"/>
                <a:gd name="connsiteX39" fmla="*/ 965870 w 1070134"/>
                <a:gd name="connsiteY39" fmla="*/ 194083 h 600306"/>
                <a:gd name="connsiteX40" fmla="*/ 910217 w 1070134"/>
                <a:gd name="connsiteY40" fmla="*/ 136444 h 600306"/>
                <a:gd name="connsiteX41" fmla="*/ 905785 w 1070134"/>
                <a:gd name="connsiteY41" fmla="*/ 132010 h 600306"/>
                <a:gd name="connsiteX42" fmla="*/ 865400 w 1070134"/>
                <a:gd name="connsiteY42" fmla="*/ 93338 h 600306"/>
                <a:gd name="connsiteX43" fmla="*/ 817873 w 1070134"/>
                <a:gd name="connsiteY43" fmla="*/ 49985 h 600306"/>
                <a:gd name="connsiteX44" fmla="*/ 814426 w 1070134"/>
                <a:gd name="connsiteY44" fmla="*/ 45798 h 600306"/>
                <a:gd name="connsiteX45" fmla="*/ 793002 w 1070134"/>
                <a:gd name="connsiteY45" fmla="*/ 36684 h 600306"/>
                <a:gd name="connsiteX46" fmla="*/ 748677 w 1070134"/>
                <a:gd name="connsiteY46" fmla="*/ 21166 h 600306"/>
                <a:gd name="connsiteX47" fmla="*/ 732178 w 1070134"/>
                <a:gd name="connsiteY47" fmla="*/ 17717 h 600306"/>
                <a:gd name="connsiteX48" fmla="*/ 623336 w 1070134"/>
                <a:gd name="connsiteY48" fmla="*/ 3923 h 600306"/>
                <a:gd name="connsiteX49" fmla="*/ 508583 w 1070134"/>
                <a:gd name="connsiteY49" fmla="*/ 1214 h 6003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1070134" h="600306">
                  <a:moveTo>
                    <a:pt x="508583" y="1214"/>
                  </a:moveTo>
                  <a:cubicBezTo>
                    <a:pt x="480264" y="3430"/>
                    <a:pt x="467706" y="10081"/>
                    <a:pt x="451699" y="22644"/>
                  </a:cubicBezTo>
                  <a:cubicBezTo>
                    <a:pt x="435693" y="35206"/>
                    <a:pt x="415747" y="53926"/>
                    <a:pt x="396539" y="70184"/>
                  </a:cubicBezTo>
                  <a:cubicBezTo>
                    <a:pt x="377332" y="86687"/>
                    <a:pt x="358370" y="100727"/>
                    <a:pt x="340640" y="119448"/>
                  </a:cubicBezTo>
                  <a:cubicBezTo>
                    <a:pt x="323157" y="138168"/>
                    <a:pt x="306412" y="161815"/>
                    <a:pt x="288682" y="178811"/>
                  </a:cubicBezTo>
                  <a:cubicBezTo>
                    <a:pt x="272429" y="194822"/>
                    <a:pt x="254945" y="205168"/>
                    <a:pt x="233275" y="216745"/>
                  </a:cubicBezTo>
                  <a:cubicBezTo>
                    <a:pt x="231552" y="217484"/>
                    <a:pt x="229828" y="218469"/>
                    <a:pt x="227858" y="219454"/>
                  </a:cubicBezTo>
                  <a:cubicBezTo>
                    <a:pt x="203479" y="232017"/>
                    <a:pt x="173437" y="246550"/>
                    <a:pt x="140193" y="270689"/>
                  </a:cubicBezTo>
                  <a:cubicBezTo>
                    <a:pt x="106949" y="294829"/>
                    <a:pt x="70504" y="328575"/>
                    <a:pt x="45879" y="358626"/>
                  </a:cubicBezTo>
                  <a:cubicBezTo>
                    <a:pt x="21254" y="388677"/>
                    <a:pt x="8449" y="414787"/>
                    <a:pt x="3031" y="446070"/>
                  </a:cubicBezTo>
                  <a:cubicBezTo>
                    <a:pt x="-2386" y="477107"/>
                    <a:pt x="-170" y="513070"/>
                    <a:pt x="6725" y="537456"/>
                  </a:cubicBezTo>
                  <a:cubicBezTo>
                    <a:pt x="12881" y="558393"/>
                    <a:pt x="22485" y="570955"/>
                    <a:pt x="57206" y="589676"/>
                  </a:cubicBezTo>
                  <a:cubicBezTo>
                    <a:pt x="144625" y="596573"/>
                    <a:pt x="227858" y="600760"/>
                    <a:pt x="279078" y="600268"/>
                  </a:cubicBezTo>
                  <a:cubicBezTo>
                    <a:pt x="330544" y="599775"/>
                    <a:pt x="349998" y="594356"/>
                    <a:pt x="367482" y="579330"/>
                  </a:cubicBezTo>
                  <a:cubicBezTo>
                    <a:pt x="385212" y="564305"/>
                    <a:pt x="401464" y="539672"/>
                    <a:pt x="413284" y="526864"/>
                  </a:cubicBezTo>
                  <a:cubicBezTo>
                    <a:pt x="425104" y="514301"/>
                    <a:pt x="432984" y="513316"/>
                    <a:pt x="454654" y="519228"/>
                  </a:cubicBezTo>
                  <a:cubicBezTo>
                    <a:pt x="476324" y="525139"/>
                    <a:pt x="512031" y="537702"/>
                    <a:pt x="543058" y="543367"/>
                  </a:cubicBezTo>
                  <a:cubicBezTo>
                    <a:pt x="574086" y="549033"/>
                    <a:pt x="600188" y="547801"/>
                    <a:pt x="618165" y="542382"/>
                  </a:cubicBezTo>
                  <a:cubicBezTo>
                    <a:pt x="635895" y="537209"/>
                    <a:pt x="645252" y="528095"/>
                    <a:pt x="650670" y="520706"/>
                  </a:cubicBezTo>
                  <a:cubicBezTo>
                    <a:pt x="654610" y="515040"/>
                    <a:pt x="656333" y="510360"/>
                    <a:pt x="659781" y="507158"/>
                  </a:cubicBezTo>
                  <a:cubicBezTo>
                    <a:pt x="660520" y="494103"/>
                    <a:pt x="658057" y="486713"/>
                    <a:pt x="654117" y="479570"/>
                  </a:cubicBezTo>
                  <a:cubicBezTo>
                    <a:pt x="649931" y="471688"/>
                    <a:pt x="644021" y="464544"/>
                    <a:pt x="633678" y="458386"/>
                  </a:cubicBezTo>
                  <a:cubicBezTo>
                    <a:pt x="623582" y="452228"/>
                    <a:pt x="609053" y="447056"/>
                    <a:pt x="604621" y="444100"/>
                  </a:cubicBezTo>
                  <a:cubicBezTo>
                    <a:pt x="599942" y="441144"/>
                    <a:pt x="605359" y="440405"/>
                    <a:pt x="617426" y="435478"/>
                  </a:cubicBezTo>
                  <a:cubicBezTo>
                    <a:pt x="629492" y="430552"/>
                    <a:pt x="648207" y="421931"/>
                    <a:pt x="664952" y="419468"/>
                  </a:cubicBezTo>
                  <a:cubicBezTo>
                    <a:pt x="681697" y="417004"/>
                    <a:pt x="696472" y="420945"/>
                    <a:pt x="713956" y="430798"/>
                  </a:cubicBezTo>
                  <a:cubicBezTo>
                    <a:pt x="731193" y="440651"/>
                    <a:pt x="751386" y="456416"/>
                    <a:pt x="771825" y="468486"/>
                  </a:cubicBezTo>
                  <a:lnTo>
                    <a:pt x="771332" y="472180"/>
                  </a:lnTo>
                  <a:cubicBezTo>
                    <a:pt x="779705" y="471934"/>
                    <a:pt x="796942" y="484743"/>
                    <a:pt x="816150" y="492379"/>
                  </a:cubicBezTo>
                  <a:cubicBezTo>
                    <a:pt x="835357" y="500261"/>
                    <a:pt x="856535" y="502724"/>
                    <a:pt x="883869" y="502971"/>
                  </a:cubicBezTo>
                  <a:cubicBezTo>
                    <a:pt x="911449" y="503217"/>
                    <a:pt x="945185" y="501246"/>
                    <a:pt x="966855" y="495335"/>
                  </a:cubicBezTo>
                  <a:cubicBezTo>
                    <a:pt x="988525" y="489669"/>
                    <a:pt x="998129" y="479816"/>
                    <a:pt x="1002315" y="469471"/>
                  </a:cubicBezTo>
                  <a:cubicBezTo>
                    <a:pt x="1006501" y="459372"/>
                    <a:pt x="1005270" y="448287"/>
                    <a:pt x="1000591" y="436217"/>
                  </a:cubicBezTo>
                  <a:cubicBezTo>
                    <a:pt x="996159" y="424148"/>
                    <a:pt x="988279" y="411093"/>
                    <a:pt x="992219" y="402964"/>
                  </a:cubicBezTo>
                  <a:cubicBezTo>
                    <a:pt x="996159" y="394835"/>
                    <a:pt x="1011672" y="391880"/>
                    <a:pt x="1027186" y="383505"/>
                  </a:cubicBezTo>
                  <a:cubicBezTo>
                    <a:pt x="1042700" y="375130"/>
                    <a:pt x="1058214" y="361089"/>
                    <a:pt x="1065355" y="346556"/>
                  </a:cubicBezTo>
                  <a:cubicBezTo>
                    <a:pt x="1072496" y="331777"/>
                    <a:pt x="1071265" y="316505"/>
                    <a:pt x="1064124" y="302711"/>
                  </a:cubicBezTo>
                  <a:cubicBezTo>
                    <a:pt x="1056982" y="288917"/>
                    <a:pt x="1044177" y="276601"/>
                    <a:pt x="1032604" y="269458"/>
                  </a:cubicBezTo>
                  <a:cubicBezTo>
                    <a:pt x="1021030" y="262561"/>
                    <a:pt x="1010934" y="260590"/>
                    <a:pt x="1001084" y="248767"/>
                  </a:cubicBezTo>
                  <a:cubicBezTo>
                    <a:pt x="991234" y="236943"/>
                    <a:pt x="981876" y="215267"/>
                    <a:pt x="965870" y="194083"/>
                  </a:cubicBezTo>
                  <a:cubicBezTo>
                    <a:pt x="950110" y="173146"/>
                    <a:pt x="927455" y="152701"/>
                    <a:pt x="910217" y="136444"/>
                  </a:cubicBezTo>
                  <a:cubicBezTo>
                    <a:pt x="908740" y="134966"/>
                    <a:pt x="907262" y="133488"/>
                    <a:pt x="905785" y="132010"/>
                  </a:cubicBezTo>
                  <a:cubicBezTo>
                    <a:pt x="891010" y="117724"/>
                    <a:pt x="879929" y="106393"/>
                    <a:pt x="865400" y="93338"/>
                  </a:cubicBezTo>
                  <a:cubicBezTo>
                    <a:pt x="849147" y="78805"/>
                    <a:pt x="828955" y="62055"/>
                    <a:pt x="817873" y="49985"/>
                  </a:cubicBezTo>
                  <a:cubicBezTo>
                    <a:pt x="816642" y="48754"/>
                    <a:pt x="815411" y="47276"/>
                    <a:pt x="814426" y="45798"/>
                  </a:cubicBezTo>
                  <a:cubicBezTo>
                    <a:pt x="805315" y="44073"/>
                    <a:pt x="799158" y="40132"/>
                    <a:pt x="793002" y="36684"/>
                  </a:cubicBezTo>
                  <a:cubicBezTo>
                    <a:pt x="780197" y="29541"/>
                    <a:pt x="767146" y="25107"/>
                    <a:pt x="748677" y="21166"/>
                  </a:cubicBezTo>
                  <a:cubicBezTo>
                    <a:pt x="743752" y="19934"/>
                    <a:pt x="738088" y="18949"/>
                    <a:pt x="732178" y="17717"/>
                  </a:cubicBezTo>
                  <a:cubicBezTo>
                    <a:pt x="704352" y="12544"/>
                    <a:pt x="665198" y="7372"/>
                    <a:pt x="623336" y="3923"/>
                  </a:cubicBezTo>
                  <a:cubicBezTo>
                    <a:pt x="581473" y="228"/>
                    <a:pt x="536902" y="-1250"/>
                    <a:pt x="508583" y="1214"/>
                  </a:cubicBezTo>
                  <a:close/>
                </a:path>
              </a:pathLst>
            </a:custGeom>
            <a:solidFill>
              <a:srgbClr val="FACAA3"/>
            </a:solidFill>
            <a:ln w="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AT"/>
            </a:p>
          </p:txBody>
        </p:sp>
        <p:sp>
          <p:nvSpPr>
            <p:cNvPr id="20" name="Freihandform: Form 19">
              <a:extLst>
                <a:ext uri="{FF2B5EF4-FFF2-40B4-BE49-F238E27FC236}">
                  <a16:creationId xmlns:a16="http://schemas.microsoft.com/office/drawing/2014/main" id="{23244FE4-24AF-482F-8C65-FF4DD7D0D688}"/>
                </a:ext>
              </a:extLst>
            </p:cNvPr>
            <p:cNvSpPr/>
            <p:nvPr/>
          </p:nvSpPr>
          <p:spPr>
            <a:xfrm>
              <a:off x="4862573" y="4382259"/>
              <a:ext cx="1063409" cy="508698"/>
            </a:xfrm>
            <a:custGeom>
              <a:avLst/>
              <a:gdLst>
                <a:gd name="connsiteX0" fmla="*/ 412223 w 1063409"/>
                <a:gd name="connsiteY0" fmla="*/ 409391 h 508698"/>
                <a:gd name="connsiteX1" fmla="*/ 358294 w 1063409"/>
                <a:gd name="connsiteY1" fmla="*/ 394366 h 508698"/>
                <a:gd name="connsiteX2" fmla="*/ 341303 w 1063409"/>
                <a:gd name="connsiteY2" fmla="*/ 427619 h 508698"/>
                <a:gd name="connsiteX3" fmla="*/ 296239 w 1063409"/>
                <a:gd name="connsiteY3" fmla="*/ 475898 h 508698"/>
                <a:gd name="connsiteX4" fmla="*/ 173114 w 1063409"/>
                <a:gd name="connsiteY4" fmla="*/ 487475 h 508698"/>
                <a:gd name="connsiteX5" fmla="*/ 49989 w 1063409"/>
                <a:gd name="connsiteY5" fmla="*/ 472942 h 508698"/>
                <a:gd name="connsiteX6" fmla="*/ 0 w 1063409"/>
                <a:gd name="connsiteY6" fmla="*/ 445847 h 508698"/>
                <a:gd name="connsiteX7" fmla="*/ 50481 w 1063409"/>
                <a:gd name="connsiteY7" fmla="*/ 498067 h 508698"/>
                <a:gd name="connsiteX8" fmla="*/ 272353 w 1063409"/>
                <a:gd name="connsiteY8" fmla="*/ 508659 h 508698"/>
                <a:gd name="connsiteX9" fmla="*/ 360757 w 1063409"/>
                <a:gd name="connsiteY9" fmla="*/ 487722 h 508698"/>
                <a:gd name="connsiteX10" fmla="*/ 406559 w 1063409"/>
                <a:gd name="connsiteY10" fmla="*/ 435255 h 508698"/>
                <a:gd name="connsiteX11" fmla="*/ 447929 w 1063409"/>
                <a:gd name="connsiteY11" fmla="*/ 427619 h 508698"/>
                <a:gd name="connsiteX12" fmla="*/ 474770 w 1063409"/>
                <a:gd name="connsiteY12" fmla="*/ 435748 h 508698"/>
                <a:gd name="connsiteX13" fmla="*/ 466398 w 1063409"/>
                <a:gd name="connsiteY13" fmla="*/ 432546 h 508698"/>
                <a:gd name="connsiteX14" fmla="*/ 412223 w 1063409"/>
                <a:gd name="connsiteY14" fmla="*/ 409391 h 508698"/>
                <a:gd name="connsiteX15" fmla="*/ 577949 w 1063409"/>
                <a:gd name="connsiteY15" fmla="*/ 278595 h 508698"/>
                <a:gd name="connsiteX16" fmla="*/ 485359 w 1063409"/>
                <a:gd name="connsiteY16" fmla="*/ 265293 h 508698"/>
                <a:gd name="connsiteX17" fmla="*/ 421827 w 1063409"/>
                <a:gd name="connsiteY17" fmla="*/ 233764 h 508698"/>
                <a:gd name="connsiteX18" fmla="*/ 383904 w 1063409"/>
                <a:gd name="connsiteY18" fmla="*/ 232533 h 508698"/>
                <a:gd name="connsiteX19" fmla="*/ 441773 w 1063409"/>
                <a:gd name="connsiteY19" fmla="*/ 284506 h 508698"/>
                <a:gd name="connsiteX20" fmla="*/ 516633 w 1063409"/>
                <a:gd name="connsiteY20" fmla="*/ 325888 h 508698"/>
                <a:gd name="connsiteX21" fmla="*/ 608977 w 1063409"/>
                <a:gd name="connsiteY21" fmla="*/ 369241 h 508698"/>
                <a:gd name="connsiteX22" fmla="*/ 652563 w 1063409"/>
                <a:gd name="connsiteY22" fmla="*/ 403480 h 508698"/>
                <a:gd name="connsiteX23" fmla="*/ 647392 w 1063409"/>
                <a:gd name="connsiteY23" fmla="*/ 387961 h 508698"/>
                <a:gd name="connsiteX24" fmla="*/ 626953 w 1063409"/>
                <a:gd name="connsiteY24" fmla="*/ 366778 h 508698"/>
                <a:gd name="connsiteX25" fmla="*/ 597896 w 1063409"/>
                <a:gd name="connsiteY25" fmla="*/ 352491 h 508698"/>
                <a:gd name="connsiteX26" fmla="*/ 610701 w 1063409"/>
                <a:gd name="connsiteY26" fmla="*/ 343870 h 508698"/>
                <a:gd name="connsiteX27" fmla="*/ 658227 w 1063409"/>
                <a:gd name="connsiteY27" fmla="*/ 327859 h 508698"/>
                <a:gd name="connsiteX28" fmla="*/ 680389 w 1063409"/>
                <a:gd name="connsiteY28" fmla="*/ 328352 h 508698"/>
                <a:gd name="connsiteX29" fmla="*/ 663644 w 1063409"/>
                <a:gd name="connsiteY29" fmla="*/ 318745 h 508698"/>
                <a:gd name="connsiteX30" fmla="*/ 577949 w 1063409"/>
                <a:gd name="connsiteY30" fmla="*/ 278595 h 508698"/>
                <a:gd name="connsiteX31" fmla="*/ 837990 w 1063409"/>
                <a:gd name="connsiteY31" fmla="*/ 276378 h 508698"/>
                <a:gd name="connsiteX32" fmla="*/ 694179 w 1063409"/>
                <a:gd name="connsiteY32" fmla="*/ 167996 h 508698"/>
                <a:gd name="connsiteX33" fmla="*/ 545444 w 1063409"/>
                <a:gd name="connsiteY33" fmla="*/ 108633 h 508698"/>
                <a:gd name="connsiteX34" fmla="*/ 430445 w 1063409"/>
                <a:gd name="connsiteY34" fmla="*/ 106662 h 508698"/>
                <a:gd name="connsiteX35" fmla="*/ 458025 w 1063409"/>
                <a:gd name="connsiteY35" fmla="*/ 121688 h 508698"/>
                <a:gd name="connsiteX36" fmla="*/ 537072 w 1063409"/>
                <a:gd name="connsiteY36" fmla="*/ 127846 h 508698"/>
                <a:gd name="connsiteX37" fmla="*/ 617842 w 1063409"/>
                <a:gd name="connsiteY37" fmla="*/ 150261 h 508698"/>
                <a:gd name="connsiteX38" fmla="*/ 692948 w 1063409"/>
                <a:gd name="connsiteY38" fmla="*/ 199279 h 508698"/>
                <a:gd name="connsiteX39" fmla="*/ 779136 w 1063409"/>
                <a:gd name="connsiteY39" fmla="*/ 250268 h 508698"/>
                <a:gd name="connsiteX40" fmla="*/ 877636 w 1063409"/>
                <a:gd name="connsiteY40" fmla="*/ 322194 h 508698"/>
                <a:gd name="connsiteX41" fmla="*/ 910141 w 1063409"/>
                <a:gd name="connsiteY41" fmla="*/ 366285 h 508698"/>
                <a:gd name="connsiteX42" fmla="*/ 897090 w 1063409"/>
                <a:gd name="connsiteY42" fmla="*/ 394366 h 508698"/>
                <a:gd name="connsiteX43" fmla="*/ 852765 w 1063409"/>
                <a:gd name="connsiteY43" fmla="*/ 404219 h 508698"/>
                <a:gd name="connsiteX44" fmla="*/ 770271 w 1063409"/>
                <a:gd name="connsiteY44" fmla="*/ 377123 h 508698"/>
                <a:gd name="connsiteX45" fmla="*/ 747370 w 1063409"/>
                <a:gd name="connsiteY45" fmla="*/ 365793 h 508698"/>
                <a:gd name="connsiteX46" fmla="*/ 765100 w 1063409"/>
                <a:gd name="connsiteY46" fmla="*/ 376877 h 508698"/>
                <a:gd name="connsiteX47" fmla="*/ 764607 w 1063409"/>
                <a:gd name="connsiteY47" fmla="*/ 380572 h 508698"/>
                <a:gd name="connsiteX48" fmla="*/ 809425 w 1063409"/>
                <a:gd name="connsiteY48" fmla="*/ 400770 h 508698"/>
                <a:gd name="connsiteX49" fmla="*/ 877143 w 1063409"/>
                <a:gd name="connsiteY49" fmla="*/ 411362 h 508698"/>
                <a:gd name="connsiteX50" fmla="*/ 960130 w 1063409"/>
                <a:gd name="connsiteY50" fmla="*/ 403726 h 508698"/>
                <a:gd name="connsiteX51" fmla="*/ 968010 w 1063409"/>
                <a:gd name="connsiteY51" fmla="*/ 401263 h 508698"/>
                <a:gd name="connsiteX52" fmla="*/ 955205 w 1063409"/>
                <a:gd name="connsiteY52" fmla="*/ 393134 h 508698"/>
                <a:gd name="connsiteX53" fmla="*/ 920730 w 1063409"/>
                <a:gd name="connsiteY53" fmla="*/ 359388 h 508698"/>
                <a:gd name="connsiteX54" fmla="*/ 837990 w 1063409"/>
                <a:gd name="connsiteY54" fmla="*/ 276378 h 508698"/>
                <a:gd name="connsiteX55" fmla="*/ 965055 w 1063409"/>
                <a:gd name="connsiteY55" fmla="*/ 227360 h 508698"/>
                <a:gd name="connsiteX56" fmla="*/ 925655 w 1063409"/>
                <a:gd name="connsiteY56" fmla="*/ 224158 h 508698"/>
                <a:gd name="connsiteX57" fmla="*/ 874681 w 1063409"/>
                <a:gd name="connsiteY57" fmla="*/ 182037 h 508698"/>
                <a:gd name="connsiteX58" fmla="*/ 783568 w 1063409"/>
                <a:gd name="connsiteY58" fmla="*/ 99026 h 508698"/>
                <a:gd name="connsiteX59" fmla="*/ 638773 w 1063409"/>
                <a:gd name="connsiteY59" fmla="*/ 26608 h 508698"/>
                <a:gd name="connsiteX60" fmla="*/ 520327 w 1063409"/>
                <a:gd name="connsiteY60" fmla="*/ 5 h 508698"/>
                <a:gd name="connsiteX61" fmla="*/ 567361 w 1063409"/>
                <a:gd name="connsiteY61" fmla="*/ 20942 h 508698"/>
                <a:gd name="connsiteX62" fmla="*/ 691224 w 1063409"/>
                <a:gd name="connsiteY62" fmla="*/ 61093 h 508698"/>
                <a:gd name="connsiteX63" fmla="*/ 763130 w 1063409"/>
                <a:gd name="connsiteY63" fmla="*/ 102967 h 508698"/>
                <a:gd name="connsiteX64" fmla="*/ 852272 w 1063409"/>
                <a:gd name="connsiteY64" fmla="*/ 182776 h 508698"/>
                <a:gd name="connsiteX65" fmla="*/ 905955 w 1063409"/>
                <a:gd name="connsiteY65" fmla="*/ 234010 h 508698"/>
                <a:gd name="connsiteX66" fmla="*/ 970472 w 1063409"/>
                <a:gd name="connsiteY66" fmla="*/ 310370 h 508698"/>
                <a:gd name="connsiteX67" fmla="*/ 993127 w 1063409"/>
                <a:gd name="connsiteY67" fmla="*/ 342638 h 508698"/>
                <a:gd name="connsiteX68" fmla="*/ 985493 w 1063409"/>
                <a:gd name="connsiteY68" fmla="*/ 311355 h 508698"/>
                <a:gd name="connsiteX69" fmla="*/ 1020461 w 1063409"/>
                <a:gd name="connsiteY69" fmla="*/ 291896 h 508698"/>
                <a:gd name="connsiteX70" fmla="*/ 1058630 w 1063409"/>
                <a:gd name="connsiteY70" fmla="*/ 254948 h 508698"/>
                <a:gd name="connsiteX71" fmla="*/ 1057399 w 1063409"/>
                <a:gd name="connsiteY71" fmla="*/ 211103 h 508698"/>
                <a:gd name="connsiteX72" fmla="*/ 1025879 w 1063409"/>
                <a:gd name="connsiteY72" fmla="*/ 177849 h 508698"/>
                <a:gd name="connsiteX73" fmla="*/ 1003962 w 1063409"/>
                <a:gd name="connsiteY73" fmla="*/ 166026 h 508698"/>
                <a:gd name="connsiteX74" fmla="*/ 998791 w 1063409"/>
                <a:gd name="connsiteY74" fmla="*/ 178342 h 508698"/>
                <a:gd name="connsiteX75" fmla="*/ 991650 w 1063409"/>
                <a:gd name="connsiteY75" fmla="*/ 208393 h 508698"/>
                <a:gd name="connsiteX76" fmla="*/ 965055 w 1063409"/>
                <a:gd name="connsiteY76" fmla="*/ 227360 h 508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</a:cxnLst>
              <a:rect l="l" t="t" r="r" b="b"/>
              <a:pathLst>
                <a:path w="1063409" h="508698">
                  <a:moveTo>
                    <a:pt x="412223" y="409391"/>
                  </a:moveTo>
                  <a:cubicBezTo>
                    <a:pt x="395232" y="402002"/>
                    <a:pt x="370607" y="392395"/>
                    <a:pt x="358294" y="394366"/>
                  </a:cubicBezTo>
                  <a:cubicBezTo>
                    <a:pt x="346228" y="396583"/>
                    <a:pt x="346474" y="410623"/>
                    <a:pt x="341303" y="427619"/>
                  </a:cubicBezTo>
                  <a:cubicBezTo>
                    <a:pt x="336132" y="444615"/>
                    <a:pt x="325297" y="464814"/>
                    <a:pt x="296239" y="475898"/>
                  </a:cubicBezTo>
                  <a:cubicBezTo>
                    <a:pt x="267428" y="486983"/>
                    <a:pt x="220148" y="489200"/>
                    <a:pt x="173114" y="487475"/>
                  </a:cubicBezTo>
                  <a:cubicBezTo>
                    <a:pt x="125834" y="485751"/>
                    <a:pt x="78800" y="480578"/>
                    <a:pt x="49989" y="472942"/>
                  </a:cubicBezTo>
                  <a:cubicBezTo>
                    <a:pt x="20931" y="465306"/>
                    <a:pt x="10589" y="455700"/>
                    <a:pt x="0" y="445847"/>
                  </a:cubicBezTo>
                  <a:cubicBezTo>
                    <a:pt x="6156" y="466784"/>
                    <a:pt x="15760" y="479347"/>
                    <a:pt x="50481" y="498067"/>
                  </a:cubicBezTo>
                  <a:cubicBezTo>
                    <a:pt x="137900" y="504964"/>
                    <a:pt x="221133" y="509152"/>
                    <a:pt x="272353" y="508659"/>
                  </a:cubicBezTo>
                  <a:cubicBezTo>
                    <a:pt x="323819" y="508166"/>
                    <a:pt x="343273" y="502747"/>
                    <a:pt x="360757" y="487722"/>
                  </a:cubicBezTo>
                  <a:cubicBezTo>
                    <a:pt x="378487" y="472696"/>
                    <a:pt x="394739" y="448064"/>
                    <a:pt x="406559" y="435255"/>
                  </a:cubicBezTo>
                  <a:cubicBezTo>
                    <a:pt x="418379" y="422693"/>
                    <a:pt x="426259" y="421708"/>
                    <a:pt x="447929" y="427619"/>
                  </a:cubicBezTo>
                  <a:cubicBezTo>
                    <a:pt x="455563" y="429836"/>
                    <a:pt x="464674" y="432546"/>
                    <a:pt x="474770" y="435748"/>
                  </a:cubicBezTo>
                  <a:cubicBezTo>
                    <a:pt x="471815" y="434516"/>
                    <a:pt x="469107" y="433531"/>
                    <a:pt x="466398" y="432546"/>
                  </a:cubicBezTo>
                  <a:cubicBezTo>
                    <a:pt x="438572" y="422446"/>
                    <a:pt x="429214" y="417027"/>
                    <a:pt x="412223" y="409391"/>
                  </a:cubicBezTo>
                  <a:close/>
                  <a:moveTo>
                    <a:pt x="577949" y="278595"/>
                  </a:moveTo>
                  <a:cubicBezTo>
                    <a:pt x="548153" y="271698"/>
                    <a:pt x="512201" y="272437"/>
                    <a:pt x="485359" y="265293"/>
                  </a:cubicBezTo>
                  <a:cubicBezTo>
                    <a:pt x="458764" y="257904"/>
                    <a:pt x="441280" y="242632"/>
                    <a:pt x="421827" y="233764"/>
                  </a:cubicBezTo>
                  <a:cubicBezTo>
                    <a:pt x="402127" y="224650"/>
                    <a:pt x="380457" y="221941"/>
                    <a:pt x="383904" y="232533"/>
                  </a:cubicBezTo>
                  <a:cubicBezTo>
                    <a:pt x="387598" y="242878"/>
                    <a:pt x="416163" y="266525"/>
                    <a:pt x="441773" y="284506"/>
                  </a:cubicBezTo>
                  <a:cubicBezTo>
                    <a:pt x="467383" y="302488"/>
                    <a:pt x="489792" y="314804"/>
                    <a:pt x="516633" y="325888"/>
                  </a:cubicBezTo>
                  <a:cubicBezTo>
                    <a:pt x="543228" y="336727"/>
                    <a:pt x="574009" y="346333"/>
                    <a:pt x="608977" y="369241"/>
                  </a:cubicBezTo>
                  <a:cubicBezTo>
                    <a:pt x="623998" y="378848"/>
                    <a:pt x="639758" y="391164"/>
                    <a:pt x="652563" y="403480"/>
                  </a:cubicBezTo>
                  <a:cubicBezTo>
                    <a:pt x="651824" y="397075"/>
                    <a:pt x="649854" y="392395"/>
                    <a:pt x="647392" y="387961"/>
                  </a:cubicBezTo>
                  <a:cubicBezTo>
                    <a:pt x="643206" y="380079"/>
                    <a:pt x="637296" y="372936"/>
                    <a:pt x="626953" y="366778"/>
                  </a:cubicBezTo>
                  <a:cubicBezTo>
                    <a:pt x="616857" y="360620"/>
                    <a:pt x="602328" y="355447"/>
                    <a:pt x="597896" y="352491"/>
                  </a:cubicBezTo>
                  <a:cubicBezTo>
                    <a:pt x="593217" y="349535"/>
                    <a:pt x="598634" y="348796"/>
                    <a:pt x="610701" y="343870"/>
                  </a:cubicBezTo>
                  <a:cubicBezTo>
                    <a:pt x="622767" y="338943"/>
                    <a:pt x="641482" y="330322"/>
                    <a:pt x="658227" y="327859"/>
                  </a:cubicBezTo>
                  <a:cubicBezTo>
                    <a:pt x="665861" y="326627"/>
                    <a:pt x="673002" y="326874"/>
                    <a:pt x="680389" y="328352"/>
                  </a:cubicBezTo>
                  <a:cubicBezTo>
                    <a:pt x="674726" y="325149"/>
                    <a:pt x="669062" y="321947"/>
                    <a:pt x="663644" y="318745"/>
                  </a:cubicBezTo>
                  <a:cubicBezTo>
                    <a:pt x="631632" y="299778"/>
                    <a:pt x="607746" y="285245"/>
                    <a:pt x="577949" y="278595"/>
                  </a:cubicBezTo>
                  <a:close/>
                  <a:moveTo>
                    <a:pt x="837990" y="276378"/>
                  </a:moveTo>
                  <a:cubicBezTo>
                    <a:pt x="798343" y="240907"/>
                    <a:pt x="745153" y="198787"/>
                    <a:pt x="694179" y="167996"/>
                  </a:cubicBezTo>
                  <a:cubicBezTo>
                    <a:pt x="643206" y="136960"/>
                    <a:pt x="594694" y="117500"/>
                    <a:pt x="545444" y="108633"/>
                  </a:cubicBezTo>
                  <a:cubicBezTo>
                    <a:pt x="495948" y="100012"/>
                    <a:pt x="445959" y="102228"/>
                    <a:pt x="430445" y="106662"/>
                  </a:cubicBezTo>
                  <a:cubicBezTo>
                    <a:pt x="415178" y="111342"/>
                    <a:pt x="434385" y="118239"/>
                    <a:pt x="458025" y="121688"/>
                  </a:cubicBezTo>
                  <a:cubicBezTo>
                    <a:pt x="481665" y="124890"/>
                    <a:pt x="509492" y="124644"/>
                    <a:pt x="537072" y="127846"/>
                  </a:cubicBezTo>
                  <a:cubicBezTo>
                    <a:pt x="564652" y="130802"/>
                    <a:pt x="591986" y="137206"/>
                    <a:pt x="617842" y="150261"/>
                  </a:cubicBezTo>
                  <a:cubicBezTo>
                    <a:pt x="643452" y="163316"/>
                    <a:pt x="667584" y="182776"/>
                    <a:pt x="692948" y="199279"/>
                  </a:cubicBezTo>
                  <a:cubicBezTo>
                    <a:pt x="718558" y="215536"/>
                    <a:pt x="745400" y="228838"/>
                    <a:pt x="779136" y="250268"/>
                  </a:cubicBezTo>
                  <a:cubicBezTo>
                    <a:pt x="812872" y="271698"/>
                    <a:pt x="853750" y="301503"/>
                    <a:pt x="877636" y="322194"/>
                  </a:cubicBezTo>
                  <a:cubicBezTo>
                    <a:pt x="901522" y="343131"/>
                    <a:pt x="908910" y="355201"/>
                    <a:pt x="910141" y="366285"/>
                  </a:cubicBezTo>
                  <a:cubicBezTo>
                    <a:pt x="911372" y="377370"/>
                    <a:pt x="906447" y="387223"/>
                    <a:pt x="897090" y="394366"/>
                  </a:cubicBezTo>
                  <a:cubicBezTo>
                    <a:pt x="887732" y="401755"/>
                    <a:pt x="873696" y="406189"/>
                    <a:pt x="852765" y="404219"/>
                  </a:cubicBezTo>
                  <a:cubicBezTo>
                    <a:pt x="832080" y="402002"/>
                    <a:pt x="804253" y="393134"/>
                    <a:pt x="770271" y="377123"/>
                  </a:cubicBezTo>
                  <a:cubicBezTo>
                    <a:pt x="762883" y="373675"/>
                    <a:pt x="755250" y="369734"/>
                    <a:pt x="747370" y="365793"/>
                  </a:cubicBezTo>
                  <a:cubicBezTo>
                    <a:pt x="753280" y="369734"/>
                    <a:pt x="759190" y="373428"/>
                    <a:pt x="765100" y="376877"/>
                  </a:cubicBezTo>
                  <a:lnTo>
                    <a:pt x="764607" y="380572"/>
                  </a:lnTo>
                  <a:cubicBezTo>
                    <a:pt x="772980" y="380325"/>
                    <a:pt x="790217" y="393134"/>
                    <a:pt x="809425" y="400770"/>
                  </a:cubicBezTo>
                  <a:cubicBezTo>
                    <a:pt x="828632" y="408652"/>
                    <a:pt x="849810" y="411116"/>
                    <a:pt x="877143" y="411362"/>
                  </a:cubicBezTo>
                  <a:cubicBezTo>
                    <a:pt x="904723" y="411608"/>
                    <a:pt x="938460" y="409638"/>
                    <a:pt x="960130" y="403726"/>
                  </a:cubicBezTo>
                  <a:cubicBezTo>
                    <a:pt x="962838" y="402987"/>
                    <a:pt x="965547" y="402248"/>
                    <a:pt x="968010" y="401263"/>
                  </a:cubicBezTo>
                  <a:cubicBezTo>
                    <a:pt x="963577" y="399292"/>
                    <a:pt x="959145" y="396090"/>
                    <a:pt x="955205" y="393134"/>
                  </a:cubicBezTo>
                  <a:cubicBezTo>
                    <a:pt x="945847" y="385745"/>
                    <a:pt x="937721" y="377862"/>
                    <a:pt x="920730" y="359388"/>
                  </a:cubicBezTo>
                  <a:cubicBezTo>
                    <a:pt x="903738" y="340914"/>
                    <a:pt x="877636" y="311848"/>
                    <a:pt x="837990" y="276378"/>
                  </a:cubicBezTo>
                  <a:close/>
                  <a:moveTo>
                    <a:pt x="965055" y="227360"/>
                  </a:moveTo>
                  <a:cubicBezTo>
                    <a:pt x="953235" y="230562"/>
                    <a:pt x="939937" y="230562"/>
                    <a:pt x="925655" y="224158"/>
                  </a:cubicBezTo>
                  <a:cubicBezTo>
                    <a:pt x="911618" y="217507"/>
                    <a:pt x="896597" y="204452"/>
                    <a:pt x="874681" y="182037"/>
                  </a:cubicBezTo>
                  <a:cubicBezTo>
                    <a:pt x="852765" y="159621"/>
                    <a:pt x="824200" y="127846"/>
                    <a:pt x="783568" y="99026"/>
                  </a:cubicBezTo>
                  <a:cubicBezTo>
                    <a:pt x="743183" y="70207"/>
                    <a:pt x="690978" y="44343"/>
                    <a:pt x="638773" y="26608"/>
                  </a:cubicBezTo>
                  <a:cubicBezTo>
                    <a:pt x="586568" y="9119"/>
                    <a:pt x="534609" y="5"/>
                    <a:pt x="520327" y="5"/>
                  </a:cubicBezTo>
                  <a:cubicBezTo>
                    <a:pt x="506044" y="-241"/>
                    <a:pt x="529192" y="8626"/>
                    <a:pt x="567361" y="20942"/>
                  </a:cubicBezTo>
                  <a:cubicBezTo>
                    <a:pt x="605529" y="33258"/>
                    <a:pt x="658227" y="49023"/>
                    <a:pt x="691224" y="61093"/>
                  </a:cubicBezTo>
                  <a:cubicBezTo>
                    <a:pt x="724222" y="72916"/>
                    <a:pt x="737273" y="81045"/>
                    <a:pt x="763130" y="102967"/>
                  </a:cubicBezTo>
                  <a:cubicBezTo>
                    <a:pt x="788986" y="124644"/>
                    <a:pt x="827647" y="160360"/>
                    <a:pt x="852272" y="182776"/>
                  </a:cubicBezTo>
                  <a:cubicBezTo>
                    <a:pt x="876897" y="205191"/>
                    <a:pt x="887732" y="214305"/>
                    <a:pt x="905955" y="234010"/>
                  </a:cubicBezTo>
                  <a:cubicBezTo>
                    <a:pt x="924423" y="253963"/>
                    <a:pt x="950280" y="284506"/>
                    <a:pt x="970472" y="310370"/>
                  </a:cubicBezTo>
                  <a:cubicBezTo>
                    <a:pt x="979337" y="321947"/>
                    <a:pt x="987217" y="332785"/>
                    <a:pt x="993127" y="342638"/>
                  </a:cubicBezTo>
                  <a:cubicBezTo>
                    <a:pt x="988448" y="331061"/>
                    <a:pt x="981800" y="318991"/>
                    <a:pt x="985493" y="311355"/>
                  </a:cubicBezTo>
                  <a:cubicBezTo>
                    <a:pt x="989433" y="303227"/>
                    <a:pt x="1004947" y="300271"/>
                    <a:pt x="1020461" y="291896"/>
                  </a:cubicBezTo>
                  <a:cubicBezTo>
                    <a:pt x="1035975" y="283521"/>
                    <a:pt x="1051489" y="269481"/>
                    <a:pt x="1058630" y="254948"/>
                  </a:cubicBezTo>
                  <a:cubicBezTo>
                    <a:pt x="1065771" y="240169"/>
                    <a:pt x="1064540" y="224897"/>
                    <a:pt x="1057399" y="211103"/>
                  </a:cubicBezTo>
                  <a:cubicBezTo>
                    <a:pt x="1050257" y="197309"/>
                    <a:pt x="1037452" y="184992"/>
                    <a:pt x="1025879" y="177849"/>
                  </a:cubicBezTo>
                  <a:cubicBezTo>
                    <a:pt x="1017999" y="173169"/>
                    <a:pt x="1010857" y="170706"/>
                    <a:pt x="1003962" y="166026"/>
                  </a:cubicBezTo>
                  <a:cubicBezTo>
                    <a:pt x="1001254" y="169474"/>
                    <a:pt x="999776" y="173908"/>
                    <a:pt x="998791" y="178342"/>
                  </a:cubicBezTo>
                  <a:cubicBezTo>
                    <a:pt x="996575" y="188441"/>
                    <a:pt x="996575" y="199525"/>
                    <a:pt x="991650" y="208393"/>
                  </a:cubicBezTo>
                  <a:cubicBezTo>
                    <a:pt x="986478" y="217261"/>
                    <a:pt x="976628" y="223911"/>
                    <a:pt x="965055" y="227360"/>
                  </a:cubicBezTo>
                  <a:close/>
                </a:path>
              </a:pathLst>
            </a:custGeom>
            <a:solidFill>
              <a:srgbClr val="EBBC96"/>
            </a:solidFill>
            <a:ln w="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AT"/>
            </a:p>
          </p:txBody>
        </p:sp>
        <p:sp>
          <p:nvSpPr>
            <p:cNvPr id="21" name="Freihandform: Form 20">
              <a:extLst>
                <a:ext uri="{FF2B5EF4-FFF2-40B4-BE49-F238E27FC236}">
                  <a16:creationId xmlns:a16="http://schemas.microsoft.com/office/drawing/2014/main" id="{62F90A98-5792-49B3-B310-8563F5BDDCE0}"/>
                </a:ext>
              </a:extLst>
            </p:cNvPr>
            <p:cNvSpPr/>
            <p:nvPr/>
          </p:nvSpPr>
          <p:spPr>
            <a:xfrm>
              <a:off x="6698369" y="4525949"/>
              <a:ext cx="500344" cy="476566"/>
            </a:xfrm>
            <a:custGeom>
              <a:avLst/>
              <a:gdLst>
                <a:gd name="connsiteX0" fmla="*/ 152183 w 500344"/>
                <a:gd name="connsiteY0" fmla="*/ 2629 h 476566"/>
                <a:gd name="connsiteX1" fmla="*/ 134453 w 500344"/>
                <a:gd name="connsiteY1" fmla="*/ 71599 h 476566"/>
                <a:gd name="connsiteX2" fmla="*/ 112290 w 500344"/>
                <a:gd name="connsiteY2" fmla="*/ 147713 h 476566"/>
                <a:gd name="connsiteX3" fmla="*/ 129528 w 500344"/>
                <a:gd name="connsiteY3" fmla="*/ 214466 h 476566"/>
                <a:gd name="connsiteX4" fmla="*/ 160309 w 500344"/>
                <a:gd name="connsiteY4" fmla="*/ 244764 h 476566"/>
                <a:gd name="connsiteX5" fmla="*/ 197985 w 500344"/>
                <a:gd name="connsiteY5" fmla="*/ 227028 h 476566"/>
                <a:gd name="connsiteX6" fmla="*/ 239601 w 500344"/>
                <a:gd name="connsiteY6" fmla="*/ 152147 h 476566"/>
                <a:gd name="connsiteX7" fmla="*/ 268167 w 500344"/>
                <a:gd name="connsiteY7" fmla="*/ 90320 h 476566"/>
                <a:gd name="connsiteX8" fmla="*/ 307320 w 500344"/>
                <a:gd name="connsiteY8" fmla="*/ 26523 h 476566"/>
                <a:gd name="connsiteX9" fmla="*/ 291068 w 500344"/>
                <a:gd name="connsiteY9" fmla="*/ 84901 h 476566"/>
                <a:gd name="connsiteX10" fmla="*/ 233199 w 500344"/>
                <a:gd name="connsiteY10" fmla="*/ 186878 h 476566"/>
                <a:gd name="connsiteX11" fmla="*/ 178531 w 500344"/>
                <a:gd name="connsiteY11" fmla="*/ 251414 h 476566"/>
                <a:gd name="connsiteX12" fmla="*/ 133221 w 500344"/>
                <a:gd name="connsiteY12" fmla="*/ 293289 h 476566"/>
                <a:gd name="connsiteX13" fmla="*/ 97269 w 500344"/>
                <a:gd name="connsiteY13" fmla="*/ 345016 h 476566"/>
                <a:gd name="connsiteX14" fmla="*/ 88158 w 500344"/>
                <a:gd name="connsiteY14" fmla="*/ 357825 h 476566"/>
                <a:gd name="connsiteX15" fmla="*/ 82494 w 500344"/>
                <a:gd name="connsiteY15" fmla="*/ 349697 h 476566"/>
                <a:gd name="connsiteX16" fmla="*/ 51466 w 500344"/>
                <a:gd name="connsiteY16" fmla="*/ 360781 h 476566"/>
                <a:gd name="connsiteX17" fmla="*/ 12805 w 500344"/>
                <a:gd name="connsiteY17" fmla="*/ 340090 h 476566"/>
                <a:gd name="connsiteX18" fmla="*/ 0 w 500344"/>
                <a:gd name="connsiteY18" fmla="*/ 318906 h 476566"/>
                <a:gd name="connsiteX19" fmla="*/ 33490 w 500344"/>
                <a:gd name="connsiteY19" fmla="*/ 328513 h 476566"/>
                <a:gd name="connsiteX20" fmla="*/ 77815 w 500344"/>
                <a:gd name="connsiteY20" fmla="*/ 302649 h 476566"/>
                <a:gd name="connsiteX21" fmla="*/ 111305 w 500344"/>
                <a:gd name="connsiteY21" fmla="*/ 240576 h 476566"/>
                <a:gd name="connsiteX22" fmla="*/ 103425 w 500344"/>
                <a:gd name="connsiteY22" fmla="*/ 180966 h 476566"/>
                <a:gd name="connsiteX23" fmla="*/ 84218 w 500344"/>
                <a:gd name="connsiteY23" fmla="*/ 139831 h 476566"/>
                <a:gd name="connsiteX24" fmla="*/ 103671 w 500344"/>
                <a:gd name="connsiteY24" fmla="*/ 93768 h 476566"/>
                <a:gd name="connsiteX25" fmla="*/ 135930 w 500344"/>
                <a:gd name="connsiteY25" fmla="*/ 28740 h 476566"/>
                <a:gd name="connsiteX26" fmla="*/ 152183 w 500344"/>
                <a:gd name="connsiteY26" fmla="*/ 2629 h 476566"/>
                <a:gd name="connsiteX27" fmla="*/ 497918 w 500344"/>
                <a:gd name="connsiteY27" fmla="*/ 252646 h 476566"/>
                <a:gd name="connsiteX28" fmla="*/ 476987 w 500344"/>
                <a:gd name="connsiteY28" fmla="*/ 293289 h 476566"/>
                <a:gd name="connsiteX29" fmla="*/ 409022 w 500344"/>
                <a:gd name="connsiteY29" fmla="*/ 368663 h 476566"/>
                <a:gd name="connsiteX30" fmla="*/ 369622 w 500344"/>
                <a:gd name="connsiteY30" fmla="*/ 419406 h 476566"/>
                <a:gd name="connsiteX31" fmla="*/ 374793 w 500344"/>
                <a:gd name="connsiteY31" fmla="*/ 443052 h 476566"/>
                <a:gd name="connsiteX32" fmla="*/ 414439 w 500344"/>
                <a:gd name="connsiteY32" fmla="*/ 451427 h 476566"/>
                <a:gd name="connsiteX33" fmla="*/ 389322 w 500344"/>
                <a:gd name="connsiteY33" fmla="*/ 457093 h 476566"/>
                <a:gd name="connsiteX34" fmla="*/ 360510 w 500344"/>
                <a:gd name="connsiteY34" fmla="*/ 453891 h 476566"/>
                <a:gd name="connsiteX35" fmla="*/ 348937 w 500344"/>
                <a:gd name="connsiteY35" fmla="*/ 434677 h 476566"/>
                <a:gd name="connsiteX36" fmla="*/ 335393 w 500344"/>
                <a:gd name="connsiteY36" fmla="*/ 429751 h 476566"/>
                <a:gd name="connsiteX37" fmla="*/ 282695 w 500344"/>
                <a:gd name="connsiteY37" fmla="*/ 463497 h 476566"/>
                <a:gd name="connsiteX38" fmla="*/ 222856 w 500344"/>
                <a:gd name="connsiteY38" fmla="*/ 476552 h 476566"/>
                <a:gd name="connsiteX39" fmla="*/ 195523 w 500344"/>
                <a:gd name="connsiteY39" fmla="*/ 466699 h 476566"/>
                <a:gd name="connsiteX40" fmla="*/ 181240 w 500344"/>
                <a:gd name="connsiteY40" fmla="*/ 449457 h 476566"/>
                <a:gd name="connsiteX41" fmla="*/ 150705 w 500344"/>
                <a:gd name="connsiteY41" fmla="*/ 448964 h 476566"/>
                <a:gd name="connsiteX42" fmla="*/ 139378 w 500344"/>
                <a:gd name="connsiteY42" fmla="*/ 446008 h 476566"/>
                <a:gd name="connsiteX43" fmla="*/ 175823 w 500344"/>
                <a:gd name="connsiteY43" fmla="*/ 428519 h 476566"/>
                <a:gd name="connsiteX44" fmla="*/ 238863 w 500344"/>
                <a:gd name="connsiteY44" fmla="*/ 360288 h 476566"/>
                <a:gd name="connsiteX45" fmla="*/ 336132 w 500344"/>
                <a:gd name="connsiteY45" fmla="*/ 229738 h 476566"/>
                <a:gd name="connsiteX46" fmla="*/ 398187 w 500344"/>
                <a:gd name="connsiteY46" fmla="*/ 148944 h 476566"/>
                <a:gd name="connsiteX47" fmla="*/ 397202 w 500344"/>
                <a:gd name="connsiteY47" fmla="*/ 170374 h 476566"/>
                <a:gd name="connsiteX48" fmla="*/ 293530 w 500344"/>
                <a:gd name="connsiteY48" fmla="*/ 308315 h 476566"/>
                <a:gd name="connsiteX49" fmla="*/ 219655 w 500344"/>
                <a:gd name="connsiteY49" fmla="*/ 419406 h 476566"/>
                <a:gd name="connsiteX50" fmla="*/ 218178 w 500344"/>
                <a:gd name="connsiteY50" fmla="*/ 458817 h 476566"/>
                <a:gd name="connsiteX51" fmla="*/ 271860 w 500344"/>
                <a:gd name="connsiteY51" fmla="*/ 455122 h 476566"/>
                <a:gd name="connsiteX52" fmla="*/ 350168 w 500344"/>
                <a:gd name="connsiteY52" fmla="*/ 406104 h 476566"/>
                <a:gd name="connsiteX53" fmla="*/ 440049 w 500344"/>
                <a:gd name="connsiteY53" fmla="*/ 312748 h 476566"/>
                <a:gd name="connsiteX54" fmla="*/ 497918 w 500344"/>
                <a:gd name="connsiteY54" fmla="*/ 252646 h 476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500344" h="476566">
                  <a:moveTo>
                    <a:pt x="152183" y="2629"/>
                  </a:moveTo>
                  <a:cubicBezTo>
                    <a:pt x="151690" y="11251"/>
                    <a:pt x="143810" y="43519"/>
                    <a:pt x="134453" y="71599"/>
                  </a:cubicBezTo>
                  <a:cubicBezTo>
                    <a:pt x="124849" y="99434"/>
                    <a:pt x="113521" y="123327"/>
                    <a:pt x="112290" y="147713"/>
                  </a:cubicBezTo>
                  <a:cubicBezTo>
                    <a:pt x="111305" y="172099"/>
                    <a:pt x="119924" y="197223"/>
                    <a:pt x="129528" y="214466"/>
                  </a:cubicBezTo>
                  <a:cubicBezTo>
                    <a:pt x="139131" y="231709"/>
                    <a:pt x="149228" y="241315"/>
                    <a:pt x="160309" y="244764"/>
                  </a:cubicBezTo>
                  <a:cubicBezTo>
                    <a:pt x="171390" y="247966"/>
                    <a:pt x="183456" y="245010"/>
                    <a:pt x="197985" y="227028"/>
                  </a:cubicBezTo>
                  <a:cubicBezTo>
                    <a:pt x="212268" y="208801"/>
                    <a:pt x="228766" y="175547"/>
                    <a:pt x="239601" y="152147"/>
                  </a:cubicBezTo>
                  <a:cubicBezTo>
                    <a:pt x="250683" y="128746"/>
                    <a:pt x="255608" y="114952"/>
                    <a:pt x="268167" y="90320"/>
                  </a:cubicBezTo>
                  <a:cubicBezTo>
                    <a:pt x="280972" y="65688"/>
                    <a:pt x="300918" y="29971"/>
                    <a:pt x="307320" y="26523"/>
                  </a:cubicBezTo>
                  <a:cubicBezTo>
                    <a:pt x="313477" y="22828"/>
                    <a:pt x="306089" y="51155"/>
                    <a:pt x="291068" y="84901"/>
                  </a:cubicBezTo>
                  <a:cubicBezTo>
                    <a:pt x="276047" y="118647"/>
                    <a:pt x="253638" y="157319"/>
                    <a:pt x="233199" y="186878"/>
                  </a:cubicBezTo>
                  <a:cubicBezTo>
                    <a:pt x="213006" y="216190"/>
                    <a:pt x="195030" y="235896"/>
                    <a:pt x="178531" y="251414"/>
                  </a:cubicBezTo>
                  <a:cubicBezTo>
                    <a:pt x="161786" y="266932"/>
                    <a:pt x="146519" y="277771"/>
                    <a:pt x="133221" y="293289"/>
                  </a:cubicBezTo>
                  <a:cubicBezTo>
                    <a:pt x="119678" y="308807"/>
                    <a:pt x="108350" y="329006"/>
                    <a:pt x="97269" y="345016"/>
                  </a:cubicBezTo>
                  <a:cubicBezTo>
                    <a:pt x="94314" y="349697"/>
                    <a:pt x="91359" y="353884"/>
                    <a:pt x="88158" y="357825"/>
                  </a:cubicBezTo>
                  <a:cubicBezTo>
                    <a:pt x="87911" y="352406"/>
                    <a:pt x="87173" y="348465"/>
                    <a:pt x="82494" y="349697"/>
                  </a:cubicBezTo>
                  <a:cubicBezTo>
                    <a:pt x="76584" y="350928"/>
                    <a:pt x="64518" y="359796"/>
                    <a:pt x="51466" y="360781"/>
                  </a:cubicBezTo>
                  <a:cubicBezTo>
                    <a:pt x="38169" y="361766"/>
                    <a:pt x="24133" y="354623"/>
                    <a:pt x="12805" y="340090"/>
                  </a:cubicBezTo>
                  <a:cubicBezTo>
                    <a:pt x="8126" y="333932"/>
                    <a:pt x="3940" y="326542"/>
                    <a:pt x="0" y="318906"/>
                  </a:cubicBezTo>
                  <a:cubicBezTo>
                    <a:pt x="6649" y="313980"/>
                    <a:pt x="19946" y="326542"/>
                    <a:pt x="33490" y="328513"/>
                  </a:cubicBezTo>
                  <a:cubicBezTo>
                    <a:pt x="48265" y="330483"/>
                    <a:pt x="63286" y="319645"/>
                    <a:pt x="77815" y="302649"/>
                  </a:cubicBezTo>
                  <a:cubicBezTo>
                    <a:pt x="92344" y="285899"/>
                    <a:pt x="106626" y="262745"/>
                    <a:pt x="111305" y="240576"/>
                  </a:cubicBezTo>
                  <a:cubicBezTo>
                    <a:pt x="115984" y="218653"/>
                    <a:pt x="111305" y="197470"/>
                    <a:pt x="103425" y="180966"/>
                  </a:cubicBezTo>
                  <a:cubicBezTo>
                    <a:pt x="95545" y="164463"/>
                    <a:pt x="84956" y="152639"/>
                    <a:pt x="84218" y="139831"/>
                  </a:cubicBezTo>
                  <a:cubicBezTo>
                    <a:pt x="83479" y="127022"/>
                    <a:pt x="93083" y="113474"/>
                    <a:pt x="103671" y="93768"/>
                  </a:cubicBezTo>
                  <a:cubicBezTo>
                    <a:pt x="114506" y="74309"/>
                    <a:pt x="126573" y="48938"/>
                    <a:pt x="135930" y="28740"/>
                  </a:cubicBezTo>
                  <a:cubicBezTo>
                    <a:pt x="145534" y="8541"/>
                    <a:pt x="152429" y="-6238"/>
                    <a:pt x="152183" y="2629"/>
                  </a:cubicBezTo>
                  <a:close/>
                  <a:moveTo>
                    <a:pt x="497918" y="252646"/>
                  </a:moveTo>
                  <a:cubicBezTo>
                    <a:pt x="505059" y="249690"/>
                    <a:pt x="495948" y="269149"/>
                    <a:pt x="476987" y="293289"/>
                  </a:cubicBezTo>
                  <a:cubicBezTo>
                    <a:pt x="458272" y="317428"/>
                    <a:pt x="429953" y="346248"/>
                    <a:pt x="409022" y="368663"/>
                  </a:cubicBezTo>
                  <a:cubicBezTo>
                    <a:pt x="388337" y="391325"/>
                    <a:pt x="375285" y="407582"/>
                    <a:pt x="369622" y="419406"/>
                  </a:cubicBezTo>
                  <a:cubicBezTo>
                    <a:pt x="364204" y="431229"/>
                    <a:pt x="366420" y="438372"/>
                    <a:pt x="374793" y="443052"/>
                  </a:cubicBezTo>
                  <a:cubicBezTo>
                    <a:pt x="382427" y="447240"/>
                    <a:pt x="394985" y="449457"/>
                    <a:pt x="414439" y="451427"/>
                  </a:cubicBezTo>
                  <a:cubicBezTo>
                    <a:pt x="404835" y="454137"/>
                    <a:pt x="396217" y="456107"/>
                    <a:pt x="389322" y="457093"/>
                  </a:cubicBezTo>
                  <a:cubicBezTo>
                    <a:pt x="372823" y="459802"/>
                    <a:pt x="365682" y="458571"/>
                    <a:pt x="360510" y="453891"/>
                  </a:cubicBezTo>
                  <a:cubicBezTo>
                    <a:pt x="355093" y="449210"/>
                    <a:pt x="351399" y="441082"/>
                    <a:pt x="348937" y="434677"/>
                  </a:cubicBezTo>
                  <a:cubicBezTo>
                    <a:pt x="346720" y="428273"/>
                    <a:pt x="345982" y="423347"/>
                    <a:pt x="335393" y="429751"/>
                  </a:cubicBezTo>
                  <a:cubicBezTo>
                    <a:pt x="324804" y="435909"/>
                    <a:pt x="304365" y="453398"/>
                    <a:pt x="282695" y="463497"/>
                  </a:cubicBezTo>
                  <a:cubicBezTo>
                    <a:pt x="261025" y="473843"/>
                    <a:pt x="237878" y="476798"/>
                    <a:pt x="222856" y="476552"/>
                  </a:cubicBezTo>
                  <a:cubicBezTo>
                    <a:pt x="207589" y="476306"/>
                    <a:pt x="200448" y="472611"/>
                    <a:pt x="195523" y="466699"/>
                  </a:cubicBezTo>
                  <a:cubicBezTo>
                    <a:pt x="190844" y="460541"/>
                    <a:pt x="188381" y="452166"/>
                    <a:pt x="181240" y="449457"/>
                  </a:cubicBezTo>
                  <a:cubicBezTo>
                    <a:pt x="174099" y="446994"/>
                    <a:pt x="162279" y="450442"/>
                    <a:pt x="150705" y="448964"/>
                  </a:cubicBezTo>
                  <a:cubicBezTo>
                    <a:pt x="147011" y="448471"/>
                    <a:pt x="143071" y="447486"/>
                    <a:pt x="139378" y="446008"/>
                  </a:cubicBezTo>
                  <a:cubicBezTo>
                    <a:pt x="147011" y="437880"/>
                    <a:pt x="161294" y="437141"/>
                    <a:pt x="175823" y="428519"/>
                  </a:cubicBezTo>
                  <a:cubicBezTo>
                    <a:pt x="192814" y="418420"/>
                    <a:pt x="210298" y="397483"/>
                    <a:pt x="238863" y="360288"/>
                  </a:cubicBezTo>
                  <a:cubicBezTo>
                    <a:pt x="267182" y="323340"/>
                    <a:pt x="306582" y="270381"/>
                    <a:pt x="336132" y="229738"/>
                  </a:cubicBezTo>
                  <a:cubicBezTo>
                    <a:pt x="365435" y="189341"/>
                    <a:pt x="385135" y="161507"/>
                    <a:pt x="398187" y="148944"/>
                  </a:cubicBezTo>
                  <a:cubicBezTo>
                    <a:pt x="411238" y="136382"/>
                    <a:pt x="417640" y="139338"/>
                    <a:pt x="397202" y="170374"/>
                  </a:cubicBezTo>
                  <a:cubicBezTo>
                    <a:pt x="376763" y="201165"/>
                    <a:pt x="329729" y="259789"/>
                    <a:pt x="293530" y="308315"/>
                  </a:cubicBezTo>
                  <a:cubicBezTo>
                    <a:pt x="257332" y="356840"/>
                    <a:pt x="231968" y="395266"/>
                    <a:pt x="219655" y="419406"/>
                  </a:cubicBezTo>
                  <a:cubicBezTo>
                    <a:pt x="207343" y="443791"/>
                    <a:pt x="207835" y="453891"/>
                    <a:pt x="218178" y="458817"/>
                  </a:cubicBezTo>
                  <a:cubicBezTo>
                    <a:pt x="228520" y="463497"/>
                    <a:pt x="248713" y="463004"/>
                    <a:pt x="271860" y="455122"/>
                  </a:cubicBezTo>
                  <a:cubicBezTo>
                    <a:pt x="294762" y="447240"/>
                    <a:pt x="320864" y="431968"/>
                    <a:pt x="350168" y="406104"/>
                  </a:cubicBezTo>
                  <a:cubicBezTo>
                    <a:pt x="379472" y="380240"/>
                    <a:pt x="412223" y="343785"/>
                    <a:pt x="440049" y="312748"/>
                  </a:cubicBezTo>
                  <a:cubicBezTo>
                    <a:pt x="467875" y="281465"/>
                    <a:pt x="491023" y="255848"/>
                    <a:pt x="497918" y="252646"/>
                  </a:cubicBezTo>
                  <a:close/>
                </a:path>
              </a:pathLst>
            </a:custGeom>
            <a:solidFill>
              <a:srgbClr val="EBBC96"/>
            </a:solidFill>
            <a:ln w="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AT"/>
            </a:p>
          </p:txBody>
        </p:sp>
        <p:sp>
          <p:nvSpPr>
            <p:cNvPr id="22" name="Freihandform: Form 21">
              <a:extLst>
                <a:ext uri="{FF2B5EF4-FFF2-40B4-BE49-F238E27FC236}">
                  <a16:creationId xmlns:a16="http://schemas.microsoft.com/office/drawing/2014/main" id="{EE76AB71-7281-4ED0-A00F-A7052464CE6E}"/>
                </a:ext>
              </a:extLst>
            </p:cNvPr>
            <p:cNvSpPr/>
            <p:nvPr/>
          </p:nvSpPr>
          <p:spPr>
            <a:xfrm>
              <a:off x="5504359" y="4784753"/>
              <a:ext cx="877578" cy="193218"/>
            </a:xfrm>
            <a:custGeom>
              <a:avLst/>
              <a:gdLst>
                <a:gd name="connsiteX0" fmla="*/ 57319 w 877578"/>
                <a:gd name="connsiteY0" fmla="*/ 52713 h 193218"/>
                <a:gd name="connsiteX1" fmla="*/ 56334 w 877578"/>
                <a:gd name="connsiteY1" fmla="*/ 43599 h 193218"/>
                <a:gd name="connsiteX2" fmla="*/ 58058 w 877578"/>
                <a:gd name="connsiteY2" fmla="*/ 37934 h 193218"/>
                <a:gd name="connsiteX3" fmla="*/ 63229 w 877578"/>
                <a:gd name="connsiteY3" fmla="*/ 35470 h 193218"/>
                <a:gd name="connsiteX4" fmla="*/ 288055 w 877578"/>
                <a:gd name="connsiteY4" fmla="*/ 25125 h 193218"/>
                <a:gd name="connsiteX5" fmla="*/ 313173 w 877578"/>
                <a:gd name="connsiteY5" fmla="*/ 14287 h 193218"/>
                <a:gd name="connsiteX6" fmla="*/ 315882 w 877578"/>
                <a:gd name="connsiteY6" fmla="*/ 13794 h 193218"/>
                <a:gd name="connsiteX7" fmla="*/ 868713 w 877578"/>
                <a:gd name="connsiteY7" fmla="*/ 0 h 193218"/>
                <a:gd name="connsiteX8" fmla="*/ 873885 w 877578"/>
                <a:gd name="connsiteY8" fmla="*/ 1971 h 193218"/>
                <a:gd name="connsiteX9" fmla="*/ 876101 w 877578"/>
                <a:gd name="connsiteY9" fmla="*/ 7143 h 193218"/>
                <a:gd name="connsiteX10" fmla="*/ 877578 w 877578"/>
                <a:gd name="connsiteY10" fmla="*/ 64290 h 193218"/>
                <a:gd name="connsiteX11" fmla="*/ 870683 w 877578"/>
                <a:gd name="connsiteY11" fmla="*/ 71680 h 193218"/>
                <a:gd name="connsiteX12" fmla="*/ 808875 w 877578"/>
                <a:gd name="connsiteY12" fmla="*/ 75621 h 193218"/>
                <a:gd name="connsiteX13" fmla="*/ 760117 w 877578"/>
                <a:gd name="connsiteY13" fmla="*/ 169962 h 193218"/>
                <a:gd name="connsiteX14" fmla="*/ 753961 w 877578"/>
                <a:gd name="connsiteY14" fmla="*/ 173903 h 193218"/>
                <a:gd name="connsiteX15" fmla="*/ 276235 w 877578"/>
                <a:gd name="connsiteY15" fmla="*/ 193116 h 193218"/>
                <a:gd name="connsiteX16" fmla="*/ 273773 w 877578"/>
                <a:gd name="connsiteY16" fmla="*/ 192870 h 193218"/>
                <a:gd name="connsiteX17" fmla="*/ 10777 w 877578"/>
                <a:gd name="connsiteY17" fmla="*/ 109367 h 193218"/>
                <a:gd name="connsiteX18" fmla="*/ 5852 w 877578"/>
                <a:gd name="connsiteY18" fmla="*/ 103455 h 193218"/>
                <a:gd name="connsiteX19" fmla="*/ 189 w 877578"/>
                <a:gd name="connsiteY19" fmla="*/ 68970 h 193218"/>
                <a:gd name="connsiteX20" fmla="*/ 1420 w 877578"/>
                <a:gd name="connsiteY20" fmla="*/ 63305 h 193218"/>
                <a:gd name="connsiteX21" fmla="*/ 6345 w 877578"/>
                <a:gd name="connsiteY21" fmla="*/ 60595 h 193218"/>
                <a:gd name="connsiteX22" fmla="*/ 57319 w 877578"/>
                <a:gd name="connsiteY22" fmla="*/ 52713 h 1932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77578" h="193218">
                  <a:moveTo>
                    <a:pt x="57319" y="52713"/>
                  </a:moveTo>
                  <a:lnTo>
                    <a:pt x="56334" y="43599"/>
                  </a:lnTo>
                  <a:cubicBezTo>
                    <a:pt x="56088" y="41382"/>
                    <a:pt x="56826" y="39658"/>
                    <a:pt x="58058" y="37934"/>
                  </a:cubicBezTo>
                  <a:cubicBezTo>
                    <a:pt x="59535" y="36456"/>
                    <a:pt x="61259" y="35470"/>
                    <a:pt x="63229" y="35470"/>
                  </a:cubicBezTo>
                  <a:lnTo>
                    <a:pt x="288055" y="25125"/>
                  </a:lnTo>
                  <a:lnTo>
                    <a:pt x="313173" y="14287"/>
                  </a:lnTo>
                  <a:cubicBezTo>
                    <a:pt x="314158" y="14040"/>
                    <a:pt x="314897" y="13794"/>
                    <a:pt x="315882" y="13794"/>
                  </a:cubicBezTo>
                  <a:lnTo>
                    <a:pt x="868713" y="0"/>
                  </a:lnTo>
                  <a:cubicBezTo>
                    <a:pt x="870683" y="0"/>
                    <a:pt x="872407" y="493"/>
                    <a:pt x="873885" y="1971"/>
                  </a:cubicBezTo>
                  <a:cubicBezTo>
                    <a:pt x="875362" y="3449"/>
                    <a:pt x="876101" y="5173"/>
                    <a:pt x="876101" y="7143"/>
                  </a:cubicBezTo>
                  <a:lnTo>
                    <a:pt x="877578" y="64290"/>
                  </a:lnTo>
                  <a:cubicBezTo>
                    <a:pt x="877578" y="68231"/>
                    <a:pt x="874623" y="71433"/>
                    <a:pt x="870683" y="71680"/>
                  </a:cubicBezTo>
                  <a:lnTo>
                    <a:pt x="808875" y="75621"/>
                  </a:lnTo>
                  <a:lnTo>
                    <a:pt x="760117" y="169962"/>
                  </a:lnTo>
                  <a:cubicBezTo>
                    <a:pt x="758886" y="172425"/>
                    <a:pt x="756669" y="173903"/>
                    <a:pt x="753961" y="173903"/>
                  </a:cubicBezTo>
                  <a:lnTo>
                    <a:pt x="276235" y="193116"/>
                  </a:lnTo>
                  <a:cubicBezTo>
                    <a:pt x="275250" y="193362"/>
                    <a:pt x="274512" y="193116"/>
                    <a:pt x="273773" y="192870"/>
                  </a:cubicBezTo>
                  <a:lnTo>
                    <a:pt x="10777" y="109367"/>
                  </a:lnTo>
                  <a:cubicBezTo>
                    <a:pt x="8069" y="108381"/>
                    <a:pt x="6099" y="106165"/>
                    <a:pt x="5852" y="103455"/>
                  </a:cubicBezTo>
                  <a:lnTo>
                    <a:pt x="189" y="68970"/>
                  </a:lnTo>
                  <a:cubicBezTo>
                    <a:pt x="-304" y="66999"/>
                    <a:pt x="189" y="65029"/>
                    <a:pt x="1420" y="63305"/>
                  </a:cubicBezTo>
                  <a:cubicBezTo>
                    <a:pt x="2651" y="61827"/>
                    <a:pt x="4129" y="60841"/>
                    <a:pt x="6345" y="60595"/>
                  </a:cubicBezTo>
                  <a:lnTo>
                    <a:pt x="57319" y="52713"/>
                  </a:lnTo>
                  <a:close/>
                </a:path>
              </a:pathLst>
            </a:custGeom>
            <a:solidFill>
              <a:srgbClr val="CCCCCC"/>
            </a:solidFill>
            <a:ln w="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AT"/>
            </a:p>
          </p:txBody>
        </p:sp>
        <p:sp>
          <p:nvSpPr>
            <p:cNvPr id="23" name="Freihandform: Form 22">
              <a:extLst>
                <a:ext uri="{FF2B5EF4-FFF2-40B4-BE49-F238E27FC236}">
                  <a16:creationId xmlns:a16="http://schemas.microsoft.com/office/drawing/2014/main" id="{F4D14672-78B1-4D86-9406-F80250402222}"/>
                </a:ext>
              </a:extLst>
            </p:cNvPr>
            <p:cNvSpPr/>
            <p:nvPr/>
          </p:nvSpPr>
          <p:spPr>
            <a:xfrm>
              <a:off x="5560646" y="4809878"/>
              <a:ext cx="231768" cy="59609"/>
            </a:xfrm>
            <a:custGeom>
              <a:avLst/>
              <a:gdLst>
                <a:gd name="connsiteX0" fmla="*/ 540 w 231768"/>
                <a:gd name="connsiteY0" fmla="*/ 22169 h 59609"/>
                <a:gd name="connsiteX1" fmla="*/ 146566 w 231768"/>
                <a:gd name="connsiteY1" fmla="*/ 59610 h 59609"/>
                <a:gd name="connsiteX2" fmla="*/ 231769 w 231768"/>
                <a:gd name="connsiteY2" fmla="*/ 0 h 59609"/>
                <a:gd name="connsiteX3" fmla="*/ 6942 w 231768"/>
                <a:gd name="connsiteY3" fmla="*/ 10346 h 59609"/>
                <a:gd name="connsiteX4" fmla="*/ 1771 w 231768"/>
                <a:gd name="connsiteY4" fmla="*/ 12809 h 59609"/>
                <a:gd name="connsiteX5" fmla="*/ 47 w 231768"/>
                <a:gd name="connsiteY5" fmla="*/ 18474 h 59609"/>
                <a:gd name="connsiteX6" fmla="*/ 540 w 231768"/>
                <a:gd name="connsiteY6" fmla="*/ 22169 h 59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1768" h="59609">
                  <a:moveTo>
                    <a:pt x="540" y="22169"/>
                  </a:moveTo>
                  <a:lnTo>
                    <a:pt x="146566" y="59610"/>
                  </a:lnTo>
                  <a:lnTo>
                    <a:pt x="231769" y="0"/>
                  </a:lnTo>
                  <a:lnTo>
                    <a:pt x="6942" y="10346"/>
                  </a:lnTo>
                  <a:cubicBezTo>
                    <a:pt x="4972" y="10346"/>
                    <a:pt x="3248" y="11331"/>
                    <a:pt x="1771" y="12809"/>
                  </a:cubicBezTo>
                  <a:cubicBezTo>
                    <a:pt x="540" y="14533"/>
                    <a:pt x="-199" y="16257"/>
                    <a:pt x="47" y="18474"/>
                  </a:cubicBezTo>
                  <a:lnTo>
                    <a:pt x="540" y="22169"/>
                  </a:lnTo>
                  <a:close/>
                </a:path>
              </a:pathLst>
            </a:custGeom>
            <a:solidFill>
              <a:srgbClr val="999999"/>
            </a:solidFill>
            <a:ln w="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AT"/>
            </a:p>
          </p:txBody>
        </p:sp>
        <p:sp>
          <p:nvSpPr>
            <p:cNvPr id="24" name="Freihandform: Form 23">
              <a:extLst>
                <a:ext uri="{FF2B5EF4-FFF2-40B4-BE49-F238E27FC236}">
                  <a16:creationId xmlns:a16="http://schemas.microsoft.com/office/drawing/2014/main" id="{0A05AD50-461B-438C-BBB2-E3E4CD75B581}"/>
                </a:ext>
              </a:extLst>
            </p:cNvPr>
            <p:cNvSpPr/>
            <p:nvPr/>
          </p:nvSpPr>
          <p:spPr>
            <a:xfrm>
              <a:off x="5507995" y="4860374"/>
              <a:ext cx="805238" cy="117597"/>
            </a:xfrm>
            <a:custGeom>
              <a:avLst/>
              <a:gdLst>
                <a:gd name="connsiteX0" fmla="*/ 0 w 805238"/>
                <a:gd name="connsiteY0" fmla="*/ 14533 h 117597"/>
                <a:gd name="connsiteX1" fmla="*/ 193553 w 805238"/>
                <a:gd name="connsiteY1" fmla="*/ 68231 h 117597"/>
                <a:gd name="connsiteX2" fmla="*/ 301903 w 805238"/>
                <a:gd name="connsiteY2" fmla="*/ 16011 h 117597"/>
                <a:gd name="connsiteX3" fmla="*/ 805238 w 805238"/>
                <a:gd name="connsiteY3" fmla="*/ 0 h 117597"/>
                <a:gd name="connsiteX4" fmla="*/ 756481 w 805238"/>
                <a:gd name="connsiteY4" fmla="*/ 94341 h 117597"/>
                <a:gd name="connsiteX5" fmla="*/ 750325 w 805238"/>
                <a:gd name="connsiteY5" fmla="*/ 98282 h 117597"/>
                <a:gd name="connsiteX6" fmla="*/ 272599 w 805238"/>
                <a:gd name="connsiteY6" fmla="*/ 117495 h 117597"/>
                <a:gd name="connsiteX7" fmla="*/ 270137 w 805238"/>
                <a:gd name="connsiteY7" fmla="*/ 117249 h 117597"/>
                <a:gd name="connsiteX8" fmla="*/ 7141 w 805238"/>
                <a:gd name="connsiteY8" fmla="*/ 33746 h 117597"/>
                <a:gd name="connsiteX9" fmla="*/ 2216 w 805238"/>
                <a:gd name="connsiteY9" fmla="*/ 27834 h 117597"/>
                <a:gd name="connsiteX10" fmla="*/ 0 w 805238"/>
                <a:gd name="connsiteY10" fmla="*/ 14533 h 117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05238" h="117597">
                  <a:moveTo>
                    <a:pt x="0" y="14533"/>
                  </a:moveTo>
                  <a:lnTo>
                    <a:pt x="193553" y="68231"/>
                  </a:lnTo>
                  <a:lnTo>
                    <a:pt x="301903" y="16011"/>
                  </a:lnTo>
                  <a:lnTo>
                    <a:pt x="805238" y="0"/>
                  </a:lnTo>
                  <a:lnTo>
                    <a:pt x="756481" y="94341"/>
                  </a:lnTo>
                  <a:cubicBezTo>
                    <a:pt x="755250" y="96804"/>
                    <a:pt x="753033" y="98282"/>
                    <a:pt x="750325" y="98282"/>
                  </a:cubicBezTo>
                  <a:lnTo>
                    <a:pt x="272599" y="117495"/>
                  </a:lnTo>
                  <a:cubicBezTo>
                    <a:pt x="271614" y="117742"/>
                    <a:pt x="270875" y="117495"/>
                    <a:pt x="270137" y="117249"/>
                  </a:cubicBezTo>
                  <a:lnTo>
                    <a:pt x="7141" y="33746"/>
                  </a:lnTo>
                  <a:cubicBezTo>
                    <a:pt x="4433" y="32761"/>
                    <a:pt x="2463" y="30544"/>
                    <a:pt x="2216" y="27834"/>
                  </a:cubicBezTo>
                  <a:lnTo>
                    <a:pt x="0" y="14533"/>
                  </a:lnTo>
                  <a:close/>
                </a:path>
              </a:pathLst>
            </a:custGeom>
            <a:solidFill>
              <a:srgbClr val="B3B3B3"/>
            </a:solidFill>
            <a:ln w="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AT"/>
            </a:p>
          </p:txBody>
        </p:sp>
        <p:sp>
          <p:nvSpPr>
            <p:cNvPr id="25" name="Freihandform: Form 24">
              <a:extLst>
                <a:ext uri="{FF2B5EF4-FFF2-40B4-BE49-F238E27FC236}">
                  <a16:creationId xmlns:a16="http://schemas.microsoft.com/office/drawing/2014/main" id="{A9449198-834D-42E1-977B-0236E51C379B}"/>
                </a:ext>
              </a:extLst>
            </p:cNvPr>
            <p:cNvSpPr/>
            <p:nvPr/>
          </p:nvSpPr>
          <p:spPr>
            <a:xfrm>
              <a:off x="5780594" y="4860374"/>
              <a:ext cx="532639" cy="117495"/>
            </a:xfrm>
            <a:custGeom>
              <a:avLst/>
              <a:gdLst>
                <a:gd name="connsiteX0" fmla="*/ 29304 w 532639"/>
                <a:gd name="connsiteY0" fmla="*/ 16011 h 117495"/>
                <a:gd name="connsiteX1" fmla="*/ 5171 w 532639"/>
                <a:gd name="connsiteY1" fmla="*/ 101238 h 117495"/>
                <a:gd name="connsiteX2" fmla="*/ 0 w 532639"/>
                <a:gd name="connsiteY2" fmla="*/ 117495 h 117495"/>
                <a:gd name="connsiteX3" fmla="*/ 477725 w 532639"/>
                <a:gd name="connsiteY3" fmla="*/ 98282 h 117495"/>
                <a:gd name="connsiteX4" fmla="*/ 483882 w 532639"/>
                <a:gd name="connsiteY4" fmla="*/ 94341 h 117495"/>
                <a:gd name="connsiteX5" fmla="*/ 532639 w 532639"/>
                <a:gd name="connsiteY5" fmla="*/ 0 h 117495"/>
                <a:gd name="connsiteX6" fmla="*/ 29304 w 532639"/>
                <a:gd name="connsiteY6" fmla="*/ 16011 h 117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32639" h="117495">
                  <a:moveTo>
                    <a:pt x="29304" y="16011"/>
                  </a:moveTo>
                  <a:lnTo>
                    <a:pt x="5171" y="101238"/>
                  </a:lnTo>
                  <a:lnTo>
                    <a:pt x="0" y="117495"/>
                  </a:lnTo>
                  <a:lnTo>
                    <a:pt x="477725" y="98282"/>
                  </a:lnTo>
                  <a:cubicBezTo>
                    <a:pt x="480434" y="98282"/>
                    <a:pt x="482650" y="96804"/>
                    <a:pt x="483882" y="94341"/>
                  </a:cubicBezTo>
                  <a:lnTo>
                    <a:pt x="532639" y="0"/>
                  </a:lnTo>
                  <a:lnTo>
                    <a:pt x="29304" y="16011"/>
                  </a:lnTo>
                  <a:close/>
                </a:path>
              </a:pathLst>
            </a:custGeom>
            <a:solidFill>
              <a:srgbClr val="999999"/>
            </a:solidFill>
            <a:ln w="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AT"/>
            </a:p>
          </p:txBody>
        </p:sp>
        <p:sp>
          <p:nvSpPr>
            <p:cNvPr id="26" name="Freihandform: Form 25">
              <a:extLst>
                <a:ext uri="{FF2B5EF4-FFF2-40B4-BE49-F238E27FC236}">
                  <a16:creationId xmlns:a16="http://schemas.microsoft.com/office/drawing/2014/main" id="{7E4BC7D9-9004-4A24-AED0-368B5BB3B349}"/>
                </a:ext>
              </a:extLst>
            </p:cNvPr>
            <p:cNvSpPr/>
            <p:nvPr/>
          </p:nvSpPr>
          <p:spPr>
            <a:xfrm>
              <a:off x="5020166" y="4899015"/>
              <a:ext cx="40221" cy="130871"/>
            </a:xfrm>
            <a:custGeom>
              <a:avLst/>
              <a:gdLst>
                <a:gd name="connsiteX0" fmla="*/ 14044 w 40221"/>
                <a:gd name="connsiteY0" fmla="*/ 31 h 130871"/>
                <a:gd name="connsiteX1" fmla="*/ 29557 w 40221"/>
                <a:gd name="connsiteY1" fmla="*/ 11608 h 130871"/>
                <a:gd name="connsiteX2" fmla="*/ 40146 w 40221"/>
                <a:gd name="connsiteY2" fmla="*/ 118019 h 130871"/>
                <a:gd name="connsiteX3" fmla="*/ 23155 w 40221"/>
                <a:gd name="connsiteY3" fmla="*/ 130828 h 130871"/>
                <a:gd name="connsiteX4" fmla="*/ 3209 w 40221"/>
                <a:gd name="connsiteY4" fmla="*/ 119497 h 130871"/>
                <a:gd name="connsiteX5" fmla="*/ 7 w 40221"/>
                <a:gd name="connsiteY5" fmla="*/ 13086 h 130871"/>
                <a:gd name="connsiteX6" fmla="*/ 14044 w 40221"/>
                <a:gd name="connsiteY6" fmla="*/ 31 h 130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0221" h="130871">
                  <a:moveTo>
                    <a:pt x="14044" y="31"/>
                  </a:moveTo>
                  <a:cubicBezTo>
                    <a:pt x="22170" y="-462"/>
                    <a:pt x="28819" y="4958"/>
                    <a:pt x="29557" y="11608"/>
                  </a:cubicBezTo>
                  <a:lnTo>
                    <a:pt x="40146" y="118019"/>
                  </a:lnTo>
                  <a:cubicBezTo>
                    <a:pt x="41131" y="125901"/>
                    <a:pt x="32266" y="130335"/>
                    <a:pt x="23155" y="130828"/>
                  </a:cubicBezTo>
                  <a:cubicBezTo>
                    <a:pt x="13551" y="131321"/>
                    <a:pt x="3455" y="127626"/>
                    <a:pt x="3209" y="119497"/>
                  </a:cubicBezTo>
                  <a:lnTo>
                    <a:pt x="7" y="13086"/>
                  </a:lnTo>
                  <a:cubicBezTo>
                    <a:pt x="-239" y="6189"/>
                    <a:pt x="5671" y="277"/>
                    <a:pt x="14044" y="31"/>
                  </a:cubicBezTo>
                  <a:close/>
                </a:path>
              </a:pathLst>
            </a:custGeom>
            <a:solidFill>
              <a:srgbClr val="CCCCCC"/>
            </a:solidFill>
            <a:ln w="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AT"/>
            </a:p>
          </p:txBody>
        </p:sp>
        <p:sp>
          <p:nvSpPr>
            <p:cNvPr id="27" name="Freihandform: Form 26">
              <a:extLst>
                <a:ext uri="{FF2B5EF4-FFF2-40B4-BE49-F238E27FC236}">
                  <a16:creationId xmlns:a16="http://schemas.microsoft.com/office/drawing/2014/main" id="{39C4C06E-3CFB-429D-A9A2-95615852045B}"/>
                </a:ext>
              </a:extLst>
            </p:cNvPr>
            <p:cNvSpPr/>
            <p:nvPr/>
          </p:nvSpPr>
          <p:spPr>
            <a:xfrm>
              <a:off x="5022636" y="4987171"/>
              <a:ext cx="37751" cy="42715"/>
            </a:xfrm>
            <a:custGeom>
              <a:avLst/>
              <a:gdLst>
                <a:gd name="connsiteX0" fmla="*/ 0 w 37751"/>
                <a:gd name="connsiteY0" fmla="*/ 8680 h 42715"/>
                <a:gd name="connsiteX1" fmla="*/ 5171 w 37751"/>
                <a:gd name="connsiteY1" fmla="*/ 4246 h 42715"/>
                <a:gd name="connsiteX2" fmla="*/ 17976 w 37751"/>
                <a:gd name="connsiteY2" fmla="*/ 59 h 42715"/>
                <a:gd name="connsiteX3" fmla="*/ 31520 w 37751"/>
                <a:gd name="connsiteY3" fmla="*/ 2275 h 42715"/>
                <a:gd name="connsiteX4" fmla="*/ 35214 w 37751"/>
                <a:gd name="connsiteY4" fmla="*/ 3507 h 42715"/>
                <a:gd name="connsiteX5" fmla="*/ 37676 w 37751"/>
                <a:gd name="connsiteY5" fmla="*/ 29863 h 42715"/>
                <a:gd name="connsiteX6" fmla="*/ 20685 w 37751"/>
                <a:gd name="connsiteY6" fmla="*/ 42672 h 42715"/>
                <a:gd name="connsiteX7" fmla="*/ 739 w 37751"/>
                <a:gd name="connsiteY7" fmla="*/ 31341 h 42715"/>
                <a:gd name="connsiteX8" fmla="*/ 0 w 37751"/>
                <a:gd name="connsiteY8" fmla="*/ 8680 h 42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7751" h="42715">
                  <a:moveTo>
                    <a:pt x="0" y="8680"/>
                  </a:moveTo>
                  <a:cubicBezTo>
                    <a:pt x="1724" y="6709"/>
                    <a:pt x="3448" y="5231"/>
                    <a:pt x="5171" y="4246"/>
                  </a:cubicBezTo>
                  <a:cubicBezTo>
                    <a:pt x="9850" y="1044"/>
                    <a:pt x="14036" y="305"/>
                    <a:pt x="17976" y="59"/>
                  </a:cubicBezTo>
                  <a:cubicBezTo>
                    <a:pt x="21916" y="-188"/>
                    <a:pt x="25610" y="305"/>
                    <a:pt x="31520" y="2275"/>
                  </a:cubicBezTo>
                  <a:cubicBezTo>
                    <a:pt x="32505" y="2522"/>
                    <a:pt x="33736" y="3014"/>
                    <a:pt x="35214" y="3507"/>
                  </a:cubicBezTo>
                  <a:lnTo>
                    <a:pt x="37676" y="29863"/>
                  </a:lnTo>
                  <a:cubicBezTo>
                    <a:pt x="38661" y="37746"/>
                    <a:pt x="29796" y="42180"/>
                    <a:pt x="20685" y="42672"/>
                  </a:cubicBezTo>
                  <a:cubicBezTo>
                    <a:pt x="11081" y="43165"/>
                    <a:pt x="985" y="39470"/>
                    <a:pt x="739" y="31341"/>
                  </a:cubicBezTo>
                  <a:lnTo>
                    <a:pt x="0" y="8680"/>
                  </a:lnTo>
                  <a:close/>
                </a:path>
              </a:pathLst>
            </a:custGeom>
            <a:solidFill>
              <a:srgbClr val="808080"/>
            </a:solidFill>
            <a:ln w="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AT"/>
            </a:p>
          </p:txBody>
        </p:sp>
        <p:sp>
          <p:nvSpPr>
            <p:cNvPr id="28" name="Freihandform: Form 27">
              <a:extLst>
                <a:ext uri="{FF2B5EF4-FFF2-40B4-BE49-F238E27FC236}">
                  <a16:creationId xmlns:a16="http://schemas.microsoft.com/office/drawing/2014/main" id="{214069E3-FB32-446C-901B-FF01F950FD6A}"/>
                </a:ext>
              </a:extLst>
            </p:cNvPr>
            <p:cNvSpPr/>
            <p:nvPr/>
          </p:nvSpPr>
          <p:spPr>
            <a:xfrm>
              <a:off x="1959482" y="3679016"/>
              <a:ext cx="2769623" cy="1415856"/>
            </a:xfrm>
            <a:custGeom>
              <a:avLst/>
              <a:gdLst>
                <a:gd name="connsiteX0" fmla="*/ 67766 w 2769623"/>
                <a:gd name="connsiteY0" fmla="*/ 0 h 1415856"/>
                <a:gd name="connsiteX1" fmla="*/ 1692033 w 2769623"/>
                <a:gd name="connsiteY1" fmla="*/ 45077 h 1415856"/>
                <a:gd name="connsiteX2" fmla="*/ 1769109 w 2769623"/>
                <a:gd name="connsiteY2" fmla="*/ 109613 h 1415856"/>
                <a:gd name="connsiteX3" fmla="*/ 2026440 w 2769623"/>
                <a:gd name="connsiteY3" fmla="*/ 1152046 h 1415856"/>
                <a:gd name="connsiteX4" fmla="*/ 2769624 w 2769623"/>
                <a:gd name="connsiteY4" fmla="*/ 1203527 h 1415856"/>
                <a:gd name="connsiteX5" fmla="*/ 2721359 w 2769623"/>
                <a:gd name="connsiteY5" fmla="*/ 1277424 h 1415856"/>
                <a:gd name="connsiteX6" fmla="*/ 2235507 w 2769623"/>
                <a:gd name="connsiteY6" fmla="*/ 1348118 h 1415856"/>
                <a:gd name="connsiteX7" fmla="*/ 2203494 w 2769623"/>
                <a:gd name="connsiteY7" fmla="*/ 1373982 h 1415856"/>
                <a:gd name="connsiteX8" fmla="*/ 2084555 w 2769623"/>
                <a:gd name="connsiteY8" fmla="*/ 1370779 h 1415856"/>
                <a:gd name="connsiteX9" fmla="*/ 1981623 w 2769623"/>
                <a:gd name="connsiteY9" fmla="*/ 1415856 h 1415856"/>
                <a:gd name="connsiteX10" fmla="*/ 511509 w 2769623"/>
                <a:gd name="connsiteY10" fmla="*/ 1316096 h 1415856"/>
                <a:gd name="connsiteX11" fmla="*/ 389369 w 2769623"/>
                <a:gd name="connsiteY11" fmla="*/ 1241953 h 1415856"/>
                <a:gd name="connsiteX12" fmla="*/ 308845 w 2769623"/>
                <a:gd name="connsiteY12" fmla="*/ 1180866 h 1415856"/>
                <a:gd name="connsiteX13" fmla="*/ 47 w 2769623"/>
                <a:gd name="connsiteY13" fmla="*/ 48279 h 1415856"/>
                <a:gd name="connsiteX14" fmla="*/ 67766 w 2769623"/>
                <a:gd name="connsiteY14" fmla="*/ 0 h 141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69623" h="1415856">
                  <a:moveTo>
                    <a:pt x="67766" y="0"/>
                  </a:moveTo>
                  <a:lnTo>
                    <a:pt x="1692033" y="45077"/>
                  </a:lnTo>
                  <a:cubicBezTo>
                    <a:pt x="1731925" y="52220"/>
                    <a:pt x="1761475" y="70202"/>
                    <a:pt x="1769109" y="109613"/>
                  </a:cubicBezTo>
                  <a:lnTo>
                    <a:pt x="2026440" y="1152046"/>
                  </a:lnTo>
                  <a:lnTo>
                    <a:pt x="2769624" y="1203527"/>
                  </a:lnTo>
                  <a:lnTo>
                    <a:pt x="2721359" y="1277424"/>
                  </a:lnTo>
                  <a:lnTo>
                    <a:pt x="2235507" y="1348118"/>
                  </a:lnTo>
                  <a:lnTo>
                    <a:pt x="2203494" y="1373982"/>
                  </a:lnTo>
                  <a:lnTo>
                    <a:pt x="2084555" y="1370779"/>
                  </a:lnTo>
                  <a:lnTo>
                    <a:pt x="1981623" y="1415856"/>
                  </a:lnTo>
                  <a:lnTo>
                    <a:pt x="511509" y="1316096"/>
                  </a:lnTo>
                  <a:lnTo>
                    <a:pt x="389369" y="1241953"/>
                  </a:lnTo>
                  <a:cubicBezTo>
                    <a:pt x="361296" y="1224218"/>
                    <a:pt x="326082" y="1210178"/>
                    <a:pt x="308845" y="1180866"/>
                  </a:cubicBezTo>
                  <a:lnTo>
                    <a:pt x="47" y="48279"/>
                  </a:lnTo>
                  <a:cubicBezTo>
                    <a:pt x="-1430" y="12316"/>
                    <a:pt x="32060" y="0"/>
                    <a:pt x="67766" y="0"/>
                  </a:cubicBezTo>
                  <a:close/>
                </a:path>
              </a:pathLst>
            </a:custGeom>
            <a:solidFill>
              <a:srgbClr val="C9C7C7"/>
            </a:solidFill>
            <a:ln w="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AT"/>
            </a:p>
          </p:txBody>
        </p:sp>
        <p:sp>
          <p:nvSpPr>
            <p:cNvPr id="29" name="Freihandform: Form 28">
              <a:extLst>
                <a:ext uri="{FF2B5EF4-FFF2-40B4-BE49-F238E27FC236}">
                  <a16:creationId xmlns:a16="http://schemas.microsoft.com/office/drawing/2014/main" id="{7CAAA2C5-1D87-4A53-9120-83271392B7E7}"/>
                </a:ext>
              </a:extLst>
            </p:cNvPr>
            <p:cNvSpPr/>
            <p:nvPr/>
          </p:nvSpPr>
          <p:spPr>
            <a:xfrm>
              <a:off x="2348851" y="4920969"/>
              <a:ext cx="1698141" cy="173903"/>
            </a:xfrm>
            <a:custGeom>
              <a:avLst/>
              <a:gdLst>
                <a:gd name="connsiteX0" fmla="*/ 0 w 1698141"/>
                <a:gd name="connsiteY0" fmla="*/ 0 h 173903"/>
                <a:gd name="connsiteX1" fmla="*/ 1623528 w 1698141"/>
                <a:gd name="connsiteY1" fmla="*/ 96558 h 173903"/>
                <a:gd name="connsiteX2" fmla="*/ 1684598 w 1698141"/>
                <a:gd name="connsiteY2" fmla="*/ 70941 h 173903"/>
                <a:gd name="connsiteX3" fmla="*/ 1698142 w 1698141"/>
                <a:gd name="connsiteY3" fmla="*/ 128826 h 173903"/>
                <a:gd name="connsiteX4" fmla="*/ 1695187 w 1698141"/>
                <a:gd name="connsiteY4" fmla="*/ 128826 h 173903"/>
                <a:gd name="connsiteX5" fmla="*/ 1592254 w 1698141"/>
                <a:gd name="connsiteY5" fmla="*/ 173903 h 173903"/>
                <a:gd name="connsiteX6" fmla="*/ 122140 w 1698141"/>
                <a:gd name="connsiteY6" fmla="*/ 74143 h 173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98141" h="173903">
                  <a:moveTo>
                    <a:pt x="0" y="0"/>
                  </a:moveTo>
                  <a:lnTo>
                    <a:pt x="1623528" y="96558"/>
                  </a:lnTo>
                  <a:lnTo>
                    <a:pt x="1684598" y="70941"/>
                  </a:lnTo>
                  <a:lnTo>
                    <a:pt x="1698142" y="128826"/>
                  </a:lnTo>
                  <a:lnTo>
                    <a:pt x="1695187" y="128826"/>
                  </a:lnTo>
                  <a:lnTo>
                    <a:pt x="1592254" y="173903"/>
                  </a:lnTo>
                  <a:lnTo>
                    <a:pt x="122140" y="74143"/>
                  </a:lnTo>
                  <a:close/>
                </a:path>
              </a:pathLst>
            </a:custGeom>
            <a:solidFill>
              <a:srgbClr val="808080"/>
            </a:solidFill>
            <a:ln w="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AT"/>
            </a:p>
          </p:txBody>
        </p:sp>
        <p:sp>
          <p:nvSpPr>
            <p:cNvPr id="30" name="Freihandform: Form 29">
              <a:extLst>
                <a:ext uri="{FF2B5EF4-FFF2-40B4-BE49-F238E27FC236}">
                  <a16:creationId xmlns:a16="http://schemas.microsoft.com/office/drawing/2014/main" id="{DCF65DEE-F8E0-498A-AD52-15378AB36B8E}"/>
                </a:ext>
              </a:extLst>
            </p:cNvPr>
            <p:cNvSpPr/>
            <p:nvPr/>
          </p:nvSpPr>
          <p:spPr>
            <a:xfrm>
              <a:off x="3985923" y="4831062"/>
              <a:ext cx="743183" cy="221935"/>
            </a:xfrm>
            <a:custGeom>
              <a:avLst/>
              <a:gdLst>
                <a:gd name="connsiteX0" fmla="*/ 0 w 743183"/>
                <a:gd name="connsiteY0" fmla="*/ 0 h 221935"/>
                <a:gd name="connsiteX1" fmla="*/ 47526 w 743183"/>
                <a:gd name="connsiteY1" fmla="*/ 160848 h 221935"/>
                <a:gd name="connsiteX2" fmla="*/ 61070 w 743183"/>
                <a:gd name="connsiteY2" fmla="*/ 218734 h 221935"/>
                <a:gd name="connsiteX3" fmla="*/ 177054 w 743183"/>
                <a:gd name="connsiteY3" fmla="*/ 221936 h 221935"/>
                <a:gd name="connsiteX4" fmla="*/ 209066 w 743183"/>
                <a:gd name="connsiteY4" fmla="*/ 196072 h 221935"/>
                <a:gd name="connsiteX5" fmla="*/ 694918 w 743183"/>
                <a:gd name="connsiteY5" fmla="*/ 125378 h 221935"/>
                <a:gd name="connsiteX6" fmla="*/ 743183 w 743183"/>
                <a:gd name="connsiteY6" fmla="*/ 51481 h 221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43183" h="221935">
                  <a:moveTo>
                    <a:pt x="0" y="0"/>
                  </a:moveTo>
                  <a:lnTo>
                    <a:pt x="47526" y="160848"/>
                  </a:lnTo>
                  <a:lnTo>
                    <a:pt x="61070" y="218734"/>
                  </a:lnTo>
                  <a:lnTo>
                    <a:pt x="177054" y="221936"/>
                  </a:lnTo>
                  <a:lnTo>
                    <a:pt x="209066" y="196072"/>
                  </a:lnTo>
                  <a:lnTo>
                    <a:pt x="694918" y="125378"/>
                  </a:lnTo>
                  <a:lnTo>
                    <a:pt x="743183" y="51481"/>
                  </a:lnTo>
                  <a:close/>
                </a:path>
              </a:pathLst>
            </a:custGeom>
            <a:solidFill>
              <a:srgbClr val="BDBBBB"/>
            </a:solidFill>
            <a:ln w="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AT"/>
            </a:p>
          </p:txBody>
        </p:sp>
        <p:sp>
          <p:nvSpPr>
            <p:cNvPr id="31" name="Freihandform: Form 30">
              <a:extLst>
                <a:ext uri="{FF2B5EF4-FFF2-40B4-BE49-F238E27FC236}">
                  <a16:creationId xmlns:a16="http://schemas.microsoft.com/office/drawing/2014/main" id="{7B18273E-8A97-4837-8957-FB9A2C01B18D}"/>
                </a:ext>
              </a:extLst>
            </p:cNvPr>
            <p:cNvSpPr/>
            <p:nvPr/>
          </p:nvSpPr>
          <p:spPr>
            <a:xfrm>
              <a:off x="3997250" y="4868749"/>
              <a:ext cx="413204" cy="76359"/>
            </a:xfrm>
            <a:custGeom>
              <a:avLst/>
              <a:gdLst>
                <a:gd name="connsiteX0" fmla="*/ 77323 w 413204"/>
                <a:gd name="connsiteY0" fmla="*/ 76360 h 76359"/>
                <a:gd name="connsiteX1" fmla="*/ 411730 w 413204"/>
                <a:gd name="connsiteY1" fmla="*/ 33007 h 76359"/>
                <a:gd name="connsiteX2" fmla="*/ 0 w 413204"/>
                <a:gd name="connsiteY2" fmla="*/ 0 h 76359"/>
                <a:gd name="connsiteX3" fmla="*/ 22163 w 413204"/>
                <a:gd name="connsiteY3" fmla="*/ 75374 h 76359"/>
                <a:gd name="connsiteX4" fmla="*/ 77323 w 413204"/>
                <a:gd name="connsiteY4" fmla="*/ 76360 h 763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3204" h="76359">
                  <a:moveTo>
                    <a:pt x="77323" y="76360"/>
                  </a:moveTo>
                  <a:cubicBezTo>
                    <a:pt x="77323" y="76360"/>
                    <a:pt x="439064" y="37687"/>
                    <a:pt x="411730" y="33007"/>
                  </a:cubicBezTo>
                  <a:cubicBezTo>
                    <a:pt x="390553" y="29312"/>
                    <a:pt x="118446" y="8868"/>
                    <a:pt x="0" y="0"/>
                  </a:cubicBezTo>
                  <a:lnTo>
                    <a:pt x="22163" y="75374"/>
                  </a:lnTo>
                  <a:lnTo>
                    <a:pt x="77323" y="76360"/>
                  </a:lnTo>
                  <a:close/>
                </a:path>
              </a:pathLst>
            </a:custGeom>
            <a:solidFill>
              <a:srgbClr val="808080"/>
            </a:solidFill>
            <a:ln w="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AT"/>
            </a:p>
          </p:txBody>
        </p:sp>
        <p:sp>
          <p:nvSpPr>
            <p:cNvPr id="66560" name="Freihandform: Form 66559">
              <a:extLst>
                <a:ext uri="{FF2B5EF4-FFF2-40B4-BE49-F238E27FC236}">
                  <a16:creationId xmlns:a16="http://schemas.microsoft.com/office/drawing/2014/main" id="{44C11E54-3277-406B-AAB0-28485E6AE4EE}"/>
                </a:ext>
              </a:extLst>
            </p:cNvPr>
            <p:cNvSpPr/>
            <p:nvPr/>
          </p:nvSpPr>
          <p:spPr>
            <a:xfrm>
              <a:off x="4133919" y="4921708"/>
              <a:ext cx="454824" cy="108627"/>
            </a:xfrm>
            <a:custGeom>
              <a:avLst/>
              <a:gdLst>
                <a:gd name="connsiteX0" fmla="*/ 0 w 454824"/>
                <a:gd name="connsiteY0" fmla="*/ 49511 h 108627"/>
                <a:gd name="connsiteX1" fmla="*/ 39893 w 454824"/>
                <a:gd name="connsiteY1" fmla="*/ 46801 h 108627"/>
                <a:gd name="connsiteX2" fmla="*/ 37184 w 454824"/>
                <a:gd name="connsiteY2" fmla="*/ 86952 h 108627"/>
                <a:gd name="connsiteX3" fmla="*/ 1724 w 454824"/>
                <a:gd name="connsiteY3" fmla="*/ 108628 h 108627"/>
                <a:gd name="connsiteX4" fmla="*/ 0 w 454824"/>
                <a:gd name="connsiteY4" fmla="*/ 49511 h 108627"/>
                <a:gd name="connsiteX5" fmla="*/ 379964 w 454824"/>
                <a:gd name="connsiteY5" fmla="*/ 7390 h 108627"/>
                <a:gd name="connsiteX6" fmla="*/ 453593 w 454824"/>
                <a:gd name="connsiteY6" fmla="*/ 0 h 108627"/>
                <a:gd name="connsiteX7" fmla="*/ 454824 w 454824"/>
                <a:gd name="connsiteY7" fmla="*/ 21923 h 108627"/>
                <a:gd name="connsiteX8" fmla="*/ 377748 w 454824"/>
                <a:gd name="connsiteY8" fmla="*/ 32268 h 108627"/>
                <a:gd name="connsiteX9" fmla="*/ 379964 w 454824"/>
                <a:gd name="connsiteY9" fmla="*/ 7390 h 108627"/>
                <a:gd name="connsiteX10" fmla="*/ 345982 w 454824"/>
                <a:gd name="connsiteY10" fmla="*/ 10592 h 108627"/>
                <a:gd name="connsiteX11" fmla="*/ 343519 w 454824"/>
                <a:gd name="connsiteY11" fmla="*/ 44831 h 108627"/>
                <a:gd name="connsiteX12" fmla="*/ 314462 w 454824"/>
                <a:gd name="connsiteY12" fmla="*/ 49511 h 108627"/>
                <a:gd name="connsiteX13" fmla="*/ 314462 w 454824"/>
                <a:gd name="connsiteY13" fmla="*/ 10592 h 108627"/>
                <a:gd name="connsiteX14" fmla="*/ 345982 w 454824"/>
                <a:gd name="connsiteY14" fmla="*/ 10592 h 108627"/>
                <a:gd name="connsiteX15" fmla="*/ 278755 w 454824"/>
                <a:gd name="connsiteY15" fmla="*/ 18474 h 108627"/>
                <a:gd name="connsiteX16" fmla="*/ 278017 w 454824"/>
                <a:gd name="connsiteY16" fmla="*/ 52466 h 108627"/>
                <a:gd name="connsiteX17" fmla="*/ 246250 w 454824"/>
                <a:gd name="connsiteY17" fmla="*/ 58378 h 108627"/>
                <a:gd name="connsiteX18" fmla="*/ 245019 w 454824"/>
                <a:gd name="connsiteY18" fmla="*/ 19706 h 108627"/>
                <a:gd name="connsiteX19" fmla="*/ 278755 w 454824"/>
                <a:gd name="connsiteY19" fmla="*/ 18474 h 1086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54824" h="108627">
                  <a:moveTo>
                    <a:pt x="0" y="49511"/>
                  </a:moveTo>
                  <a:cubicBezTo>
                    <a:pt x="2955" y="49511"/>
                    <a:pt x="39893" y="46801"/>
                    <a:pt x="39893" y="46801"/>
                  </a:cubicBezTo>
                  <a:lnTo>
                    <a:pt x="37184" y="86952"/>
                  </a:lnTo>
                  <a:lnTo>
                    <a:pt x="1724" y="108628"/>
                  </a:lnTo>
                  <a:lnTo>
                    <a:pt x="0" y="49511"/>
                  </a:lnTo>
                  <a:close/>
                  <a:moveTo>
                    <a:pt x="379964" y="7390"/>
                  </a:moveTo>
                  <a:lnTo>
                    <a:pt x="453593" y="0"/>
                  </a:lnTo>
                  <a:lnTo>
                    <a:pt x="454824" y="21923"/>
                  </a:lnTo>
                  <a:lnTo>
                    <a:pt x="377748" y="32268"/>
                  </a:lnTo>
                  <a:lnTo>
                    <a:pt x="379964" y="7390"/>
                  </a:lnTo>
                  <a:close/>
                  <a:moveTo>
                    <a:pt x="345982" y="10592"/>
                  </a:moveTo>
                  <a:cubicBezTo>
                    <a:pt x="345982" y="14040"/>
                    <a:pt x="343519" y="44831"/>
                    <a:pt x="343519" y="44831"/>
                  </a:cubicBezTo>
                  <a:lnTo>
                    <a:pt x="314462" y="49511"/>
                  </a:lnTo>
                  <a:lnTo>
                    <a:pt x="314462" y="10592"/>
                  </a:lnTo>
                  <a:lnTo>
                    <a:pt x="345982" y="10592"/>
                  </a:lnTo>
                  <a:close/>
                  <a:moveTo>
                    <a:pt x="278755" y="18474"/>
                  </a:moveTo>
                  <a:lnTo>
                    <a:pt x="278017" y="52466"/>
                  </a:lnTo>
                  <a:cubicBezTo>
                    <a:pt x="278017" y="52466"/>
                    <a:pt x="246250" y="62073"/>
                    <a:pt x="246250" y="58378"/>
                  </a:cubicBezTo>
                  <a:cubicBezTo>
                    <a:pt x="246250" y="54683"/>
                    <a:pt x="245019" y="19706"/>
                    <a:pt x="245019" y="19706"/>
                  </a:cubicBezTo>
                  <a:lnTo>
                    <a:pt x="278755" y="18474"/>
                  </a:lnTo>
                  <a:close/>
                </a:path>
              </a:pathLst>
            </a:custGeom>
            <a:solidFill>
              <a:srgbClr val="4D4D4D"/>
            </a:solidFill>
            <a:ln w="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AT"/>
            </a:p>
          </p:txBody>
        </p:sp>
        <p:sp>
          <p:nvSpPr>
            <p:cNvPr id="66561" name="Freihandform: Form 66560">
              <a:extLst>
                <a:ext uri="{FF2B5EF4-FFF2-40B4-BE49-F238E27FC236}">
                  <a16:creationId xmlns:a16="http://schemas.microsoft.com/office/drawing/2014/main" id="{B17497F0-9C6A-4113-9C69-2A95D37B624D}"/>
                </a:ext>
              </a:extLst>
            </p:cNvPr>
            <p:cNvSpPr/>
            <p:nvPr/>
          </p:nvSpPr>
          <p:spPr>
            <a:xfrm>
              <a:off x="1959482" y="3679016"/>
              <a:ext cx="1776988" cy="1186530"/>
            </a:xfrm>
            <a:custGeom>
              <a:avLst/>
              <a:gdLst>
                <a:gd name="connsiteX0" fmla="*/ 1776989 w 1776988"/>
                <a:gd name="connsiteY0" fmla="*/ 141142 h 1186530"/>
                <a:gd name="connsiteX1" fmla="*/ 312539 w 1776988"/>
                <a:gd name="connsiteY1" fmla="*/ 1186531 h 1186530"/>
                <a:gd name="connsiteX2" fmla="*/ 308845 w 1776988"/>
                <a:gd name="connsiteY2" fmla="*/ 1180866 h 1186530"/>
                <a:gd name="connsiteX3" fmla="*/ 47 w 1776988"/>
                <a:gd name="connsiteY3" fmla="*/ 48279 h 1186530"/>
                <a:gd name="connsiteX4" fmla="*/ 67766 w 1776988"/>
                <a:gd name="connsiteY4" fmla="*/ 0 h 1186530"/>
                <a:gd name="connsiteX5" fmla="*/ 1692033 w 1776988"/>
                <a:gd name="connsiteY5" fmla="*/ 45077 h 1186530"/>
                <a:gd name="connsiteX6" fmla="*/ 1769109 w 1776988"/>
                <a:gd name="connsiteY6" fmla="*/ 109613 h 1186530"/>
                <a:gd name="connsiteX7" fmla="*/ 1776989 w 1776988"/>
                <a:gd name="connsiteY7" fmla="*/ 141142 h 11865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76988" h="1186530">
                  <a:moveTo>
                    <a:pt x="1776989" y="141142"/>
                  </a:moveTo>
                  <a:cubicBezTo>
                    <a:pt x="1181310" y="355688"/>
                    <a:pt x="672803" y="678616"/>
                    <a:pt x="312539" y="1186531"/>
                  </a:cubicBezTo>
                  <a:cubicBezTo>
                    <a:pt x="311307" y="1184807"/>
                    <a:pt x="310076" y="1182836"/>
                    <a:pt x="308845" y="1180866"/>
                  </a:cubicBezTo>
                  <a:lnTo>
                    <a:pt x="47" y="48279"/>
                  </a:lnTo>
                  <a:cubicBezTo>
                    <a:pt x="-1430" y="12316"/>
                    <a:pt x="32060" y="0"/>
                    <a:pt x="67766" y="0"/>
                  </a:cubicBezTo>
                  <a:lnTo>
                    <a:pt x="1692033" y="45077"/>
                  </a:lnTo>
                  <a:cubicBezTo>
                    <a:pt x="1731925" y="52220"/>
                    <a:pt x="1761475" y="70202"/>
                    <a:pt x="1769109" y="109613"/>
                  </a:cubicBezTo>
                  <a:lnTo>
                    <a:pt x="1776989" y="141142"/>
                  </a:lnTo>
                  <a:close/>
                </a:path>
              </a:pathLst>
            </a:custGeom>
            <a:solidFill>
              <a:srgbClr val="C2C2C2"/>
            </a:solidFill>
            <a:ln w="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AT"/>
            </a:p>
          </p:txBody>
        </p:sp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63888" y="448832"/>
            <a:ext cx="5386090" cy="369332"/>
          </a:xfrm>
          <a:solidFill>
            <a:schemeClr val="bg1">
              <a:alpha val="79000"/>
            </a:schemeClr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de-AT" sz="18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Mache den Hintergrund der drei Grafiken transparent!</a:t>
            </a:r>
          </a:p>
        </p:txBody>
      </p:sp>
      <p:pic>
        <p:nvPicPr>
          <p:cNvPr id="2050" name="Picture 2" descr="C:\Program Files (x86)\Microsoft Office\MEDIA\CAGCAT10\j0149627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4431" y="4193773"/>
            <a:ext cx="3749569" cy="2664227"/>
          </a:xfrm>
          <a:prstGeom prst="rect">
            <a:avLst/>
          </a:prstGeom>
          <a:solidFill>
            <a:srgbClr val="FFFFCC"/>
          </a:solidFill>
        </p:spPr>
      </p:pic>
      <p:pic>
        <p:nvPicPr>
          <p:cNvPr id="2051" name="Picture 3" descr="C:\Program Files (x86)\Microsoft Office\MEDIA\CAGCAT10\j0304933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035" y="4824871"/>
            <a:ext cx="1819656" cy="1667866"/>
          </a:xfrm>
          <a:prstGeom prst="rect">
            <a:avLst/>
          </a:prstGeom>
          <a:solidFill>
            <a:srgbClr val="FFFFCC"/>
          </a:solidFill>
        </p:spPr>
      </p:pic>
      <p:pic>
        <p:nvPicPr>
          <p:cNvPr id="2054" name="Picture 6" descr="C:\Users\user\AppData\Local\Microsoft\Windows\Temporary Internet Files\Content.IE5\H38FLDV1\MC900234143[1].wmf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4293096"/>
            <a:ext cx="2323723" cy="1931406"/>
          </a:xfrm>
          <a:prstGeom prst="rect">
            <a:avLst/>
          </a:prstGeom>
          <a:solidFill>
            <a:srgbClr val="FFFFCC"/>
          </a:solidFill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AT"/>
              <a:t>Grafiken verändern</a:t>
            </a:r>
          </a:p>
        </p:txBody>
      </p:sp>
      <p:sp>
        <p:nvSpPr>
          <p:cNvPr id="76807" name="Text Box 7"/>
          <p:cNvSpPr txBox="1">
            <a:spLocks noChangeArrowheads="1"/>
          </p:cNvSpPr>
          <p:nvPr/>
        </p:nvSpPr>
        <p:spPr bwMode="auto">
          <a:xfrm>
            <a:off x="1403350" y="4509120"/>
            <a:ext cx="287972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latin typeface="+mn-lt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r>
              <a:rPr lang="de-AT" dirty="0"/>
              <a:t>Wandle dieses Bild um in ein </a:t>
            </a:r>
            <a:r>
              <a:rPr lang="de-AT" b="1" dirty="0"/>
              <a:t>Graustufen-Bild </a:t>
            </a:r>
            <a:r>
              <a:rPr lang="de-AT" dirty="0"/>
              <a:t>um.</a:t>
            </a:r>
          </a:p>
        </p:txBody>
      </p:sp>
      <p:sp>
        <p:nvSpPr>
          <p:cNvPr id="76831" name="Text Box 31"/>
          <p:cNvSpPr txBox="1">
            <a:spLocks noChangeArrowheads="1"/>
          </p:cNvSpPr>
          <p:nvPr/>
        </p:nvSpPr>
        <p:spPr bwMode="auto">
          <a:xfrm>
            <a:off x="4788024" y="4509120"/>
            <a:ext cx="367240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latin typeface="+mn-lt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r>
              <a:rPr lang="de-AT" dirty="0"/>
              <a:t>Schneide das Bild so zu, dass nur mehr </a:t>
            </a:r>
            <a:br>
              <a:rPr lang="de-AT" dirty="0"/>
            </a:br>
            <a:r>
              <a:rPr lang="de-AT" b="1" dirty="0"/>
              <a:t>eine</a:t>
            </a:r>
            <a:r>
              <a:rPr lang="de-AT" dirty="0"/>
              <a:t> Person sichtbar ist.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1D531231-FC5E-4E2D-BCD4-5A446B2E22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512019" y="2132856"/>
            <a:ext cx="2697614" cy="1915306"/>
          </a:xfrm>
          <a:prstGeom prst="rect">
            <a:avLst/>
          </a:prstGeom>
        </p:spPr>
      </p:pic>
      <p:sp>
        <p:nvSpPr>
          <p:cNvPr id="9" name="Text Box 6">
            <a:extLst>
              <a:ext uri="{FF2B5EF4-FFF2-40B4-BE49-F238E27FC236}">
                <a16:creationId xmlns:a16="http://schemas.microsoft.com/office/drawing/2014/main" id="{879F234D-0C86-4801-8A8E-AE9EA0129F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3648" y="5138608"/>
            <a:ext cx="295423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latin typeface="+mn-lt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pPr>
              <a:spcBef>
                <a:spcPts val="0"/>
              </a:spcBef>
            </a:pPr>
            <a:r>
              <a:rPr lang="de-AT" sz="1400" i="1" dirty="0">
                <a:solidFill>
                  <a:srgbClr val="3366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Bildformat </a:t>
            </a:r>
            <a:r>
              <a:rPr lang="de-AT" i="1" dirty="0">
                <a:solidFill>
                  <a:srgbClr val="336699"/>
                </a:solidFill>
              </a:rPr>
              <a:t>&gt; Anpassen &gt; Farbe  &gt; Farbsättigung &gt; </a:t>
            </a:r>
            <a:r>
              <a:rPr lang="de-AT" b="1" i="1" dirty="0">
                <a:solidFill>
                  <a:srgbClr val="336699"/>
                </a:solidFill>
              </a:rPr>
              <a:t>Sättigung 0 %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9BD9516B-EDEE-42D6-8B12-0F4ED70724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3818" y="1196752"/>
            <a:ext cx="3557434" cy="306527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Text Box 6">
            <a:extLst>
              <a:ext uri="{FF2B5EF4-FFF2-40B4-BE49-F238E27FC236}">
                <a16:creationId xmlns:a16="http://schemas.microsoft.com/office/drawing/2014/main" id="{F8F0A5FA-9F5A-45FF-A948-EF71E19F98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6123" y="5085184"/>
            <a:ext cx="173009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latin typeface="+mn-lt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pPr>
              <a:spcBef>
                <a:spcPts val="0"/>
              </a:spcBef>
            </a:pPr>
            <a:r>
              <a:rPr lang="de-AT" i="1" dirty="0">
                <a:solidFill>
                  <a:srgbClr val="336699"/>
                </a:solidFill>
              </a:rPr>
              <a:t>Formformat &gt; Größe &gt; </a:t>
            </a:r>
            <a:r>
              <a:rPr lang="de-AT" b="1" i="1" dirty="0">
                <a:solidFill>
                  <a:srgbClr val="336699"/>
                </a:solidFill>
              </a:rPr>
              <a:t>Zuschneiden</a:t>
            </a:r>
            <a:r>
              <a:rPr lang="de-AT" i="1" dirty="0">
                <a:solidFill>
                  <a:srgbClr val="336699"/>
                </a:solidFill>
              </a:rPr>
              <a:t> 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D44591D0-9F54-4866-A01C-24C1DDF5243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4" y="4972091"/>
            <a:ext cx="2036322" cy="119321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131747B-9A00-4DF3-B1AA-3F17E5538D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de-AT" dirty="0"/>
              <a:t>Künstlerische Effekte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B98EE071-BED9-478B-A38A-9D20A1E4C72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1059415"/>
            <a:ext cx="8229600" cy="5465929"/>
          </a:xfrm>
          <a:prstGeom prst="rect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4514DA4F-8F02-418D-8719-3AA791B86A0D}"/>
              </a:ext>
            </a:extLst>
          </p:cNvPr>
          <p:cNvSpPr txBox="1"/>
          <p:nvPr/>
        </p:nvSpPr>
        <p:spPr>
          <a:xfrm>
            <a:off x="4211960" y="5798585"/>
            <a:ext cx="4248472" cy="492443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de-AT" sz="1400" dirty="0">
                <a:latin typeface="Calibri" panose="020F0502020204030204" pitchFamily="34" charset="0"/>
                <a:cs typeface="Calibri" panose="020F0502020204030204" pitchFamily="34" charset="0"/>
              </a:rPr>
              <a:t>Gib diesem Bild den künstlerischen Effekt </a:t>
            </a:r>
            <a:r>
              <a:rPr lang="de-AT" sz="1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Zement</a:t>
            </a:r>
            <a:r>
              <a:rPr lang="de-AT" sz="1400" dirty="0">
                <a:latin typeface="Calibri" panose="020F0502020204030204" pitchFamily="34" charset="0"/>
                <a:cs typeface="Calibri" panose="020F0502020204030204" pitchFamily="34" charset="0"/>
              </a:rPr>
              <a:t>!</a:t>
            </a:r>
            <a:br>
              <a:rPr lang="de-AT" sz="1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AT" sz="1200" i="1" dirty="0">
                <a:solidFill>
                  <a:srgbClr val="3366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Bildformat &gt; Anpassen &gt; Künstlerische Effekte &gt; Zement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0B6BE67E-70C6-4636-8572-12360DB2C7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37961" y="3182090"/>
            <a:ext cx="1268078" cy="493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53844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FE55875-B794-4C84-9573-C538C792F4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Salzburg Ansicht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77F0BDB5-CECD-4587-86E6-3512F530075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15616" y="1268760"/>
            <a:ext cx="7002524" cy="4464496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21D081C6-D0E9-416A-B63A-E79821AFD305}"/>
              </a:ext>
            </a:extLst>
          </p:cNvPr>
          <p:cNvSpPr txBox="1"/>
          <p:nvPr/>
        </p:nvSpPr>
        <p:spPr>
          <a:xfrm>
            <a:off x="179512" y="6237312"/>
            <a:ext cx="878497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400" dirty="0">
                <a:latin typeface="Calibri" panose="020F0502020204030204" pitchFamily="34" charset="0"/>
                <a:cs typeface="Calibri" panose="020F0502020204030204" pitchFamily="34" charset="0"/>
              </a:rPr>
              <a:t>Formatiere dieses Bild mit einer Bildformatvorlage wie z. B. </a:t>
            </a:r>
            <a:r>
              <a:rPr lang="de-AT" sz="1400" b="1" dirty="0">
                <a:latin typeface="Calibri" panose="020F0502020204030204" pitchFamily="34" charset="0"/>
                <a:cs typeface="Calibri" panose="020F0502020204030204" pitchFamily="34" charset="0"/>
              </a:rPr>
              <a:t>einfacher Rahmen, weiß</a:t>
            </a:r>
            <a:r>
              <a:rPr lang="de-AT" sz="1400" dirty="0">
                <a:latin typeface="Calibri" panose="020F0502020204030204" pitchFamily="34" charset="0"/>
                <a:cs typeface="Calibri" panose="020F0502020204030204" pitchFamily="34" charset="0"/>
              </a:rPr>
              <a:t>.  </a:t>
            </a:r>
            <a:br>
              <a:rPr lang="de-AT" sz="1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AT" sz="1200" i="1" dirty="0">
                <a:solidFill>
                  <a:srgbClr val="3366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Bildformat &gt; Bildformatvorlagen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B661DEFC-282B-44E3-BD63-8495347D28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7961" y="3182090"/>
            <a:ext cx="1268078" cy="493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74478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Oval 2"/>
          <p:cNvSpPr>
            <a:spLocks noChangeArrowheads="1"/>
          </p:cNvSpPr>
          <p:nvPr/>
        </p:nvSpPr>
        <p:spPr bwMode="auto">
          <a:xfrm>
            <a:off x="1547813" y="549275"/>
            <a:ext cx="3313112" cy="20891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AT"/>
          </a:p>
        </p:txBody>
      </p:sp>
      <p:sp>
        <p:nvSpPr>
          <p:cNvPr id="47107" name="AutoShape 3"/>
          <p:cNvSpPr>
            <a:spLocks noChangeArrowheads="1"/>
          </p:cNvSpPr>
          <p:nvPr/>
        </p:nvSpPr>
        <p:spPr bwMode="auto">
          <a:xfrm>
            <a:off x="5795963" y="333375"/>
            <a:ext cx="1871662" cy="2879725"/>
          </a:xfrm>
          <a:prstGeom prst="moon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AT"/>
          </a:p>
        </p:txBody>
      </p:sp>
      <p:sp>
        <p:nvSpPr>
          <p:cNvPr id="47108" name="AutoShape 4"/>
          <p:cNvSpPr>
            <a:spLocks noChangeArrowheads="1"/>
          </p:cNvSpPr>
          <p:nvPr/>
        </p:nvSpPr>
        <p:spPr bwMode="auto">
          <a:xfrm>
            <a:off x="1835150" y="2997200"/>
            <a:ext cx="4032250" cy="1727200"/>
          </a:xfrm>
          <a:prstGeom prst="rightArrow">
            <a:avLst>
              <a:gd name="adj1" fmla="val 50000"/>
              <a:gd name="adj2" fmla="val 5836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AT" dirty="0"/>
          </a:p>
        </p:txBody>
      </p:sp>
      <p:sp>
        <p:nvSpPr>
          <p:cNvPr id="47109" name="AutoShape 5"/>
          <p:cNvSpPr>
            <a:spLocks noChangeArrowheads="1"/>
          </p:cNvSpPr>
          <p:nvPr/>
        </p:nvSpPr>
        <p:spPr bwMode="auto">
          <a:xfrm rot="993765">
            <a:off x="6372225" y="3573463"/>
            <a:ext cx="1585913" cy="2232025"/>
          </a:xfrm>
          <a:prstGeom prst="curvedLeftArrow">
            <a:avLst>
              <a:gd name="adj1" fmla="val 56296"/>
              <a:gd name="adj2" fmla="val 56296"/>
              <a:gd name="adj3" fmla="val 3259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AT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0E745BBF-D53F-4B44-8F3B-B4C63530EF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3648" y="5949280"/>
            <a:ext cx="619268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ts val="600"/>
              </a:spcBef>
              <a:buFontTx/>
              <a:buNone/>
            </a:pPr>
            <a:r>
              <a:rPr lang="de-AT" sz="1400" kern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Fülle diese Formen mit einem beliebigen Bild!</a:t>
            </a:r>
            <a:br>
              <a:rPr lang="de-AT" sz="1400" kern="12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de-AT" sz="1200" i="1" kern="1200" dirty="0">
                <a:solidFill>
                  <a:srgbClr val="336699"/>
                </a:solidFill>
              </a:rPr>
              <a:t>F</a:t>
            </a:r>
            <a:r>
              <a:rPr lang="de-AT" sz="1200" i="1" dirty="0">
                <a:solidFill>
                  <a:srgbClr val="336699"/>
                </a:solidFill>
              </a:rPr>
              <a:t>ormformat </a:t>
            </a:r>
            <a:r>
              <a:rPr lang="de-AT" sz="1200" i="1" kern="1200" dirty="0">
                <a:solidFill>
                  <a:srgbClr val="336699"/>
                </a:solidFill>
              </a:rPr>
              <a:t>&gt; Formenarten</a:t>
            </a:r>
            <a:r>
              <a:rPr lang="de-AT" sz="1200" i="1" dirty="0">
                <a:solidFill>
                  <a:srgbClr val="336699"/>
                </a:solidFill>
              </a:rPr>
              <a:t> &gt; </a:t>
            </a:r>
            <a:r>
              <a:rPr lang="de-AT" sz="1200" i="1" kern="1200" dirty="0">
                <a:solidFill>
                  <a:srgbClr val="336699"/>
                </a:solidFill>
              </a:rPr>
              <a:t>Fülleffekt &gt; Bild: Wähle z.B. aus den Onlinebildern</a:t>
            </a:r>
            <a:br>
              <a:rPr lang="de-AT" sz="1200" i="1" kern="1200" dirty="0">
                <a:solidFill>
                  <a:srgbClr val="336699"/>
                </a:solidFill>
              </a:rPr>
            </a:br>
            <a:r>
              <a:rPr lang="de-AT" sz="1400" kern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Gib den Formen einen Schatten!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AT" sz="4000" dirty="0"/>
              <a:t>Hintergrundgrafiken ausblenden</a:t>
            </a:r>
          </a:p>
        </p:txBody>
      </p:sp>
      <p:sp>
        <p:nvSpPr>
          <p:cNvPr id="2" name="Pfeil: nach links 1">
            <a:extLst>
              <a:ext uri="{FF2B5EF4-FFF2-40B4-BE49-F238E27FC236}">
                <a16:creationId xmlns:a16="http://schemas.microsoft.com/office/drawing/2014/main" id="{B45E7114-2247-4A9E-A5B5-E10B7AF0B81C}"/>
              </a:ext>
            </a:extLst>
          </p:cNvPr>
          <p:cNvSpPr/>
          <p:nvPr/>
        </p:nvSpPr>
        <p:spPr>
          <a:xfrm>
            <a:off x="1547664" y="2636912"/>
            <a:ext cx="4752528" cy="1143000"/>
          </a:xfrm>
          <a:prstGeom prst="leftArrow">
            <a:avLst>
              <a:gd name="adj1" fmla="val 50000"/>
              <a:gd name="adj2" fmla="val 76299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Blende diese Grafik </a:t>
            </a:r>
            <a:r>
              <a:rPr lang="de-AT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nur für diese Folie </a:t>
            </a:r>
            <a:r>
              <a:rPr lang="de-AT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aus!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D915CA6E-4D52-4DC6-8E37-2692F609A2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4211960"/>
            <a:ext cx="2221070" cy="230425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6DF6071C-7C3D-4FC7-A1D8-25C26E24D121}"/>
              </a:ext>
            </a:extLst>
          </p:cNvPr>
          <p:cNvSpPr txBox="1"/>
          <p:nvPr/>
        </p:nvSpPr>
        <p:spPr>
          <a:xfrm>
            <a:off x="1907704" y="5661248"/>
            <a:ext cx="49685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200" i="1" dirty="0">
                <a:solidFill>
                  <a:srgbClr val="3366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Klicke auf einen freien Bereich der Folie!</a:t>
            </a:r>
          </a:p>
          <a:p>
            <a:r>
              <a:rPr lang="de-AT" sz="1200" b="1" i="1" dirty="0">
                <a:solidFill>
                  <a:srgbClr val="3366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Entwurf &gt; Anpassen &gt; Hintergrund formatieren &gt; Hintergrundgrafiken ausblenden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Formen 2</a:t>
            </a:r>
          </a:p>
        </p:txBody>
      </p:sp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539750" y="3573463"/>
            <a:ext cx="32400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de-DE"/>
          </a:p>
        </p:txBody>
      </p:sp>
      <p:sp>
        <p:nvSpPr>
          <p:cNvPr id="5128" name="Text Box 8"/>
          <p:cNvSpPr txBox="1">
            <a:spLocks noChangeArrowheads="1"/>
          </p:cNvSpPr>
          <p:nvPr/>
        </p:nvSpPr>
        <p:spPr bwMode="auto">
          <a:xfrm>
            <a:off x="539750" y="2864267"/>
            <a:ext cx="5263982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AT" sz="1400" dirty="0">
                <a:latin typeface="Calibri" panose="020F0502020204030204" pitchFamily="34" charset="0"/>
                <a:cs typeface="Calibri" panose="020F0502020204030204" pitchFamily="34" charset="0"/>
              </a:rPr>
              <a:t>Lege die Formatierung des Sechsecks als </a:t>
            </a:r>
            <a:r>
              <a:rPr lang="de-AT" sz="1400" b="1" i="1" dirty="0">
                <a:latin typeface="Calibri" panose="020F0502020204030204" pitchFamily="34" charset="0"/>
                <a:cs typeface="Calibri" panose="020F0502020204030204" pitchFamily="34" charset="0"/>
              </a:rPr>
              <a:t>Standardformatierung</a:t>
            </a:r>
            <a:r>
              <a:rPr lang="de-AT" sz="1400" dirty="0">
                <a:latin typeface="Calibri" panose="020F0502020204030204" pitchFamily="34" charset="0"/>
                <a:cs typeface="Calibri" panose="020F0502020204030204" pitchFamily="34" charset="0"/>
              </a:rPr>
              <a:t> für Formen fest!</a:t>
            </a:r>
          </a:p>
          <a:p>
            <a:pPr>
              <a:spcBef>
                <a:spcPts val="1200"/>
              </a:spcBef>
            </a:pPr>
            <a:r>
              <a:rPr lang="de-DE" sz="1400" dirty="0">
                <a:latin typeface="Calibri" panose="020F0502020204030204" pitchFamily="34" charset="0"/>
                <a:cs typeface="Calibri" panose="020F0502020204030204" pitchFamily="34" charset="0"/>
              </a:rPr>
              <a:t>Beachte: Die Standardformatierung gilt nur für diese Präsentation!</a:t>
            </a:r>
          </a:p>
          <a:p>
            <a:pPr>
              <a:spcBef>
                <a:spcPts val="1200"/>
              </a:spcBef>
            </a:pPr>
            <a:r>
              <a:rPr lang="de-DE" sz="12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Rechtsklick auf das Sechseck, als </a:t>
            </a:r>
            <a:r>
              <a:rPr lang="de-DE" sz="1200" b="1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Standardformatierung festlegen</a:t>
            </a:r>
            <a:endParaRPr lang="de-AT" sz="1200" b="1" i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echseck 2">
            <a:extLst>
              <a:ext uri="{FF2B5EF4-FFF2-40B4-BE49-F238E27FC236}">
                <a16:creationId xmlns:a16="http://schemas.microsoft.com/office/drawing/2014/main" id="{F6FF97FE-4A2F-4D13-AB11-0F67DB48D4ED}"/>
              </a:ext>
            </a:extLst>
          </p:cNvPr>
          <p:cNvSpPr/>
          <p:nvPr/>
        </p:nvSpPr>
        <p:spPr>
          <a:xfrm>
            <a:off x="755576" y="1417638"/>
            <a:ext cx="1252220" cy="1079500"/>
          </a:xfrm>
          <a:prstGeom prst="hexagon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AT"/>
          </a:p>
        </p:txBody>
      </p:sp>
      <p:sp>
        <p:nvSpPr>
          <p:cNvPr id="12" name="Text Box 8">
            <a:extLst>
              <a:ext uri="{FF2B5EF4-FFF2-40B4-BE49-F238E27FC236}">
                <a16:creationId xmlns:a16="http://schemas.microsoft.com/office/drawing/2014/main" id="{E45D426F-CB09-440B-BCA8-35E00267EB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3130" y="4763254"/>
            <a:ext cx="5263982" cy="1046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1400" dirty="0">
                <a:latin typeface="Calibri" panose="020F0502020204030204" pitchFamily="34" charset="0"/>
                <a:cs typeface="Calibri" panose="020F0502020204030204" pitchFamily="34" charset="0"/>
              </a:rPr>
              <a:t>Füge die Form </a:t>
            </a:r>
            <a:r>
              <a:rPr lang="de-DE" sz="1400" b="1" i="1" dirty="0">
                <a:latin typeface="Calibri" panose="020F0502020204030204" pitchFamily="34" charset="0"/>
                <a:cs typeface="Calibri" panose="020F0502020204030204" pitchFamily="34" charset="0"/>
              </a:rPr>
              <a:t>Scrollen: horizontal </a:t>
            </a:r>
            <a:r>
              <a:rPr lang="de-DE" sz="1400" dirty="0">
                <a:latin typeface="Calibri" panose="020F0502020204030204" pitchFamily="34" charset="0"/>
                <a:cs typeface="Calibri" panose="020F0502020204030204" pitchFamily="34" charset="0"/>
              </a:rPr>
              <a:t>ein.</a:t>
            </a:r>
          </a:p>
          <a:p>
            <a:pPr>
              <a:spcBef>
                <a:spcPts val="1200"/>
              </a:spcBef>
            </a:pPr>
            <a:r>
              <a:rPr lang="de-AT" sz="1400" i="1" dirty="0">
                <a:solidFill>
                  <a:srgbClr val="3366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Einfügen &gt; Illustrationen &gt; Formen &gt; Sterne und Banner</a:t>
            </a:r>
            <a:endParaRPr lang="de-AT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1200"/>
              </a:spcBef>
            </a:pPr>
            <a:r>
              <a:rPr lang="de-DE" sz="1400" i="1" dirty="0">
                <a:latin typeface="Calibri" panose="020F0502020204030204" pitchFamily="34" charset="0"/>
                <a:cs typeface="Calibri" panose="020F0502020204030204" pitchFamily="34" charset="0"/>
              </a:rPr>
              <a:t>Beachte: Die Formatierung sollte so wie im Sechseck aussehen!</a:t>
            </a:r>
          </a:p>
        </p:txBody>
      </p:sp>
    </p:spTree>
    <p:extLst>
      <p:ext uri="{BB962C8B-B14F-4D97-AF65-F5344CB8AC3E}">
        <p14:creationId xmlns:p14="http://schemas.microsoft.com/office/powerpoint/2010/main" val="2379629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E261BDA-90B4-4429-8139-1B07B290F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Hintergrundgrafiken ausblenden</a:t>
            </a:r>
            <a:endParaRPr lang="de-AT" dirty="0"/>
          </a:p>
        </p:txBody>
      </p:sp>
      <p:sp>
        <p:nvSpPr>
          <p:cNvPr id="4" name="Text Box 8">
            <a:extLst>
              <a:ext uri="{FF2B5EF4-FFF2-40B4-BE49-F238E27FC236}">
                <a16:creationId xmlns:a16="http://schemas.microsoft.com/office/drawing/2014/main" id="{2A61DE83-AD52-4011-A665-8D79DB1287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9672" y="2492896"/>
            <a:ext cx="526398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AT" sz="1400" dirty="0">
                <a:latin typeface="Calibri" panose="020F0502020204030204" pitchFamily="34" charset="0"/>
                <a:cs typeface="Calibri" panose="020F0502020204030204" pitchFamily="34" charset="0"/>
              </a:rPr>
              <a:t>Blende die Hintergrundgrafiken aus!</a:t>
            </a:r>
            <a:endParaRPr lang="de-DE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1200"/>
              </a:spcBef>
            </a:pPr>
            <a:r>
              <a:rPr lang="de-DE" sz="12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Entwurf &gt; Anpassen &gt; Hintergrund formatieren, Hintergrundgrafiken ausblenden</a:t>
            </a:r>
            <a:endParaRPr lang="de-AT" sz="1200" b="1" i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23723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Bilder 1</a:t>
            </a:r>
            <a:br>
              <a:rPr lang="de-AT" dirty="0"/>
            </a:br>
            <a:r>
              <a:rPr lang="de-AT" sz="2400" dirty="0"/>
              <a:t>Größe ändern, Seitenverhältnis beibehalten</a:t>
            </a:r>
          </a:p>
        </p:txBody>
      </p:sp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539750" y="3573463"/>
            <a:ext cx="32400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de-DE"/>
          </a:p>
        </p:txBody>
      </p:sp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373766" y="4506770"/>
            <a:ext cx="4111662" cy="171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30000"/>
              </a:spcBef>
              <a:spcAft>
                <a:spcPts val="1800"/>
              </a:spcAft>
            </a:pPr>
            <a:r>
              <a:rPr lang="de-AT" sz="1400" dirty="0">
                <a:latin typeface="Calibri" panose="020F0502020204030204" pitchFamily="34" charset="0"/>
                <a:cs typeface="Calibri" panose="020F0502020204030204" pitchFamily="34" charset="0"/>
              </a:rPr>
              <a:t>Ändere die Breite des Bildes auf 22 cm. </a:t>
            </a:r>
            <a:br>
              <a:rPr lang="de-AT" sz="1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AT" sz="1400" dirty="0">
                <a:latin typeface="Calibri" panose="020F0502020204030204" pitchFamily="34" charset="0"/>
                <a:cs typeface="Calibri" panose="020F0502020204030204" pitchFamily="34" charset="0"/>
              </a:rPr>
              <a:t>Das Seitenverhältnis </a:t>
            </a:r>
            <a:r>
              <a:rPr lang="de-AT" sz="1400" b="1" dirty="0">
                <a:latin typeface="Calibri" panose="020F0502020204030204" pitchFamily="34" charset="0"/>
                <a:cs typeface="Calibri" panose="020F0502020204030204" pitchFamily="34" charset="0"/>
              </a:rPr>
              <a:t>soll gleich bleiben</a:t>
            </a:r>
            <a:r>
              <a:rPr lang="de-AT" sz="1400" dirty="0">
                <a:latin typeface="Calibri" panose="020F0502020204030204" pitchFamily="34" charset="0"/>
                <a:cs typeface="Calibri" panose="020F0502020204030204" pitchFamily="34" charset="0"/>
              </a:rPr>
              <a:t>!</a:t>
            </a:r>
          </a:p>
          <a:p>
            <a:pPr marL="171450" indent="-171450">
              <a:spcBef>
                <a:spcPct val="30000"/>
              </a:spcBef>
              <a:buFont typeface="Arial" panose="020B0604020202020204" pitchFamily="34" charset="0"/>
              <a:buChar char="•"/>
            </a:pPr>
            <a:r>
              <a:rPr lang="de-AT" sz="1200" i="1" dirty="0">
                <a:solidFill>
                  <a:srgbClr val="3366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Wähle das Bild aus, </a:t>
            </a:r>
            <a:r>
              <a:rPr lang="de-AT" sz="1200" b="1" i="1" dirty="0">
                <a:solidFill>
                  <a:srgbClr val="3366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Formformat &gt;</a:t>
            </a:r>
            <a:r>
              <a:rPr lang="de-AT" sz="1200" i="1" dirty="0">
                <a:solidFill>
                  <a:srgbClr val="3366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AT" sz="1200" b="1" i="1" dirty="0">
                <a:solidFill>
                  <a:srgbClr val="3366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Größe</a:t>
            </a:r>
          </a:p>
          <a:p>
            <a:pPr marL="171450" indent="-171450">
              <a:spcBef>
                <a:spcPct val="30000"/>
              </a:spcBef>
              <a:buFont typeface="Arial" panose="020B0604020202020204" pitchFamily="34" charset="0"/>
              <a:buChar char="•"/>
            </a:pPr>
            <a:r>
              <a:rPr lang="de-AT" sz="1200" i="1" dirty="0">
                <a:solidFill>
                  <a:srgbClr val="3366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Wechsle im Arbeitsbereich auf </a:t>
            </a:r>
            <a:r>
              <a:rPr lang="de-AT" sz="1200" b="1" i="1" dirty="0">
                <a:solidFill>
                  <a:srgbClr val="3366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Größe und Eigenschaften</a:t>
            </a:r>
          </a:p>
          <a:p>
            <a:pPr marL="171450" indent="-171450">
              <a:spcBef>
                <a:spcPct val="30000"/>
              </a:spcBef>
              <a:buFont typeface="Arial" panose="020B0604020202020204" pitchFamily="34" charset="0"/>
              <a:buChar char="•"/>
            </a:pPr>
            <a:r>
              <a:rPr lang="de-AT" sz="1200" i="1" dirty="0">
                <a:solidFill>
                  <a:srgbClr val="3366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Aktiviere </a:t>
            </a:r>
            <a:r>
              <a:rPr lang="de-AT" sz="1200" b="1" i="1" dirty="0">
                <a:solidFill>
                  <a:srgbClr val="3366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Seitenverhältnis sperren</a:t>
            </a:r>
          </a:p>
          <a:p>
            <a:pPr marL="171450" indent="-171450">
              <a:spcBef>
                <a:spcPct val="30000"/>
              </a:spcBef>
              <a:buFont typeface="Arial" panose="020B0604020202020204" pitchFamily="34" charset="0"/>
              <a:buChar char="•"/>
            </a:pPr>
            <a:r>
              <a:rPr lang="de-AT" sz="1200" i="1" dirty="0">
                <a:solidFill>
                  <a:srgbClr val="3366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Gib die </a:t>
            </a:r>
            <a:r>
              <a:rPr lang="de-AT" sz="1200" b="1" i="1" dirty="0">
                <a:solidFill>
                  <a:srgbClr val="3366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Breite </a:t>
            </a:r>
            <a:r>
              <a:rPr lang="de-AT" sz="1200" i="1" dirty="0">
                <a:solidFill>
                  <a:srgbClr val="3366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ein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64A4C0BC-D115-4FF8-A72A-A30D37407CE1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544" y="1598834"/>
            <a:ext cx="4437185" cy="118209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15" name="Gruppieren 14">
            <a:extLst>
              <a:ext uri="{FF2B5EF4-FFF2-40B4-BE49-F238E27FC236}">
                <a16:creationId xmlns:a16="http://schemas.microsoft.com/office/drawing/2014/main" id="{5A224B62-51EC-4022-B15B-E31E8FEFEA35}"/>
              </a:ext>
            </a:extLst>
          </p:cNvPr>
          <p:cNvGrpSpPr/>
          <p:nvPr/>
        </p:nvGrpSpPr>
        <p:grpSpPr>
          <a:xfrm>
            <a:off x="6372200" y="3756819"/>
            <a:ext cx="2160240" cy="2800312"/>
            <a:chOff x="6372200" y="3756819"/>
            <a:chExt cx="2160240" cy="2800312"/>
          </a:xfrm>
        </p:grpSpPr>
        <p:grpSp>
          <p:nvGrpSpPr>
            <p:cNvPr id="10" name="Gruppieren 9">
              <a:extLst>
                <a:ext uri="{FF2B5EF4-FFF2-40B4-BE49-F238E27FC236}">
                  <a16:creationId xmlns:a16="http://schemas.microsoft.com/office/drawing/2014/main" id="{79BB22A2-418E-4D38-8EB7-9F951FDD72C3}"/>
                </a:ext>
              </a:extLst>
            </p:cNvPr>
            <p:cNvGrpSpPr/>
            <p:nvPr/>
          </p:nvGrpSpPr>
          <p:grpSpPr>
            <a:xfrm>
              <a:off x="6372200" y="3756819"/>
              <a:ext cx="2160240" cy="2800312"/>
              <a:chOff x="6444208" y="3949932"/>
              <a:chExt cx="2160240" cy="2800312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pic>
            <p:nvPicPr>
              <p:cNvPr id="6" name="Grafik 5">
                <a:extLst>
                  <a:ext uri="{FF2B5EF4-FFF2-40B4-BE49-F238E27FC236}">
                    <a16:creationId xmlns:a16="http://schemas.microsoft.com/office/drawing/2014/main" id="{210EF26B-AABE-4039-93C0-198713620CB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444208" y="3949932"/>
                <a:ext cx="2160240" cy="2800312"/>
              </a:xfrm>
              <a:prstGeom prst="rect">
                <a:avLst/>
              </a:prstGeom>
            </p:spPr>
          </p:pic>
          <p:sp>
            <p:nvSpPr>
              <p:cNvPr id="7" name="Ellipse 6">
                <a:extLst>
                  <a:ext uri="{FF2B5EF4-FFF2-40B4-BE49-F238E27FC236}">
                    <a16:creationId xmlns:a16="http://schemas.microsoft.com/office/drawing/2014/main" id="{7AA35A35-3124-4F09-AA7A-97E08E669A9F}"/>
                  </a:ext>
                </a:extLst>
              </p:cNvPr>
              <p:cNvSpPr/>
              <p:nvPr/>
            </p:nvSpPr>
            <p:spPr>
              <a:xfrm>
                <a:off x="7844322" y="4398477"/>
                <a:ext cx="288106" cy="275743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/>
              </a:p>
            </p:txBody>
          </p:sp>
          <p:sp>
            <p:nvSpPr>
              <p:cNvPr id="13" name="Ellipse 12">
                <a:extLst>
                  <a:ext uri="{FF2B5EF4-FFF2-40B4-BE49-F238E27FC236}">
                    <a16:creationId xmlns:a16="http://schemas.microsoft.com/office/drawing/2014/main" id="{5301A63D-BF6E-4920-896D-3884218502E4}"/>
                  </a:ext>
                </a:extLst>
              </p:cNvPr>
              <p:cNvSpPr/>
              <p:nvPr/>
            </p:nvSpPr>
            <p:spPr>
              <a:xfrm>
                <a:off x="6728576" y="6286235"/>
                <a:ext cx="288106" cy="275743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/>
              </a:p>
            </p:txBody>
          </p:sp>
          <p:pic>
            <p:nvPicPr>
              <p:cNvPr id="9" name="Grafik 8">
                <a:extLst>
                  <a:ext uri="{FF2B5EF4-FFF2-40B4-BE49-F238E27FC236}">
                    <a16:creationId xmlns:a16="http://schemas.microsoft.com/office/drawing/2014/main" id="{BE429B3F-2E91-419A-B373-B11D08545CD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28857" y="4980305"/>
                <a:ext cx="195471" cy="252963"/>
              </a:xfrm>
              <a:prstGeom prst="rect">
                <a:avLst/>
              </a:prstGeom>
            </p:spPr>
          </p:pic>
          <p:sp>
            <p:nvSpPr>
              <p:cNvPr id="16" name="Ellipse 15">
                <a:extLst>
                  <a:ext uri="{FF2B5EF4-FFF2-40B4-BE49-F238E27FC236}">
                    <a16:creationId xmlns:a16="http://schemas.microsoft.com/office/drawing/2014/main" id="{3004AF37-EC53-4DB9-B271-1DAD84551B9A}"/>
                  </a:ext>
                </a:extLst>
              </p:cNvPr>
              <p:cNvSpPr/>
              <p:nvPr/>
            </p:nvSpPr>
            <p:spPr>
              <a:xfrm>
                <a:off x="7748654" y="5557607"/>
                <a:ext cx="697890" cy="247657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/>
              </a:p>
            </p:txBody>
          </p:sp>
        </p:grpSp>
        <p:sp>
          <p:nvSpPr>
            <p:cNvPr id="14" name="Rechteck 13">
              <a:extLst>
                <a:ext uri="{FF2B5EF4-FFF2-40B4-BE49-F238E27FC236}">
                  <a16:creationId xmlns:a16="http://schemas.microsoft.com/office/drawing/2014/main" id="{827CB678-CB62-4716-B902-B97E7148248E}"/>
                </a:ext>
              </a:extLst>
            </p:cNvPr>
            <p:cNvSpPr/>
            <p:nvPr/>
          </p:nvSpPr>
          <p:spPr>
            <a:xfrm>
              <a:off x="7940242" y="3882674"/>
              <a:ext cx="356188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de-DE" sz="2400" b="0" cap="none" spc="0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1</a:t>
              </a:r>
            </a:p>
          </p:txBody>
        </p:sp>
        <p:sp>
          <p:nvSpPr>
            <p:cNvPr id="19" name="Rechteck 18">
              <a:extLst>
                <a:ext uri="{FF2B5EF4-FFF2-40B4-BE49-F238E27FC236}">
                  <a16:creationId xmlns:a16="http://schemas.microsoft.com/office/drawing/2014/main" id="{692A01F2-5086-46DE-B694-726F06F39B5A}"/>
                </a:ext>
              </a:extLst>
            </p:cNvPr>
            <p:cNvSpPr/>
            <p:nvPr/>
          </p:nvSpPr>
          <p:spPr>
            <a:xfrm>
              <a:off x="6381261" y="5733256"/>
              <a:ext cx="356188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de-DE" sz="2400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2</a:t>
              </a:r>
              <a:endParaRPr lang="de-DE" sz="24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20" name="Rechteck 19">
              <a:extLst>
                <a:ext uri="{FF2B5EF4-FFF2-40B4-BE49-F238E27FC236}">
                  <a16:creationId xmlns:a16="http://schemas.microsoft.com/office/drawing/2014/main" id="{90977EBA-8C5D-4FD6-B929-7CE75FBFD47F}"/>
                </a:ext>
              </a:extLst>
            </p:cNvPr>
            <p:cNvSpPr/>
            <p:nvPr/>
          </p:nvSpPr>
          <p:spPr>
            <a:xfrm>
              <a:off x="7354584" y="5106145"/>
              <a:ext cx="356188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de-DE" sz="2400" b="0" cap="none" spc="0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10993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Bilder 2</a:t>
            </a:r>
            <a:br>
              <a:rPr lang="de-AT" dirty="0"/>
            </a:br>
            <a:r>
              <a:rPr lang="de-AT" sz="2400" dirty="0"/>
              <a:t>Größe ändern, Seitenverhältnis beibehalten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A38DD459-7747-4961-8A2E-4E4B2054499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525" y="4118431"/>
            <a:ext cx="2660301" cy="1765774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84AA77FC-CF64-4D17-A399-EAD9B5E79CF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81" y="1538052"/>
            <a:ext cx="2271925" cy="1507990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352BCEB9-D9D8-4C22-A4F8-07AE0C19A6B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2136364"/>
            <a:ext cx="2271925" cy="1507990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3126379E-41FF-48E6-9746-8E9D1F6764C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5231" y="2164367"/>
            <a:ext cx="2271925" cy="1507990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FD4CA307-9806-44D8-8F73-8E6D2492462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4310255"/>
            <a:ext cx="1722034" cy="1143000"/>
          </a:xfrm>
          <a:prstGeom prst="rect">
            <a:avLst/>
          </a:prstGeom>
        </p:spPr>
      </p:pic>
      <p:pic>
        <p:nvPicPr>
          <p:cNvPr id="21" name="Grafik 20">
            <a:extLst>
              <a:ext uri="{FF2B5EF4-FFF2-40B4-BE49-F238E27FC236}">
                <a16:creationId xmlns:a16="http://schemas.microsoft.com/office/drawing/2014/main" id="{236AF2B2-C027-41D0-8228-5D93EF50E35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080" y="4551000"/>
            <a:ext cx="2293781" cy="1522497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D06A7F35-4A68-4338-9951-4A095911AE07}"/>
              </a:ext>
            </a:extLst>
          </p:cNvPr>
          <p:cNvSpPr txBox="1"/>
          <p:nvPr/>
        </p:nvSpPr>
        <p:spPr>
          <a:xfrm>
            <a:off x="766" y="6381328"/>
            <a:ext cx="30963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200" dirty="0">
                <a:latin typeface="Calibri" panose="020F0502020204030204" pitchFamily="34" charset="0"/>
                <a:cs typeface="Calibri" panose="020F0502020204030204" pitchFamily="34" charset="0"/>
              </a:rPr>
              <a:t>Ändere die Höhe aller Bilder auf 5,6 cm. </a:t>
            </a:r>
            <a:br>
              <a:rPr lang="de-AT" sz="1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AT" sz="1200" dirty="0">
                <a:latin typeface="Calibri" panose="020F0502020204030204" pitchFamily="34" charset="0"/>
                <a:cs typeface="Calibri" panose="020F0502020204030204" pitchFamily="34" charset="0"/>
              </a:rPr>
              <a:t>Ordne die Bilder in 2 Reihen an. </a:t>
            </a:r>
            <a:endParaRPr lang="de-AT" sz="1200" dirty="0"/>
          </a:p>
        </p:txBody>
      </p:sp>
    </p:spTree>
    <p:extLst>
      <p:ext uri="{BB962C8B-B14F-4D97-AF65-F5344CB8AC3E}">
        <p14:creationId xmlns:p14="http://schemas.microsoft.com/office/powerpoint/2010/main" val="41046284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AT"/>
              <a:t>Textfelder</a:t>
            </a:r>
          </a:p>
        </p:txBody>
      </p:sp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684213" y="1557338"/>
            <a:ext cx="7697787" cy="647700"/>
          </a:xfrm>
          <a:prstGeom prst="rect">
            <a:avLst/>
          </a:prstGeom>
          <a:solidFill>
            <a:srgbClr val="FFFF99"/>
          </a:solidFill>
          <a:ln w="9525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spcBef>
                <a:spcPct val="50000"/>
              </a:spcBef>
            </a:pPr>
            <a:r>
              <a:rPr lang="de-AT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Kopiere dieses Textfeld und füge es auf dieser Folie </a:t>
            </a:r>
            <a:r>
              <a:rPr lang="de-AT" b="1" dirty="0">
                <a:latin typeface="Calibri" panose="020F0502020204030204" pitchFamily="34" charset="0"/>
                <a:cs typeface="Calibri" panose="020F0502020204030204" pitchFamily="34" charset="0"/>
              </a:rPr>
              <a:t>unten</a:t>
            </a:r>
            <a:r>
              <a:rPr lang="de-AT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wieder ein.</a:t>
            </a:r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684213" y="2829780"/>
            <a:ext cx="7697787" cy="100811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1">
                <a:lumMod val="9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/>
          <a:lstStyle/>
          <a:p>
            <a:r>
              <a:rPr lang="de-AT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Zentriere diesen Text horizontal und vertikal!</a:t>
            </a: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7FAA0BB7-D234-45F0-A94A-478FCDCBA0CD}"/>
              </a:ext>
            </a:extLst>
          </p:cNvPr>
          <p:cNvSpPr/>
          <p:nvPr/>
        </p:nvSpPr>
        <p:spPr>
          <a:xfrm>
            <a:off x="657339" y="4005431"/>
            <a:ext cx="684053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AT" sz="1200" i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Start &gt; Absatz: </a:t>
            </a:r>
            <a:r>
              <a:rPr lang="de-AT" sz="1200" b="1" i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Zentriert</a:t>
            </a:r>
            <a:r>
              <a:rPr lang="de-AT" sz="1200" i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br>
              <a:rPr lang="de-AT" sz="1200" i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AT" sz="1200" i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Start &gt; Absatz &gt; Text ausrichten: Mitte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5A82EA6F-45EB-43F6-9E96-B1710CA42AF7}"/>
              </a:ext>
            </a:extLst>
          </p:cNvPr>
          <p:cNvSpPr/>
          <p:nvPr/>
        </p:nvSpPr>
        <p:spPr>
          <a:xfrm>
            <a:off x="684212" y="2344738"/>
            <a:ext cx="763220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AT" sz="1200" i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Klicke auf das Textfeld – Kopieren mit </a:t>
            </a:r>
            <a:r>
              <a:rPr lang="de-AT" sz="1200" b="1" i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Strg + c</a:t>
            </a:r>
            <a:r>
              <a:rPr lang="de-AT" sz="1200" i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dann Einfügen mit </a:t>
            </a:r>
            <a:r>
              <a:rPr lang="de-AT" sz="1200" b="1" i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Strg + v</a:t>
            </a:r>
            <a:r>
              <a:rPr lang="de-AT" sz="1200" i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dann Kopie nach unten schieben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1160D554-5679-4E86-92CB-A2F3D7186D47}"/>
              </a:ext>
            </a:extLst>
          </p:cNvPr>
          <p:cNvSpPr txBox="1"/>
          <p:nvPr/>
        </p:nvSpPr>
        <p:spPr>
          <a:xfrm>
            <a:off x="741495" y="4792831"/>
            <a:ext cx="7560840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sz="1200" dirty="0"/>
              <a:t>Lege die Formatierung </a:t>
            </a:r>
            <a:r>
              <a:rPr lang="de-DE" sz="1200" b="1" dirty="0"/>
              <a:t>dieses</a:t>
            </a:r>
            <a:r>
              <a:rPr lang="de-DE" sz="1200" dirty="0"/>
              <a:t> Textfeldes als </a:t>
            </a:r>
            <a:r>
              <a:rPr lang="de-DE" sz="1200" b="1" i="1" dirty="0"/>
              <a:t>Standardtextfeld</a:t>
            </a:r>
            <a:r>
              <a:rPr lang="de-DE" sz="1200" dirty="0"/>
              <a:t> fest! </a:t>
            </a:r>
            <a:br>
              <a:rPr lang="de-DE" sz="1200" dirty="0"/>
            </a:br>
            <a:r>
              <a:rPr lang="de-DE" sz="1200" i="1" dirty="0"/>
              <a:t>Anmerkung: Jedes neue Textfeld in dieser (nur dieser!) Präsentation hat genau dieses Aussehen!</a:t>
            </a:r>
            <a:endParaRPr lang="de-AT" sz="1200" i="1" dirty="0"/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4B315EEC-BBF7-4346-906E-377A6F660220}"/>
              </a:ext>
            </a:extLst>
          </p:cNvPr>
          <p:cNvSpPr/>
          <p:nvPr/>
        </p:nvSpPr>
        <p:spPr>
          <a:xfrm>
            <a:off x="707259" y="5231824"/>
            <a:ext cx="684053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AT" sz="1200" i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Rechtsklick auf den Rand des Textfeldes, </a:t>
            </a:r>
            <a:r>
              <a:rPr lang="de-AT" sz="1200" b="1" i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Als Standardtextfeld festlegen 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4" name="Text Box 8"/>
          <p:cNvSpPr txBox="1">
            <a:spLocks noChangeArrowheads="1"/>
          </p:cNvSpPr>
          <p:nvPr/>
        </p:nvSpPr>
        <p:spPr bwMode="auto">
          <a:xfrm>
            <a:off x="900113" y="1052513"/>
            <a:ext cx="7921625" cy="692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AT" dirty="0">
                <a:latin typeface="Calibri" panose="020F0502020204030204" pitchFamily="34" charset="0"/>
                <a:cs typeface="Calibri" panose="020F0502020204030204" pitchFamily="34" charset="0"/>
              </a:rPr>
              <a:t>Bring das rote Zeichnungsobjekt in den Hintergrund!</a:t>
            </a:r>
          </a:p>
          <a:p>
            <a:pPr>
              <a:spcBef>
                <a:spcPct val="50000"/>
              </a:spcBef>
            </a:pPr>
            <a:r>
              <a:rPr lang="de-AT" sz="1400" i="1" dirty="0">
                <a:solidFill>
                  <a:srgbClr val="3366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2x auf das Objekt klicken &gt; Formformat &gt; Anordnen &gt; Ebene nach hinten &gt; in den Hintergrund</a:t>
            </a:r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88913"/>
            <a:ext cx="8229600" cy="809625"/>
          </a:xfrm>
        </p:spPr>
        <p:txBody>
          <a:bodyPr/>
          <a:lstStyle/>
          <a:p>
            <a:r>
              <a:rPr lang="de-AT"/>
              <a:t>Zeichnungsobjekte anordnen</a:t>
            </a:r>
          </a:p>
        </p:txBody>
      </p:sp>
      <p:grpSp>
        <p:nvGrpSpPr>
          <p:cNvPr id="2" name="Gruppieren 1"/>
          <p:cNvGrpSpPr/>
          <p:nvPr/>
        </p:nvGrpSpPr>
        <p:grpSpPr>
          <a:xfrm>
            <a:off x="1187450" y="2276475"/>
            <a:ext cx="7272338" cy="1439863"/>
            <a:chOff x="1187450" y="2276475"/>
            <a:chExt cx="7272338" cy="143986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9223" name="Oval 7"/>
            <p:cNvSpPr>
              <a:spLocks noChangeArrowheads="1"/>
            </p:cNvSpPr>
            <p:nvPr/>
          </p:nvSpPr>
          <p:spPr bwMode="auto">
            <a:xfrm>
              <a:off x="5219700" y="2276475"/>
              <a:ext cx="3240088" cy="1439863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AT"/>
            </a:p>
          </p:txBody>
        </p:sp>
        <p:sp>
          <p:nvSpPr>
            <p:cNvPr id="9221" name="Oval 5"/>
            <p:cNvSpPr>
              <a:spLocks noChangeArrowheads="1"/>
            </p:cNvSpPr>
            <p:nvPr/>
          </p:nvSpPr>
          <p:spPr bwMode="auto">
            <a:xfrm>
              <a:off x="1187450" y="2276475"/>
              <a:ext cx="3240088" cy="1439863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AT"/>
            </a:p>
          </p:txBody>
        </p:sp>
        <p:sp>
          <p:nvSpPr>
            <p:cNvPr id="9222" name="Oval 6"/>
            <p:cNvSpPr>
              <a:spLocks noChangeArrowheads="1"/>
            </p:cNvSpPr>
            <p:nvPr/>
          </p:nvSpPr>
          <p:spPr bwMode="auto">
            <a:xfrm>
              <a:off x="3203575" y="2276475"/>
              <a:ext cx="3240088" cy="1439863"/>
            </a:xfrm>
            <a:prstGeom prst="ellipse">
              <a:avLst/>
            </a:prstGeom>
            <a:gradFill>
              <a:gsLst>
                <a:gs pos="0">
                  <a:srgbClr val="FF5B5B"/>
                </a:gs>
                <a:gs pos="100000">
                  <a:srgbClr val="C00000"/>
                </a:gs>
              </a:gsLst>
              <a:path path="circle">
                <a:fillToRect l="50000" t="130000" r="50000" b="-30000"/>
              </a:path>
            </a:gradFill>
            <a:ln w="9525">
              <a:noFill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endParaRPr lang="de-AT"/>
            </a:p>
          </p:txBody>
        </p:sp>
      </p:grpSp>
      <p:sp>
        <p:nvSpPr>
          <p:cNvPr id="9225" name="Text Box 9"/>
          <p:cNvSpPr txBox="1">
            <a:spLocks noChangeArrowheads="1"/>
          </p:cNvSpPr>
          <p:nvPr/>
        </p:nvSpPr>
        <p:spPr bwMode="auto">
          <a:xfrm>
            <a:off x="1158179" y="4073525"/>
            <a:ext cx="64817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AT" dirty="0">
                <a:latin typeface="Calibri" panose="020F0502020204030204" pitchFamily="34" charset="0"/>
                <a:cs typeface="Calibri" panose="020F0502020204030204" pitchFamily="34" charset="0"/>
              </a:rPr>
              <a:t>Bring das gelbe Zeichnungsobjekt in den Vordergrund!</a:t>
            </a:r>
          </a:p>
        </p:txBody>
      </p:sp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0F8BBE82-106A-4DB1-B8BF-413E6DFA7D67}"/>
              </a:ext>
            </a:extLst>
          </p:cNvPr>
          <p:cNvGrpSpPr/>
          <p:nvPr/>
        </p:nvGrpSpPr>
        <p:grpSpPr>
          <a:xfrm>
            <a:off x="2807494" y="4726012"/>
            <a:ext cx="3814762" cy="1511300"/>
            <a:chOff x="2807494" y="4726012"/>
            <a:chExt cx="3814762" cy="1511300"/>
          </a:xfrm>
        </p:grpSpPr>
        <p:sp>
          <p:nvSpPr>
            <p:cNvPr id="9226" name="AutoShape 10"/>
            <p:cNvSpPr>
              <a:spLocks noChangeArrowheads="1"/>
            </p:cNvSpPr>
            <p:nvPr/>
          </p:nvSpPr>
          <p:spPr bwMode="auto">
            <a:xfrm>
              <a:off x="3752222" y="4726012"/>
              <a:ext cx="1943100" cy="1511300"/>
            </a:xfrm>
            <a:prstGeom prst="star5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endParaRPr lang="de-AT"/>
            </a:p>
          </p:txBody>
        </p:sp>
        <p:grpSp>
          <p:nvGrpSpPr>
            <p:cNvPr id="9230" name="Group 14"/>
            <p:cNvGrpSpPr>
              <a:grpSpLocks/>
            </p:cNvGrpSpPr>
            <p:nvPr/>
          </p:nvGrpSpPr>
          <p:grpSpPr bwMode="auto">
            <a:xfrm>
              <a:off x="2807494" y="4869681"/>
              <a:ext cx="3814762" cy="1223963"/>
              <a:chOff x="1837" y="3158"/>
              <a:chExt cx="2403" cy="771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9227" name="AutoShape 11"/>
              <p:cNvSpPr>
                <a:spLocks noChangeArrowheads="1"/>
              </p:cNvSpPr>
              <p:nvPr/>
            </p:nvSpPr>
            <p:spPr bwMode="auto">
              <a:xfrm>
                <a:off x="1837" y="3158"/>
                <a:ext cx="1224" cy="771"/>
              </a:xfrm>
              <a:prstGeom prst="hexagon">
                <a:avLst>
                  <a:gd name="adj" fmla="val 39689"/>
                  <a:gd name="vf" fmla="val 115470"/>
                </a:avLst>
              </a:prstGeom>
              <a:gradFill flip="none" rotWithShape="1">
                <a:gsLst>
                  <a:gs pos="0">
                    <a:schemeClr val="accent5">
                      <a:lumMod val="40000"/>
                      <a:lumOff val="60000"/>
                    </a:schemeClr>
                  </a:gs>
                  <a:gs pos="46000">
                    <a:schemeClr val="accent5">
                      <a:lumMod val="95000"/>
                      <a:lumOff val="5000"/>
                    </a:schemeClr>
                  </a:gs>
                  <a:gs pos="100000">
                    <a:schemeClr val="accent5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  <a:tileRect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AT"/>
              </a:p>
            </p:txBody>
          </p:sp>
          <p:sp>
            <p:nvSpPr>
              <p:cNvPr id="9228" name="AutoShape 12"/>
              <p:cNvSpPr>
                <a:spLocks noChangeArrowheads="1"/>
              </p:cNvSpPr>
              <p:nvPr/>
            </p:nvSpPr>
            <p:spPr bwMode="auto">
              <a:xfrm>
                <a:off x="3016" y="3158"/>
                <a:ext cx="1224" cy="771"/>
              </a:xfrm>
              <a:prstGeom prst="hexagon">
                <a:avLst>
                  <a:gd name="adj" fmla="val 39689"/>
                  <a:gd name="vf" fmla="val 115470"/>
                </a:avLst>
              </a:prstGeom>
              <a:gradFill flip="none" rotWithShape="1">
                <a:gsLst>
                  <a:gs pos="0">
                    <a:schemeClr val="accent5">
                      <a:lumMod val="40000"/>
                      <a:lumOff val="60000"/>
                    </a:schemeClr>
                  </a:gs>
                  <a:gs pos="46000">
                    <a:schemeClr val="accent5">
                      <a:lumMod val="95000"/>
                      <a:lumOff val="5000"/>
                    </a:schemeClr>
                  </a:gs>
                  <a:gs pos="100000">
                    <a:schemeClr val="accent5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  <a:tileRect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AT"/>
              </a:p>
            </p:txBody>
          </p:sp>
        </p:grpSp>
      </p:grpSp>
    </p:spTree>
  </p:cSld>
  <p:clrMapOvr>
    <a:masterClrMapping/>
  </p:clrMapOvr>
  <p:transition>
    <p:zoom dir="in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Vorteile des ECDL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de-AT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Umfassende Kenntnisse </a:t>
            </a:r>
          </a:p>
          <a:p>
            <a:r>
              <a:rPr lang="de-AT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Praktische Fertigkeiten</a:t>
            </a:r>
          </a:p>
          <a:p>
            <a:r>
              <a:rPr lang="de-AT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Produktunabhängigkeit </a:t>
            </a:r>
          </a:p>
        </p:txBody>
      </p:sp>
      <p:sp>
        <p:nvSpPr>
          <p:cNvPr id="70660" name="AutoShape 4"/>
          <p:cNvSpPr>
            <a:spLocks noChangeArrowheads="1"/>
          </p:cNvSpPr>
          <p:nvPr/>
        </p:nvSpPr>
        <p:spPr bwMode="auto">
          <a:xfrm>
            <a:off x="4259036" y="2020323"/>
            <a:ext cx="3672408" cy="3533527"/>
          </a:xfrm>
          <a:prstGeom prst="smileyFace">
            <a:avLst>
              <a:gd name="adj" fmla="val 4653"/>
            </a:avLst>
          </a:prstGeom>
          <a:gradFill rotWithShape="0">
            <a:gsLst>
              <a:gs pos="0">
                <a:schemeClr val="bg1"/>
              </a:gs>
              <a:gs pos="100000">
                <a:srgbClr val="FFCC99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99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AT"/>
          </a:p>
        </p:txBody>
      </p:sp>
      <p:pic>
        <p:nvPicPr>
          <p:cNvPr id="70661" name="Picture 5" descr="BS00580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4876800"/>
            <a:ext cx="1830388" cy="1541463"/>
          </a:xfrm>
          <a:prstGeom prst="rect">
            <a:avLst/>
          </a:prstGeom>
          <a:noFill/>
        </p:spPr>
      </p:pic>
      <p:sp>
        <p:nvSpPr>
          <p:cNvPr id="6" name="Text Box 9">
            <a:extLst>
              <a:ext uri="{FF2B5EF4-FFF2-40B4-BE49-F238E27FC236}">
                <a16:creationId xmlns:a16="http://schemas.microsoft.com/office/drawing/2014/main" id="{91ECE445-EC1C-494C-ACCD-E08D926507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1921" y="5759450"/>
            <a:ext cx="460628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de-AT" dirty="0"/>
              <a:t>Bring die Smiley-Grafik in den Hintergrund!</a:t>
            </a:r>
          </a:p>
        </p:txBody>
      </p:sp>
    </p:spTree>
  </p:cSld>
  <p:clrMapOvr>
    <a:masterClrMapping/>
  </p:clrMapOvr>
  <p:transition/>
</p:sld>
</file>

<file path=ppt/theme/theme1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solidFill>
          <a:schemeClr val="bg1">
            <a:lumMod val="95000"/>
          </a:schemeClr>
        </a:solidFill>
      </a:spPr>
      <a:bodyPr wrap="square" rtlCol="0">
        <a:spAutoFit/>
      </a:bodyPr>
      <a:lstStyle>
        <a:defPPr algn="l">
          <a:defRPr sz="1200" dirty="0" smtClean="0"/>
        </a:defPPr>
      </a:lstStyle>
    </a:tx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Standarddesign">
  <a:themeElements>
    <a:clrScheme name="1_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Fetzen">
  <a:themeElements>
    <a:clrScheme name="Fetzen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Fetzen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Fetzen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4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90dcfa79-2d89-47ef-bc80-866a5b3e318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68DA949D244DDC4D8927FC2E7EFC5E85" ma:contentTypeVersion="15" ma:contentTypeDescription="Ein neues Dokument erstellen." ma:contentTypeScope="" ma:versionID="98628442dcb1697c969dcee7ce9550f8">
  <xsd:schema xmlns:xsd="http://www.w3.org/2001/XMLSchema" xmlns:xs="http://www.w3.org/2001/XMLSchema" xmlns:p="http://schemas.microsoft.com/office/2006/metadata/properties" xmlns:ns3="90dcfa79-2d89-47ef-bc80-866a5b3e3183" xmlns:ns4="8baa7261-70d0-45ca-b925-0e0e2c0f4054" targetNamespace="http://schemas.microsoft.com/office/2006/metadata/properties" ma:root="true" ma:fieldsID="c2dab443bb08fcee64ad4d0e83d73c58" ns3:_="" ns4:_="">
    <xsd:import namespace="90dcfa79-2d89-47ef-bc80-866a5b3e3183"/>
    <xsd:import namespace="8baa7261-70d0-45ca-b925-0e0e2c0f405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4:SharedWithUsers" minOccurs="0"/>
                <xsd:element ref="ns4:SharedWithDetails" minOccurs="0"/>
                <xsd:element ref="ns4:SharingHintHash" minOccurs="0"/>
                <xsd:element ref="ns3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0dcfa79-2d89-47ef-bc80-866a5b3e318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baa7261-70d0-45ca-b925-0e0e2c0f4054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1" nillable="true" ma:displayName="Freigabehinweis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33E2F70-AED2-459F-B899-CCAF39E3E58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67F6737-ED45-4E92-B862-2E592BC28B38}">
  <ds:schemaRefs>
    <ds:schemaRef ds:uri="8baa7261-70d0-45ca-b925-0e0e2c0f4054"/>
    <ds:schemaRef ds:uri="http://schemas.microsoft.com/office/2006/metadata/properties"/>
    <ds:schemaRef ds:uri="http://schemas.microsoft.com/office/infopath/2007/PartnerControls"/>
    <ds:schemaRef ds:uri="http://schemas.microsoft.com/office/2006/documentManagement/types"/>
    <ds:schemaRef ds:uri="http://purl.org/dc/terms/"/>
    <ds:schemaRef ds:uri="http://purl.org/dc/elements/1.1/"/>
    <ds:schemaRef ds:uri="http://purl.org/dc/dcmitype/"/>
    <ds:schemaRef ds:uri="http://schemas.openxmlformats.org/package/2006/metadata/core-properties"/>
    <ds:schemaRef ds:uri="90dcfa79-2d89-47ef-bc80-866a5b3e3183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BC3855BE-5EF8-41AC-8471-EBB52487715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0dcfa79-2d89-47ef-bc80-866a5b3e3183"/>
    <ds:schemaRef ds:uri="8baa7261-70d0-45ca-b925-0e0e2c0f405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1177</Words>
  <Application>Microsoft Office PowerPoint</Application>
  <PresentationFormat>Bildschirmpräsentation (4:3)</PresentationFormat>
  <Paragraphs>156</Paragraphs>
  <Slides>28</Slides>
  <Notes>26</Notes>
  <HiddenSlides>1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3</vt:i4>
      </vt:variant>
      <vt:variant>
        <vt:lpstr>Folientitel</vt:lpstr>
      </vt:variant>
      <vt:variant>
        <vt:i4>28</vt:i4>
      </vt:variant>
    </vt:vector>
  </HeadingPairs>
  <TitlesOfParts>
    <vt:vector size="37" baseType="lpstr">
      <vt:lpstr>Arial</vt:lpstr>
      <vt:lpstr>Arial Black</vt:lpstr>
      <vt:lpstr>Calibri</vt:lpstr>
      <vt:lpstr>Calibri Light</vt:lpstr>
      <vt:lpstr>Century Gothic</vt:lpstr>
      <vt:lpstr>Wingdings 3</vt:lpstr>
      <vt:lpstr>Standarddesign</vt:lpstr>
      <vt:lpstr>1_Standarddesign</vt:lpstr>
      <vt:lpstr>Fetzen</vt:lpstr>
      <vt:lpstr>Textfelder, Grafiken</vt:lpstr>
      <vt:lpstr>Formen</vt:lpstr>
      <vt:lpstr>Formen 2</vt:lpstr>
      <vt:lpstr>Hintergrundgrafiken ausblenden</vt:lpstr>
      <vt:lpstr>Bilder 1 Größe ändern, Seitenverhältnis beibehalten</vt:lpstr>
      <vt:lpstr>Bilder 2 Größe ändern, Seitenverhältnis beibehalten</vt:lpstr>
      <vt:lpstr>Textfelder</vt:lpstr>
      <vt:lpstr>Zeichnungsobjekte anordnen</vt:lpstr>
      <vt:lpstr>Vorteile des ECDL</vt:lpstr>
      <vt:lpstr>Zeichnungsobjekte animieren</vt:lpstr>
      <vt:lpstr>Zeichnungsobjekte verändern</vt:lpstr>
      <vt:lpstr>Zeichnungsobjekte drehen und spiegeln</vt:lpstr>
      <vt:lpstr>PowerPoint-Präsentation</vt:lpstr>
      <vt:lpstr>PowerPoint-Präsentation</vt:lpstr>
      <vt:lpstr>Arbeiten mit Grafiken</vt:lpstr>
      <vt:lpstr>Erdteile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Grafiken verändern</vt:lpstr>
      <vt:lpstr>Künstlerische Effekte</vt:lpstr>
      <vt:lpstr>Salzburg Ansicht</vt:lpstr>
      <vt:lpstr>PowerPoint-Präsentation</vt:lpstr>
      <vt:lpstr>Hintergrundgrafiken ausblenden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2019-05-18T10:13:41Z</dcterms:created>
  <dcterms:modified xsi:type="dcterms:W3CDTF">2023-08-04T08:00:45Z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0x01010068DA949D244DDC4D8927FC2E7EFC5E85</vt:lpwstr>
  </property>
</Properties>
</file>