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2" r:id="rId1"/>
  </p:sldMasterIdLst>
  <p:notesMasterIdLst>
    <p:notesMasterId r:id="rId8"/>
  </p:notesMasterIdLst>
  <p:sldIdLst>
    <p:sldId id="260" r:id="rId2"/>
    <p:sldId id="259" r:id="rId3"/>
    <p:sldId id="258" r:id="rId4"/>
    <p:sldId id="261" r:id="rId5"/>
    <p:sldId id="262" r:id="rId6"/>
    <p:sldId id="263" r:id="rId7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30" autoAdjust="0"/>
    <p:restoredTop sz="73693" autoAdjust="0"/>
  </p:normalViewPr>
  <p:slideViewPr>
    <p:cSldViewPr snapToGrid="0">
      <p:cViewPr varScale="1">
        <p:scale>
          <a:sx n="67" d="100"/>
          <a:sy n="67" d="100"/>
        </p:scale>
        <p:origin x="51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ois Klotz" userId="0e7873f3-c968-46a8-ac9c-5d38456ab073" providerId="ADAL" clId="{BBCE342C-0FAB-45E0-862A-F803F8CA03EA}"/>
    <pc:docChg chg="modSld">
      <pc:chgData name="Alois Klotz" userId="0e7873f3-c968-46a8-ac9c-5d38456ab073" providerId="ADAL" clId="{BBCE342C-0FAB-45E0-862A-F803F8CA03EA}" dt="2024-01-21T20:30:57.003" v="0" actId="1076"/>
      <pc:docMkLst>
        <pc:docMk/>
      </pc:docMkLst>
      <pc:sldChg chg="modSp mod">
        <pc:chgData name="Alois Klotz" userId="0e7873f3-c968-46a8-ac9c-5d38456ab073" providerId="ADAL" clId="{BBCE342C-0FAB-45E0-862A-F803F8CA03EA}" dt="2024-01-21T20:30:57.003" v="0" actId="1076"/>
        <pc:sldMkLst>
          <pc:docMk/>
          <pc:sldMk cId="3754331288" sldId="262"/>
        </pc:sldMkLst>
        <pc:spChg chg="mod">
          <ac:chgData name="Alois Klotz" userId="0e7873f3-c968-46a8-ac9c-5d38456ab073" providerId="ADAL" clId="{BBCE342C-0FAB-45E0-862A-F803F8CA03EA}" dt="2024-01-21T20:30:57.003" v="0" actId="1076"/>
          <ac:spMkLst>
            <pc:docMk/>
            <pc:sldMk cId="3754331288" sldId="262"/>
            <ac:spMk id="3" creationId="{C3BC6D27-D3A2-8054-E7AB-270E2B3C3FB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C1CE06-4737-4D1D-8EEC-E96972A1956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8654A666-79D7-426F-B662-1AD884C36F88}">
      <dgm:prSet phldrT="[Text]"/>
      <dgm:spPr/>
      <dgm:t>
        <a:bodyPr/>
        <a:lstStyle/>
        <a:p>
          <a:r>
            <a:rPr lang="de-AT" dirty="0"/>
            <a:t>Smartphone</a:t>
          </a:r>
        </a:p>
      </dgm:t>
    </dgm:pt>
    <dgm:pt modelId="{339F515D-DE3A-4152-B2A7-4B80F3160D96}" type="parTrans" cxnId="{4DDD1240-EBB0-4FA4-957F-6D848B83B03A}">
      <dgm:prSet/>
      <dgm:spPr/>
      <dgm:t>
        <a:bodyPr/>
        <a:lstStyle/>
        <a:p>
          <a:endParaRPr lang="de-AT"/>
        </a:p>
      </dgm:t>
    </dgm:pt>
    <dgm:pt modelId="{EFE54C62-187C-4157-A0E8-78498775706A}" type="sibTrans" cxnId="{4DDD1240-EBB0-4FA4-957F-6D848B83B03A}">
      <dgm:prSet/>
      <dgm:spPr/>
      <dgm:t>
        <a:bodyPr/>
        <a:lstStyle/>
        <a:p>
          <a:endParaRPr lang="de-AT"/>
        </a:p>
      </dgm:t>
    </dgm:pt>
    <dgm:pt modelId="{5F28DA6A-7E57-4E01-B7CB-A60ECE2AC7B0}">
      <dgm:prSet phldrT="[Text]"/>
      <dgm:spPr/>
      <dgm:t>
        <a:bodyPr/>
        <a:lstStyle/>
        <a:p>
          <a:r>
            <a:rPr lang="de-AT" dirty="0"/>
            <a:t>IMEI-Nummer</a:t>
          </a:r>
        </a:p>
      </dgm:t>
    </dgm:pt>
    <dgm:pt modelId="{5B21274C-FB19-4131-BC20-E29E7A2D1597}" type="parTrans" cxnId="{26F2C234-6673-4D88-85B7-8113DFA79318}">
      <dgm:prSet/>
      <dgm:spPr/>
      <dgm:t>
        <a:bodyPr/>
        <a:lstStyle/>
        <a:p>
          <a:endParaRPr lang="de-AT"/>
        </a:p>
      </dgm:t>
    </dgm:pt>
    <dgm:pt modelId="{3F8E0905-3AA6-4ECB-82F9-D3CDC3035C08}" type="sibTrans" cxnId="{26F2C234-6673-4D88-85B7-8113DFA79318}">
      <dgm:prSet/>
      <dgm:spPr/>
      <dgm:t>
        <a:bodyPr/>
        <a:lstStyle/>
        <a:p>
          <a:endParaRPr lang="de-AT"/>
        </a:p>
      </dgm:t>
    </dgm:pt>
    <dgm:pt modelId="{C1A4AC7D-2080-4E52-BC3E-FF667A4B1FD4}">
      <dgm:prSet phldrT="[Text]"/>
      <dgm:spPr/>
      <dgm:t>
        <a:bodyPr/>
        <a:lstStyle/>
        <a:p>
          <a:r>
            <a:rPr lang="de-AT" dirty="0"/>
            <a:t>Kundenkennwort</a:t>
          </a:r>
        </a:p>
      </dgm:t>
    </dgm:pt>
    <dgm:pt modelId="{D77BD0F2-F6EF-4FA2-B244-D2D33393E33E}" type="parTrans" cxnId="{EB67D383-E38B-424C-8786-9F575495AB1C}">
      <dgm:prSet/>
      <dgm:spPr/>
      <dgm:t>
        <a:bodyPr/>
        <a:lstStyle/>
        <a:p>
          <a:endParaRPr lang="de-AT"/>
        </a:p>
      </dgm:t>
    </dgm:pt>
    <dgm:pt modelId="{CD3424D8-8AC5-4B4C-8755-F2F91FD2A37C}" type="sibTrans" cxnId="{EB67D383-E38B-424C-8786-9F575495AB1C}">
      <dgm:prSet/>
      <dgm:spPr/>
      <dgm:t>
        <a:bodyPr/>
        <a:lstStyle/>
        <a:p>
          <a:endParaRPr lang="de-AT"/>
        </a:p>
      </dgm:t>
    </dgm:pt>
    <dgm:pt modelId="{AE1C9DB3-D5C6-4D2E-93CB-25A7D32066E9}">
      <dgm:prSet phldrT="[Text]"/>
      <dgm:spPr/>
      <dgm:t>
        <a:bodyPr/>
        <a:lstStyle/>
        <a:p>
          <a:r>
            <a:rPr lang="de-AT" dirty="0"/>
            <a:t>laufende Sicherung</a:t>
          </a:r>
        </a:p>
      </dgm:t>
    </dgm:pt>
    <dgm:pt modelId="{112BB857-7280-44DF-9EB4-39123E2AC780}" type="parTrans" cxnId="{99A0C49B-19C5-4289-BF69-4663F05CDC50}">
      <dgm:prSet/>
      <dgm:spPr/>
      <dgm:t>
        <a:bodyPr/>
        <a:lstStyle/>
        <a:p>
          <a:endParaRPr lang="de-AT"/>
        </a:p>
      </dgm:t>
    </dgm:pt>
    <dgm:pt modelId="{3146D710-94CF-44A8-9396-813C969879E9}" type="sibTrans" cxnId="{99A0C49B-19C5-4289-BF69-4663F05CDC50}">
      <dgm:prSet/>
      <dgm:spPr/>
      <dgm:t>
        <a:bodyPr/>
        <a:lstStyle/>
        <a:p>
          <a:endParaRPr lang="de-AT"/>
        </a:p>
      </dgm:t>
    </dgm:pt>
    <dgm:pt modelId="{3D1A94F6-E827-4ABB-A559-C25E1B395CDD}">
      <dgm:prSet phldrT="[Text]"/>
      <dgm:spPr/>
      <dgm:t>
        <a:bodyPr/>
        <a:lstStyle/>
        <a:p>
          <a:r>
            <a:rPr lang="de-AT" dirty="0"/>
            <a:t>offizielle Stores</a:t>
          </a:r>
        </a:p>
      </dgm:t>
    </dgm:pt>
    <dgm:pt modelId="{2F271CBA-35ED-4F7E-A89D-9F85B8703A56}" type="parTrans" cxnId="{D944AC41-BFD3-4EC9-8508-E9A88CF2EA5C}">
      <dgm:prSet/>
      <dgm:spPr/>
      <dgm:t>
        <a:bodyPr/>
        <a:lstStyle/>
        <a:p>
          <a:endParaRPr lang="de-AT"/>
        </a:p>
      </dgm:t>
    </dgm:pt>
    <dgm:pt modelId="{F323FCD6-6E7D-4CEF-91EB-4F842737E778}" type="sibTrans" cxnId="{D944AC41-BFD3-4EC9-8508-E9A88CF2EA5C}">
      <dgm:prSet/>
      <dgm:spPr/>
      <dgm:t>
        <a:bodyPr/>
        <a:lstStyle/>
        <a:p>
          <a:endParaRPr lang="de-AT"/>
        </a:p>
      </dgm:t>
    </dgm:pt>
    <dgm:pt modelId="{BE191F6B-97B7-4EDC-8058-CC9772579BC6}">
      <dgm:prSet/>
      <dgm:spPr/>
      <dgm:t>
        <a:bodyPr/>
        <a:lstStyle/>
        <a:p>
          <a:r>
            <a:rPr lang="de-AT" dirty="0"/>
            <a:t>Handyortung</a:t>
          </a:r>
        </a:p>
      </dgm:t>
    </dgm:pt>
    <dgm:pt modelId="{58174557-84D3-4231-ABC0-0C54D7024DFC}" type="parTrans" cxnId="{39F62693-D97B-4115-A16E-401ABF7E2212}">
      <dgm:prSet/>
      <dgm:spPr/>
      <dgm:t>
        <a:bodyPr/>
        <a:lstStyle/>
        <a:p>
          <a:endParaRPr lang="de-AT"/>
        </a:p>
      </dgm:t>
    </dgm:pt>
    <dgm:pt modelId="{194F489B-B88C-4DD5-BC67-39C92386FACD}" type="sibTrans" cxnId="{39F62693-D97B-4115-A16E-401ABF7E2212}">
      <dgm:prSet/>
      <dgm:spPr/>
      <dgm:t>
        <a:bodyPr/>
        <a:lstStyle/>
        <a:p>
          <a:endParaRPr lang="de-AT"/>
        </a:p>
      </dgm:t>
    </dgm:pt>
    <dgm:pt modelId="{03F9C982-015C-4DD0-92C7-72AE752E5EAA}">
      <dgm:prSet/>
      <dgm:spPr/>
      <dgm:t>
        <a:bodyPr/>
        <a:lstStyle/>
        <a:p>
          <a:r>
            <a:rPr lang="de-AT" dirty="0"/>
            <a:t>ungenutzte Apps</a:t>
          </a:r>
        </a:p>
      </dgm:t>
    </dgm:pt>
    <dgm:pt modelId="{8D25E6B3-B172-4D66-8C72-F09219BA0760}" type="parTrans" cxnId="{9D4AE3FA-C880-48DD-A64B-C52A0B6557DE}">
      <dgm:prSet/>
      <dgm:spPr/>
      <dgm:t>
        <a:bodyPr/>
        <a:lstStyle/>
        <a:p>
          <a:endParaRPr lang="de-AT"/>
        </a:p>
      </dgm:t>
    </dgm:pt>
    <dgm:pt modelId="{66B7BE64-A649-440D-8470-709B58406665}" type="sibTrans" cxnId="{9D4AE3FA-C880-48DD-A64B-C52A0B6557DE}">
      <dgm:prSet/>
      <dgm:spPr/>
      <dgm:t>
        <a:bodyPr/>
        <a:lstStyle/>
        <a:p>
          <a:endParaRPr lang="de-AT"/>
        </a:p>
      </dgm:t>
    </dgm:pt>
    <dgm:pt modelId="{C0C2CC6F-6168-46E5-A242-08679F293814}">
      <dgm:prSet/>
      <dgm:spPr/>
      <dgm:t>
        <a:bodyPr/>
        <a:lstStyle/>
        <a:p>
          <a:r>
            <a:rPr lang="de-AT" dirty="0"/>
            <a:t>Berechtigungen</a:t>
          </a:r>
        </a:p>
      </dgm:t>
    </dgm:pt>
    <dgm:pt modelId="{67C5E4D1-ED37-4D1B-B8E6-144B24D8E631}" type="parTrans" cxnId="{7119616F-65C6-483E-A98A-5DE4C6AC7F1F}">
      <dgm:prSet/>
      <dgm:spPr/>
      <dgm:t>
        <a:bodyPr/>
        <a:lstStyle/>
        <a:p>
          <a:endParaRPr lang="de-AT"/>
        </a:p>
      </dgm:t>
    </dgm:pt>
    <dgm:pt modelId="{C15E1965-4ECF-4AA8-A65A-5A18AEBA5B79}" type="sibTrans" cxnId="{7119616F-65C6-483E-A98A-5DE4C6AC7F1F}">
      <dgm:prSet/>
      <dgm:spPr/>
      <dgm:t>
        <a:bodyPr/>
        <a:lstStyle/>
        <a:p>
          <a:endParaRPr lang="de-AT"/>
        </a:p>
      </dgm:t>
    </dgm:pt>
    <dgm:pt modelId="{038577BB-768B-47C0-A5A8-CFE8BDEDC8B9}">
      <dgm:prSet/>
      <dgm:spPr/>
      <dgm:t>
        <a:bodyPr/>
        <a:lstStyle/>
        <a:p>
          <a:r>
            <a:rPr lang="de-AT" dirty="0"/>
            <a:t>Datenschutz</a:t>
          </a:r>
        </a:p>
      </dgm:t>
    </dgm:pt>
    <dgm:pt modelId="{A7AC450E-7A29-42D2-BF53-61EBAB4FAE1B}" type="parTrans" cxnId="{8421CB8A-52AA-45F4-947E-68CFCE6CAA47}">
      <dgm:prSet/>
      <dgm:spPr/>
      <dgm:t>
        <a:bodyPr/>
        <a:lstStyle/>
        <a:p>
          <a:endParaRPr lang="de-AT"/>
        </a:p>
      </dgm:t>
    </dgm:pt>
    <dgm:pt modelId="{966D737D-BC6D-46D8-8809-57D0239CBD93}" type="sibTrans" cxnId="{8421CB8A-52AA-45F4-947E-68CFCE6CAA47}">
      <dgm:prSet/>
      <dgm:spPr/>
      <dgm:t>
        <a:bodyPr/>
        <a:lstStyle/>
        <a:p>
          <a:endParaRPr lang="de-AT"/>
        </a:p>
      </dgm:t>
    </dgm:pt>
    <dgm:pt modelId="{BC33139C-ED54-457A-AB65-1228393A9690}" type="pres">
      <dgm:prSet presAssocID="{03C1CE06-4737-4D1D-8EEC-E96972A1956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C423410-16E8-440D-892B-94EF2128EB91}" type="pres">
      <dgm:prSet presAssocID="{8654A666-79D7-426F-B662-1AD884C36F88}" presName="hierRoot1" presStyleCnt="0">
        <dgm:presLayoutVars>
          <dgm:hierBranch val="init"/>
        </dgm:presLayoutVars>
      </dgm:prSet>
      <dgm:spPr/>
    </dgm:pt>
    <dgm:pt modelId="{6F3AB816-AA81-4045-8259-BF906CB64B0F}" type="pres">
      <dgm:prSet presAssocID="{8654A666-79D7-426F-B662-1AD884C36F88}" presName="rootComposite1" presStyleCnt="0"/>
      <dgm:spPr/>
    </dgm:pt>
    <dgm:pt modelId="{2C3C2F3A-77F3-4C95-87D3-78E85A36CCB5}" type="pres">
      <dgm:prSet presAssocID="{8654A666-79D7-426F-B662-1AD884C36F88}" presName="rootText1" presStyleLbl="node0" presStyleIdx="0" presStyleCnt="1">
        <dgm:presLayoutVars>
          <dgm:chPref val="3"/>
        </dgm:presLayoutVars>
      </dgm:prSet>
      <dgm:spPr/>
    </dgm:pt>
    <dgm:pt modelId="{7A4BAF1D-8112-4ABC-972E-C772544C747E}" type="pres">
      <dgm:prSet presAssocID="{8654A666-79D7-426F-B662-1AD884C36F88}" presName="rootConnector1" presStyleLbl="node1" presStyleIdx="0" presStyleCnt="0"/>
      <dgm:spPr/>
    </dgm:pt>
    <dgm:pt modelId="{B847F1B3-C3E2-4E31-9A99-D6F9F9086E8F}" type="pres">
      <dgm:prSet presAssocID="{8654A666-79D7-426F-B662-1AD884C36F88}" presName="hierChild2" presStyleCnt="0"/>
      <dgm:spPr/>
    </dgm:pt>
    <dgm:pt modelId="{87D29DE0-8699-46C1-84AC-6F9E61BF1D4B}" type="pres">
      <dgm:prSet presAssocID="{5B21274C-FB19-4131-BC20-E29E7A2D1597}" presName="Name37" presStyleLbl="parChTrans1D2" presStyleIdx="0" presStyleCnt="8"/>
      <dgm:spPr/>
    </dgm:pt>
    <dgm:pt modelId="{23A9A5F4-51FA-4D8E-8620-55629A276DF8}" type="pres">
      <dgm:prSet presAssocID="{5F28DA6A-7E57-4E01-B7CB-A60ECE2AC7B0}" presName="hierRoot2" presStyleCnt="0">
        <dgm:presLayoutVars>
          <dgm:hierBranch val="init"/>
        </dgm:presLayoutVars>
      </dgm:prSet>
      <dgm:spPr/>
    </dgm:pt>
    <dgm:pt modelId="{31ED8F40-6CAE-4964-85A1-487C787E4B84}" type="pres">
      <dgm:prSet presAssocID="{5F28DA6A-7E57-4E01-B7CB-A60ECE2AC7B0}" presName="rootComposite" presStyleCnt="0"/>
      <dgm:spPr/>
    </dgm:pt>
    <dgm:pt modelId="{1FEF8F62-187B-4922-A027-148490BF097D}" type="pres">
      <dgm:prSet presAssocID="{5F28DA6A-7E57-4E01-B7CB-A60ECE2AC7B0}" presName="rootText" presStyleLbl="node2" presStyleIdx="0" presStyleCnt="8">
        <dgm:presLayoutVars>
          <dgm:chPref val="3"/>
        </dgm:presLayoutVars>
      </dgm:prSet>
      <dgm:spPr/>
    </dgm:pt>
    <dgm:pt modelId="{F05435FA-47C2-4C24-BF41-84F9DC0C94C9}" type="pres">
      <dgm:prSet presAssocID="{5F28DA6A-7E57-4E01-B7CB-A60ECE2AC7B0}" presName="rootConnector" presStyleLbl="node2" presStyleIdx="0" presStyleCnt="8"/>
      <dgm:spPr/>
    </dgm:pt>
    <dgm:pt modelId="{7C79A749-5E85-4003-A782-328E5FC1521A}" type="pres">
      <dgm:prSet presAssocID="{5F28DA6A-7E57-4E01-B7CB-A60ECE2AC7B0}" presName="hierChild4" presStyleCnt="0"/>
      <dgm:spPr/>
    </dgm:pt>
    <dgm:pt modelId="{2C5C8DFE-9168-438B-95EE-A03DB6BBEB34}" type="pres">
      <dgm:prSet presAssocID="{5F28DA6A-7E57-4E01-B7CB-A60ECE2AC7B0}" presName="hierChild5" presStyleCnt="0"/>
      <dgm:spPr/>
    </dgm:pt>
    <dgm:pt modelId="{58BF7941-EB97-43A9-8565-93A460E9F76F}" type="pres">
      <dgm:prSet presAssocID="{D77BD0F2-F6EF-4FA2-B244-D2D33393E33E}" presName="Name37" presStyleLbl="parChTrans1D2" presStyleIdx="1" presStyleCnt="8"/>
      <dgm:spPr/>
    </dgm:pt>
    <dgm:pt modelId="{11B495A9-8B8F-45DE-A2E3-DA9B321A355A}" type="pres">
      <dgm:prSet presAssocID="{C1A4AC7D-2080-4E52-BC3E-FF667A4B1FD4}" presName="hierRoot2" presStyleCnt="0">
        <dgm:presLayoutVars>
          <dgm:hierBranch val="init"/>
        </dgm:presLayoutVars>
      </dgm:prSet>
      <dgm:spPr/>
    </dgm:pt>
    <dgm:pt modelId="{6285E87B-BB23-4BA6-A223-58B7E418A462}" type="pres">
      <dgm:prSet presAssocID="{C1A4AC7D-2080-4E52-BC3E-FF667A4B1FD4}" presName="rootComposite" presStyleCnt="0"/>
      <dgm:spPr/>
    </dgm:pt>
    <dgm:pt modelId="{326914FF-17D4-4045-A5E6-952CDE4CE682}" type="pres">
      <dgm:prSet presAssocID="{C1A4AC7D-2080-4E52-BC3E-FF667A4B1FD4}" presName="rootText" presStyleLbl="node2" presStyleIdx="1" presStyleCnt="8">
        <dgm:presLayoutVars>
          <dgm:chPref val="3"/>
        </dgm:presLayoutVars>
      </dgm:prSet>
      <dgm:spPr/>
    </dgm:pt>
    <dgm:pt modelId="{AC20D49A-CD46-4B26-A0A2-DC9C86FA881F}" type="pres">
      <dgm:prSet presAssocID="{C1A4AC7D-2080-4E52-BC3E-FF667A4B1FD4}" presName="rootConnector" presStyleLbl="node2" presStyleIdx="1" presStyleCnt="8"/>
      <dgm:spPr/>
    </dgm:pt>
    <dgm:pt modelId="{C89430FA-0781-4B98-BA0C-83C99E81FB98}" type="pres">
      <dgm:prSet presAssocID="{C1A4AC7D-2080-4E52-BC3E-FF667A4B1FD4}" presName="hierChild4" presStyleCnt="0"/>
      <dgm:spPr/>
    </dgm:pt>
    <dgm:pt modelId="{4A0D30AF-20AB-4708-8B50-4A17F8C87E7E}" type="pres">
      <dgm:prSet presAssocID="{C1A4AC7D-2080-4E52-BC3E-FF667A4B1FD4}" presName="hierChild5" presStyleCnt="0"/>
      <dgm:spPr/>
    </dgm:pt>
    <dgm:pt modelId="{9E4E6E0B-4C16-4259-AD54-3CA24AD421A1}" type="pres">
      <dgm:prSet presAssocID="{112BB857-7280-44DF-9EB4-39123E2AC780}" presName="Name37" presStyleLbl="parChTrans1D2" presStyleIdx="2" presStyleCnt="8"/>
      <dgm:spPr/>
    </dgm:pt>
    <dgm:pt modelId="{21306B9F-063C-48F2-86A5-AD593A9751A6}" type="pres">
      <dgm:prSet presAssocID="{AE1C9DB3-D5C6-4D2E-93CB-25A7D32066E9}" presName="hierRoot2" presStyleCnt="0">
        <dgm:presLayoutVars>
          <dgm:hierBranch val="init"/>
        </dgm:presLayoutVars>
      </dgm:prSet>
      <dgm:spPr/>
    </dgm:pt>
    <dgm:pt modelId="{908C8C19-E1C8-426B-9521-F02C6E984C8C}" type="pres">
      <dgm:prSet presAssocID="{AE1C9DB3-D5C6-4D2E-93CB-25A7D32066E9}" presName="rootComposite" presStyleCnt="0"/>
      <dgm:spPr/>
    </dgm:pt>
    <dgm:pt modelId="{4279D848-C4C4-4679-AD04-A891822FCD84}" type="pres">
      <dgm:prSet presAssocID="{AE1C9DB3-D5C6-4D2E-93CB-25A7D32066E9}" presName="rootText" presStyleLbl="node2" presStyleIdx="2" presStyleCnt="8">
        <dgm:presLayoutVars>
          <dgm:chPref val="3"/>
        </dgm:presLayoutVars>
      </dgm:prSet>
      <dgm:spPr/>
    </dgm:pt>
    <dgm:pt modelId="{81C6EC1E-3FAA-4F2A-853E-1A15EA41572F}" type="pres">
      <dgm:prSet presAssocID="{AE1C9DB3-D5C6-4D2E-93CB-25A7D32066E9}" presName="rootConnector" presStyleLbl="node2" presStyleIdx="2" presStyleCnt="8"/>
      <dgm:spPr/>
    </dgm:pt>
    <dgm:pt modelId="{481F29BD-0435-497D-A5E9-605CEB0D5CD5}" type="pres">
      <dgm:prSet presAssocID="{AE1C9DB3-D5C6-4D2E-93CB-25A7D32066E9}" presName="hierChild4" presStyleCnt="0"/>
      <dgm:spPr/>
    </dgm:pt>
    <dgm:pt modelId="{9231448F-1788-4FC2-8DC7-50F8ED7F884E}" type="pres">
      <dgm:prSet presAssocID="{AE1C9DB3-D5C6-4D2E-93CB-25A7D32066E9}" presName="hierChild5" presStyleCnt="0"/>
      <dgm:spPr/>
    </dgm:pt>
    <dgm:pt modelId="{D6D9235C-953C-462D-923A-679758A166D3}" type="pres">
      <dgm:prSet presAssocID="{2F271CBA-35ED-4F7E-A89D-9F85B8703A56}" presName="Name37" presStyleLbl="parChTrans1D2" presStyleIdx="3" presStyleCnt="8"/>
      <dgm:spPr/>
    </dgm:pt>
    <dgm:pt modelId="{791A53BF-F7D9-4A48-9EE8-CED64F21C31A}" type="pres">
      <dgm:prSet presAssocID="{3D1A94F6-E827-4ABB-A559-C25E1B395CDD}" presName="hierRoot2" presStyleCnt="0">
        <dgm:presLayoutVars>
          <dgm:hierBranch val="init"/>
        </dgm:presLayoutVars>
      </dgm:prSet>
      <dgm:spPr/>
    </dgm:pt>
    <dgm:pt modelId="{73C1E6D0-6E57-465F-8F59-8830AA4D42C6}" type="pres">
      <dgm:prSet presAssocID="{3D1A94F6-E827-4ABB-A559-C25E1B395CDD}" presName="rootComposite" presStyleCnt="0"/>
      <dgm:spPr/>
    </dgm:pt>
    <dgm:pt modelId="{3B270FFD-F3A1-4D43-8796-DB8AD612D1BC}" type="pres">
      <dgm:prSet presAssocID="{3D1A94F6-E827-4ABB-A559-C25E1B395CDD}" presName="rootText" presStyleLbl="node2" presStyleIdx="3" presStyleCnt="8">
        <dgm:presLayoutVars>
          <dgm:chPref val="3"/>
        </dgm:presLayoutVars>
      </dgm:prSet>
      <dgm:spPr/>
    </dgm:pt>
    <dgm:pt modelId="{28F0E818-CDB8-489A-A766-41DF1BCA506D}" type="pres">
      <dgm:prSet presAssocID="{3D1A94F6-E827-4ABB-A559-C25E1B395CDD}" presName="rootConnector" presStyleLbl="node2" presStyleIdx="3" presStyleCnt="8"/>
      <dgm:spPr/>
    </dgm:pt>
    <dgm:pt modelId="{B514CFB0-1CF5-445E-BD1B-64C9875BD1D9}" type="pres">
      <dgm:prSet presAssocID="{3D1A94F6-E827-4ABB-A559-C25E1B395CDD}" presName="hierChild4" presStyleCnt="0"/>
      <dgm:spPr/>
    </dgm:pt>
    <dgm:pt modelId="{DF4781E4-4263-474B-AD00-091AE86B0119}" type="pres">
      <dgm:prSet presAssocID="{3D1A94F6-E827-4ABB-A559-C25E1B395CDD}" presName="hierChild5" presStyleCnt="0"/>
      <dgm:spPr/>
    </dgm:pt>
    <dgm:pt modelId="{0C853BA2-5667-473A-9B9C-3B97E3D7ACB8}" type="pres">
      <dgm:prSet presAssocID="{58174557-84D3-4231-ABC0-0C54D7024DFC}" presName="Name37" presStyleLbl="parChTrans1D2" presStyleIdx="4" presStyleCnt="8"/>
      <dgm:spPr/>
    </dgm:pt>
    <dgm:pt modelId="{BA6A40E9-72F5-46BD-8B8E-F056828CAAF7}" type="pres">
      <dgm:prSet presAssocID="{BE191F6B-97B7-4EDC-8058-CC9772579BC6}" presName="hierRoot2" presStyleCnt="0">
        <dgm:presLayoutVars>
          <dgm:hierBranch val="init"/>
        </dgm:presLayoutVars>
      </dgm:prSet>
      <dgm:spPr/>
    </dgm:pt>
    <dgm:pt modelId="{065A9960-3674-428D-92DF-2624B7E13A99}" type="pres">
      <dgm:prSet presAssocID="{BE191F6B-97B7-4EDC-8058-CC9772579BC6}" presName="rootComposite" presStyleCnt="0"/>
      <dgm:spPr/>
    </dgm:pt>
    <dgm:pt modelId="{AF0B2A41-B949-4E20-8B8F-E00B2422BC9D}" type="pres">
      <dgm:prSet presAssocID="{BE191F6B-97B7-4EDC-8058-CC9772579BC6}" presName="rootText" presStyleLbl="node2" presStyleIdx="4" presStyleCnt="8">
        <dgm:presLayoutVars>
          <dgm:chPref val="3"/>
        </dgm:presLayoutVars>
      </dgm:prSet>
      <dgm:spPr/>
    </dgm:pt>
    <dgm:pt modelId="{B41A3DD7-2FDF-4859-8350-54B646AD23D1}" type="pres">
      <dgm:prSet presAssocID="{BE191F6B-97B7-4EDC-8058-CC9772579BC6}" presName="rootConnector" presStyleLbl="node2" presStyleIdx="4" presStyleCnt="8"/>
      <dgm:spPr/>
    </dgm:pt>
    <dgm:pt modelId="{CFBACB4C-0243-401D-BFB2-38CC7CC81675}" type="pres">
      <dgm:prSet presAssocID="{BE191F6B-97B7-4EDC-8058-CC9772579BC6}" presName="hierChild4" presStyleCnt="0"/>
      <dgm:spPr/>
    </dgm:pt>
    <dgm:pt modelId="{36AB8A6A-7297-49B2-93C0-DE57601AABB0}" type="pres">
      <dgm:prSet presAssocID="{BE191F6B-97B7-4EDC-8058-CC9772579BC6}" presName="hierChild5" presStyleCnt="0"/>
      <dgm:spPr/>
    </dgm:pt>
    <dgm:pt modelId="{7223B27C-D8DD-4BDD-A018-138C173410D5}" type="pres">
      <dgm:prSet presAssocID="{8D25E6B3-B172-4D66-8C72-F09219BA0760}" presName="Name37" presStyleLbl="parChTrans1D2" presStyleIdx="5" presStyleCnt="8"/>
      <dgm:spPr/>
    </dgm:pt>
    <dgm:pt modelId="{FF34ED5F-4080-423C-9D5C-6BE001A57576}" type="pres">
      <dgm:prSet presAssocID="{03F9C982-015C-4DD0-92C7-72AE752E5EAA}" presName="hierRoot2" presStyleCnt="0">
        <dgm:presLayoutVars>
          <dgm:hierBranch val="init"/>
        </dgm:presLayoutVars>
      </dgm:prSet>
      <dgm:spPr/>
    </dgm:pt>
    <dgm:pt modelId="{F5B03E1B-8B0F-4750-B6CE-4BFA95EA0455}" type="pres">
      <dgm:prSet presAssocID="{03F9C982-015C-4DD0-92C7-72AE752E5EAA}" presName="rootComposite" presStyleCnt="0"/>
      <dgm:spPr/>
    </dgm:pt>
    <dgm:pt modelId="{9B1D0B31-A917-4809-88F3-D0F64D969DC0}" type="pres">
      <dgm:prSet presAssocID="{03F9C982-015C-4DD0-92C7-72AE752E5EAA}" presName="rootText" presStyleLbl="node2" presStyleIdx="5" presStyleCnt="8">
        <dgm:presLayoutVars>
          <dgm:chPref val="3"/>
        </dgm:presLayoutVars>
      </dgm:prSet>
      <dgm:spPr/>
    </dgm:pt>
    <dgm:pt modelId="{1B94A009-8D60-4F3D-8303-B7AFE305799F}" type="pres">
      <dgm:prSet presAssocID="{03F9C982-015C-4DD0-92C7-72AE752E5EAA}" presName="rootConnector" presStyleLbl="node2" presStyleIdx="5" presStyleCnt="8"/>
      <dgm:spPr/>
    </dgm:pt>
    <dgm:pt modelId="{2A35F0D9-9924-4AC4-A97D-10756781CFF0}" type="pres">
      <dgm:prSet presAssocID="{03F9C982-015C-4DD0-92C7-72AE752E5EAA}" presName="hierChild4" presStyleCnt="0"/>
      <dgm:spPr/>
    </dgm:pt>
    <dgm:pt modelId="{E6E15853-9B47-41C5-BA65-FA9D6FE4DAC8}" type="pres">
      <dgm:prSet presAssocID="{03F9C982-015C-4DD0-92C7-72AE752E5EAA}" presName="hierChild5" presStyleCnt="0"/>
      <dgm:spPr/>
    </dgm:pt>
    <dgm:pt modelId="{16EDB2F2-F1A3-49DA-8A40-33EC0CC9FE72}" type="pres">
      <dgm:prSet presAssocID="{67C5E4D1-ED37-4D1B-B8E6-144B24D8E631}" presName="Name37" presStyleLbl="parChTrans1D2" presStyleIdx="6" presStyleCnt="8"/>
      <dgm:spPr/>
    </dgm:pt>
    <dgm:pt modelId="{69A1795C-C493-4D02-8F70-F6B1863798F9}" type="pres">
      <dgm:prSet presAssocID="{C0C2CC6F-6168-46E5-A242-08679F293814}" presName="hierRoot2" presStyleCnt="0">
        <dgm:presLayoutVars>
          <dgm:hierBranch val="init"/>
        </dgm:presLayoutVars>
      </dgm:prSet>
      <dgm:spPr/>
    </dgm:pt>
    <dgm:pt modelId="{8E5A1DA3-8F4B-42D0-925E-37AD7066EDE9}" type="pres">
      <dgm:prSet presAssocID="{C0C2CC6F-6168-46E5-A242-08679F293814}" presName="rootComposite" presStyleCnt="0"/>
      <dgm:spPr/>
    </dgm:pt>
    <dgm:pt modelId="{7269D6AD-4C64-4CFD-BF87-69F521953E5F}" type="pres">
      <dgm:prSet presAssocID="{C0C2CC6F-6168-46E5-A242-08679F293814}" presName="rootText" presStyleLbl="node2" presStyleIdx="6" presStyleCnt="8">
        <dgm:presLayoutVars>
          <dgm:chPref val="3"/>
        </dgm:presLayoutVars>
      </dgm:prSet>
      <dgm:spPr/>
    </dgm:pt>
    <dgm:pt modelId="{C58EE086-F250-4826-9A48-BFE0DB0E415E}" type="pres">
      <dgm:prSet presAssocID="{C0C2CC6F-6168-46E5-A242-08679F293814}" presName="rootConnector" presStyleLbl="node2" presStyleIdx="6" presStyleCnt="8"/>
      <dgm:spPr/>
    </dgm:pt>
    <dgm:pt modelId="{BE216370-EDAE-4603-9778-F56549C6824A}" type="pres">
      <dgm:prSet presAssocID="{C0C2CC6F-6168-46E5-A242-08679F293814}" presName="hierChild4" presStyleCnt="0"/>
      <dgm:spPr/>
    </dgm:pt>
    <dgm:pt modelId="{5ABD3DC6-AF07-40C2-B18D-470869E55E79}" type="pres">
      <dgm:prSet presAssocID="{C0C2CC6F-6168-46E5-A242-08679F293814}" presName="hierChild5" presStyleCnt="0"/>
      <dgm:spPr/>
    </dgm:pt>
    <dgm:pt modelId="{7DBF3000-920C-4E8D-A678-29ABD7E1E10F}" type="pres">
      <dgm:prSet presAssocID="{A7AC450E-7A29-42D2-BF53-61EBAB4FAE1B}" presName="Name37" presStyleLbl="parChTrans1D2" presStyleIdx="7" presStyleCnt="8"/>
      <dgm:spPr/>
    </dgm:pt>
    <dgm:pt modelId="{BDC18077-D24B-4EEC-8887-ED427B34028E}" type="pres">
      <dgm:prSet presAssocID="{038577BB-768B-47C0-A5A8-CFE8BDEDC8B9}" presName="hierRoot2" presStyleCnt="0">
        <dgm:presLayoutVars>
          <dgm:hierBranch val="init"/>
        </dgm:presLayoutVars>
      </dgm:prSet>
      <dgm:spPr/>
    </dgm:pt>
    <dgm:pt modelId="{B18D73A3-977E-4357-B457-4FE440AAE188}" type="pres">
      <dgm:prSet presAssocID="{038577BB-768B-47C0-A5A8-CFE8BDEDC8B9}" presName="rootComposite" presStyleCnt="0"/>
      <dgm:spPr/>
    </dgm:pt>
    <dgm:pt modelId="{150A5993-C6FB-4A05-B732-873AC1C11D4C}" type="pres">
      <dgm:prSet presAssocID="{038577BB-768B-47C0-A5A8-CFE8BDEDC8B9}" presName="rootText" presStyleLbl="node2" presStyleIdx="7" presStyleCnt="8">
        <dgm:presLayoutVars>
          <dgm:chPref val="3"/>
        </dgm:presLayoutVars>
      </dgm:prSet>
      <dgm:spPr/>
    </dgm:pt>
    <dgm:pt modelId="{4827F8B5-CC96-406A-B6C1-8F3368249394}" type="pres">
      <dgm:prSet presAssocID="{038577BB-768B-47C0-A5A8-CFE8BDEDC8B9}" presName="rootConnector" presStyleLbl="node2" presStyleIdx="7" presStyleCnt="8"/>
      <dgm:spPr/>
    </dgm:pt>
    <dgm:pt modelId="{B290AED0-180F-4818-9648-54CBC288E434}" type="pres">
      <dgm:prSet presAssocID="{038577BB-768B-47C0-A5A8-CFE8BDEDC8B9}" presName="hierChild4" presStyleCnt="0"/>
      <dgm:spPr/>
    </dgm:pt>
    <dgm:pt modelId="{9ED178A3-1927-40E3-B51D-1BF20F2B2310}" type="pres">
      <dgm:prSet presAssocID="{038577BB-768B-47C0-A5A8-CFE8BDEDC8B9}" presName="hierChild5" presStyleCnt="0"/>
      <dgm:spPr/>
    </dgm:pt>
    <dgm:pt modelId="{8BB39372-A090-4BA6-B503-FEF817560F88}" type="pres">
      <dgm:prSet presAssocID="{8654A666-79D7-426F-B662-1AD884C36F88}" presName="hierChild3" presStyleCnt="0"/>
      <dgm:spPr/>
    </dgm:pt>
  </dgm:ptLst>
  <dgm:cxnLst>
    <dgm:cxn modelId="{236DD914-E559-454C-8D6D-332FA250F028}" type="presOf" srcId="{C0C2CC6F-6168-46E5-A242-08679F293814}" destId="{7269D6AD-4C64-4CFD-BF87-69F521953E5F}" srcOrd="0" destOrd="0" presId="urn:microsoft.com/office/officeart/2005/8/layout/orgChart1"/>
    <dgm:cxn modelId="{32758E1E-D2C3-4FC8-A847-4430A7C16EF3}" type="presOf" srcId="{112BB857-7280-44DF-9EB4-39123E2AC780}" destId="{9E4E6E0B-4C16-4259-AD54-3CA24AD421A1}" srcOrd="0" destOrd="0" presId="urn:microsoft.com/office/officeart/2005/8/layout/orgChart1"/>
    <dgm:cxn modelId="{E2764F30-09F9-4D70-8559-CC4356C9049D}" type="presOf" srcId="{C0C2CC6F-6168-46E5-A242-08679F293814}" destId="{C58EE086-F250-4826-9A48-BFE0DB0E415E}" srcOrd="1" destOrd="0" presId="urn:microsoft.com/office/officeart/2005/8/layout/orgChart1"/>
    <dgm:cxn modelId="{2BBBFB33-B553-4C8E-AFF0-BD9AB6EEE127}" type="presOf" srcId="{C1A4AC7D-2080-4E52-BC3E-FF667A4B1FD4}" destId="{AC20D49A-CD46-4B26-A0A2-DC9C86FA881F}" srcOrd="1" destOrd="0" presId="urn:microsoft.com/office/officeart/2005/8/layout/orgChart1"/>
    <dgm:cxn modelId="{26F2C234-6673-4D88-85B7-8113DFA79318}" srcId="{8654A666-79D7-426F-B662-1AD884C36F88}" destId="{5F28DA6A-7E57-4E01-B7CB-A60ECE2AC7B0}" srcOrd="0" destOrd="0" parTransId="{5B21274C-FB19-4131-BC20-E29E7A2D1597}" sibTransId="{3F8E0905-3AA6-4ECB-82F9-D3CDC3035C08}"/>
    <dgm:cxn modelId="{4DDD1240-EBB0-4FA4-957F-6D848B83B03A}" srcId="{03C1CE06-4737-4D1D-8EEC-E96972A19565}" destId="{8654A666-79D7-426F-B662-1AD884C36F88}" srcOrd="0" destOrd="0" parTransId="{339F515D-DE3A-4152-B2A7-4B80F3160D96}" sibTransId="{EFE54C62-187C-4157-A0E8-78498775706A}"/>
    <dgm:cxn modelId="{D944AC41-BFD3-4EC9-8508-E9A88CF2EA5C}" srcId="{8654A666-79D7-426F-B662-1AD884C36F88}" destId="{3D1A94F6-E827-4ABB-A559-C25E1B395CDD}" srcOrd="3" destOrd="0" parTransId="{2F271CBA-35ED-4F7E-A89D-9F85B8703A56}" sibTransId="{F323FCD6-6E7D-4CEF-91EB-4F842737E778}"/>
    <dgm:cxn modelId="{0003B268-9357-43CB-8F1C-9EC5611FF004}" type="presOf" srcId="{8654A666-79D7-426F-B662-1AD884C36F88}" destId="{2C3C2F3A-77F3-4C95-87D3-78E85A36CCB5}" srcOrd="0" destOrd="0" presId="urn:microsoft.com/office/officeart/2005/8/layout/orgChart1"/>
    <dgm:cxn modelId="{9CF5BA4D-80A8-44F2-BD62-F0136C50C3F5}" type="presOf" srcId="{58174557-84D3-4231-ABC0-0C54D7024DFC}" destId="{0C853BA2-5667-473A-9B9C-3B97E3D7ACB8}" srcOrd="0" destOrd="0" presId="urn:microsoft.com/office/officeart/2005/8/layout/orgChart1"/>
    <dgm:cxn modelId="{7119616F-65C6-483E-A98A-5DE4C6AC7F1F}" srcId="{8654A666-79D7-426F-B662-1AD884C36F88}" destId="{C0C2CC6F-6168-46E5-A242-08679F293814}" srcOrd="6" destOrd="0" parTransId="{67C5E4D1-ED37-4D1B-B8E6-144B24D8E631}" sibTransId="{C15E1965-4ECF-4AA8-A65A-5A18AEBA5B79}"/>
    <dgm:cxn modelId="{07DF3474-7159-4620-A1A9-4A564F139E3B}" type="presOf" srcId="{5F28DA6A-7E57-4E01-B7CB-A60ECE2AC7B0}" destId="{F05435FA-47C2-4C24-BF41-84F9DC0C94C9}" srcOrd="1" destOrd="0" presId="urn:microsoft.com/office/officeart/2005/8/layout/orgChart1"/>
    <dgm:cxn modelId="{E17A1875-8416-44C0-BC1D-EAE3809321B1}" type="presOf" srcId="{2F271CBA-35ED-4F7E-A89D-9F85B8703A56}" destId="{D6D9235C-953C-462D-923A-679758A166D3}" srcOrd="0" destOrd="0" presId="urn:microsoft.com/office/officeart/2005/8/layout/orgChart1"/>
    <dgm:cxn modelId="{D0F62B78-3ED5-43FE-A7BC-1346B5ED3C30}" type="presOf" srcId="{D77BD0F2-F6EF-4FA2-B244-D2D33393E33E}" destId="{58BF7941-EB97-43A9-8565-93A460E9F76F}" srcOrd="0" destOrd="0" presId="urn:microsoft.com/office/officeart/2005/8/layout/orgChart1"/>
    <dgm:cxn modelId="{8EECCE58-7B64-4ACD-824E-88BDA3DE35A7}" type="presOf" srcId="{03C1CE06-4737-4D1D-8EEC-E96972A19565}" destId="{BC33139C-ED54-457A-AB65-1228393A9690}" srcOrd="0" destOrd="0" presId="urn:microsoft.com/office/officeart/2005/8/layout/orgChart1"/>
    <dgm:cxn modelId="{7759FA7B-334B-4FAB-8AD6-E813CA0F8F96}" type="presOf" srcId="{8D25E6B3-B172-4D66-8C72-F09219BA0760}" destId="{7223B27C-D8DD-4BDD-A018-138C173410D5}" srcOrd="0" destOrd="0" presId="urn:microsoft.com/office/officeart/2005/8/layout/orgChart1"/>
    <dgm:cxn modelId="{5E3F5780-DF46-4C53-B9B0-B5C2447E54ED}" type="presOf" srcId="{5F28DA6A-7E57-4E01-B7CB-A60ECE2AC7B0}" destId="{1FEF8F62-187B-4922-A027-148490BF097D}" srcOrd="0" destOrd="0" presId="urn:microsoft.com/office/officeart/2005/8/layout/orgChart1"/>
    <dgm:cxn modelId="{EB67D383-E38B-424C-8786-9F575495AB1C}" srcId="{8654A666-79D7-426F-B662-1AD884C36F88}" destId="{C1A4AC7D-2080-4E52-BC3E-FF667A4B1FD4}" srcOrd="1" destOrd="0" parTransId="{D77BD0F2-F6EF-4FA2-B244-D2D33393E33E}" sibTransId="{CD3424D8-8AC5-4B4C-8755-F2F91FD2A37C}"/>
    <dgm:cxn modelId="{8421CB8A-52AA-45F4-947E-68CFCE6CAA47}" srcId="{8654A666-79D7-426F-B662-1AD884C36F88}" destId="{038577BB-768B-47C0-A5A8-CFE8BDEDC8B9}" srcOrd="7" destOrd="0" parTransId="{A7AC450E-7A29-42D2-BF53-61EBAB4FAE1B}" sibTransId="{966D737D-BC6D-46D8-8809-57D0239CBD93}"/>
    <dgm:cxn modelId="{89104491-50CF-4B76-A923-EBBB28DC8660}" type="presOf" srcId="{BE191F6B-97B7-4EDC-8058-CC9772579BC6}" destId="{B41A3DD7-2FDF-4859-8350-54B646AD23D1}" srcOrd="1" destOrd="0" presId="urn:microsoft.com/office/officeart/2005/8/layout/orgChart1"/>
    <dgm:cxn modelId="{39F62693-D97B-4115-A16E-401ABF7E2212}" srcId="{8654A666-79D7-426F-B662-1AD884C36F88}" destId="{BE191F6B-97B7-4EDC-8058-CC9772579BC6}" srcOrd="4" destOrd="0" parTransId="{58174557-84D3-4231-ABC0-0C54D7024DFC}" sibTransId="{194F489B-B88C-4DD5-BC67-39C92386FACD}"/>
    <dgm:cxn modelId="{99A0C49B-19C5-4289-BF69-4663F05CDC50}" srcId="{8654A666-79D7-426F-B662-1AD884C36F88}" destId="{AE1C9DB3-D5C6-4D2E-93CB-25A7D32066E9}" srcOrd="2" destOrd="0" parTransId="{112BB857-7280-44DF-9EB4-39123E2AC780}" sibTransId="{3146D710-94CF-44A8-9396-813C969879E9}"/>
    <dgm:cxn modelId="{4E78929D-226F-441A-A4DD-DFA0213A5F37}" type="presOf" srcId="{3D1A94F6-E827-4ABB-A559-C25E1B395CDD}" destId="{28F0E818-CDB8-489A-A766-41DF1BCA506D}" srcOrd="1" destOrd="0" presId="urn:microsoft.com/office/officeart/2005/8/layout/orgChart1"/>
    <dgm:cxn modelId="{AC651FA6-FCF6-4C8C-9D94-FF5FC3113DC5}" type="presOf" srcId="{5B21274C-FB19-4131-BC20-E29E7A2D1597}" destId="{87D29DE0-8699-46C1-84AC-6F9E61BF1D4B}" srcOrd="0" destOrd="0" presId="urn:microsoft.com/office/officeart/2005/8/layout/orgChart1"/>
    <dgm:cxn modelId="{18554BA9-C198-4FB7-91E1-1329F2A64D35}" type="presOf" srcId="{03F9C982-015C-4DD0-92C7-72AE752E5EAA}" destId="{1B94A009-8D60-4F3D-8303-B7AFE305799F}" srcOrd="1" destOrd="0" presId="urn:microsoft.com/office/officeart/2005/8/layout/orgChart1"/>
    <dgm:cxn modelId="{8E9BD1AC-B4E7-4A5B-AE31-122193819489}" type="presOf" srcId="{BE191F6B-97B7-4EDC-8058-CC9772579BC6}" destId="{AF0B2A41-B949-4E20-8B8F-E00B2422BC9D}" srcOrd="0" destOrd="0" presId="urn:microsoft.com/office/officeart/2005/8/layout/orgChart1"/>
    <dgm:cxn modelId="{74D66FBB-F55E-4AD9-8C7D-C052CA138D08}" type="presOf" srcId="{03F9C982-015C-4DD0-92C7-72AE752E5EAA}" destId="{9B1D0B31-A917-4809-88F3-D0F64D969DC0}" srcOrd="0" destOrd="0" presId="urn:microsoft.com/office/officeart/2005/8/layout/orgChart1"/>
    <dgm:cxn modelId="{05617BC1-1F0C-40ED-BBAE-557BFA258498}" type="presOf" srcId="{8654A666-79D7-426F-B662-1AD884C36F88}" destId="{7A4BAF1D-8112-4ABC-972E-C772544C747E}" srcOrd="1" destOrd="0" presId="urn:microsoft.com/office/officeart/2005/8/layout/orgChart1"/>
    <dgm:cxn modelId="{438597CF-1BCA-4BE0-899B-BDD1DE3B7AA5}" type="presOf" srcId="{67C5E4D1-ED37-4D1B-B8E6-144B24D8E631}" destId="{16EDB2F2-F1A3-49DA-8A40-33EC0CC9FE72}" srcOrd="0" destOrd="0" presId="urn:microsoft.com/office/officeart/2005/8/layout/orgChart1"/>
    <dgm:cxn modelId="{A60180D7-490C-4DB8-91AC-9773A45D5B6A}" type="presOf" srcId="{A7AC450E-7A29-42D2-BF53-61EBAB4FAE1B}" destId="{7DBF3000-920C-4E8D-A678-29ABD7E1E10F}" srcOrd="0" destOrd="0" presId="urn:microsoft.com/office/officeart/2005/8/layout/orgChart1"/>
    <dgm:cxn modelId="{61092BDE-6B10-45EF-A92E-3BC677220A0A}" type="presOf" srcId="{038577BB-768B-47C0-A5A8-CFE8BDEDC8B9}" destId="{150A5993-C6FB-4A05-B732-873AC1C11D4C}" srcOrd="0" destOrd="0" presId="urn:microsoft.com/office/officeart/2005/8/layout/orgChart1"/>
    <dgm:cxn modelId="{0D992ADF-8318-45DA-91A8-C4D1F16B351A}" type="presOf" srcId="{038577BB-768B-47C0-A5A8-CFE8BDEDC8B9}" destId="{4827F8B5-CC96-406A-B6C1-8F3368249394}" srcOrd="1" destOrd="0" presId="urn:microsoft.com/office/officeart/2005/8/layout/orgChart1"/>
    <dgm:cxn modelId="{E1DF12F5-9E9B-41E4-8D1C-AC4FC3B9798E}" type="presOf" srcId="{C1A4AC7D-2080-4E52-BC3E-FF667A4B1FD4}" destId="{326914FF-17D4-4045-A5E6-952CDE4CE682}" srcOrd="0" destOrd="0" presId="urn:microsoft.com/office/officeart/2005/8/layout/orgChart1"/>
    <dgm:cxn modelId="{D054DDF5-2F82-45CA-963A-5286C54C3030}" type="presOf" srcId="{AE1C9DB3-D5C6-4D2E-93CB-25A7D32066E9}" destId="{81C6EC1E-3FAA-4F2A-853E-1A15EA41572F}" srcOrd="1" destOrd="0" presId="urn:microsoft.com/office/officeart/2005/8/layout/orgChart1"/>
    <dgm:cxn modelId="{79F669F7-560E-4CDA-90D1-79448F077E89}" type="presOf" srcId="{3D1A94F6-E827-4ABB-A559-C25E1B395CDD}" destId="{3B270FFD-F3A1-4D43-8796-DB8AD612D1BC}" srcOrd="0" destOrd="0" presId="urn:microsoft.com/office/officeart/2005/8/layout/orgChart1"/>
    <dgm:cxn modelId="{0F327AF7-90B3-42C8-9631-547EB9251522}" type="presOf" srcId="{AE1C9DB3-D5C6-4D2E-93CB-25A7D32066E9}" destId="{4279D848-C4C4-4679-AD04-A891822FCD84}" srcOrd="0" destOrd="0" presId="urn:microsoft.com/office/officeart/2005/8/layout/orgChart1"/>
    <dgm:cxn modelId="{9D4AE3FA-C880-48DD-A64B-C52A0B6557DE}" srcId="{8654A666-79D7-426F-B662-1AD884C36F88}" destId="{03F9C982-015C-4DD0-92C7-72AE752E5EAA}" srcOrd="5" destOrd="0" parTransId="{8D25E6B3-B172-4D66-8C72-F09219BA0760}" sibTransId="{66B7BE64-A649-440D-8470-709B58406665}"/>
    <dgm:cxn modelId="{616BFD34-47CE-4C72-81EB-0859E1D62A2A}" type="presParOf" srcId="{BC33139C-ED54-457A-AB65-1228393A9690}" destId="{BC423410-16E8-440D-892B-94EF2128EB91}" srcOrd="0" destOrd="0" presId="urn:microsoft.com/office/officeart/2005/8/layout/orgChart1"/>
    <dgm:cxn modelId="{5B92D086-7507-46C8-B178-0324E1453F0F}" type="presParOf" srcId="{BC423410-16E8-440D-892B-94EF2128EB91}" destId="{6F3AB816-AA81-4045-8259-BF906CB64B0F}" srcOrd="0" destOrd="0" presId="urn:microsoft.com/office/officeart/2005/8/layout/orgChart1"/>
    <dgm:cxn modelId="{355855A3-47E8-41DA-85BA-79354967C1A6}" type="presParOf" srcId="{6F3AB816-AA81-4045-8259-BF906CB64B0F}" destId="{2C3C2F3A-77F3-4C95-87D3-78E85A36CCB5}" srcOrd="0" destOrd="0" presId="urn:microsoft.com/office/officeart/2005/8/layout/orgChart1"/>
    <dgm:cxn modelId="{487276ED-BEE9-4524-96CB-0A8A64373909}" type="presParOf" srcId="{6F3AB816-AA81-4045-8259-BF906CB64B0F}" destId="{7A4BAF1D-8112-4ABC-972E-C772544C747E}" srcOrd="1" destOrd="0" presId="urn:microsoft.com/office/officeart/2005/8/layout/orgChart1"/>
    <dgm:cxn modelId="{F7670334-3093-4407-93DA-20C3F4C9A5F1}" type="presParOf" srcId="{BC423410-16E8-440D-892B-94EF2128EB91}" destId="{B847F1B3-C3E2-4E31-9A99-D6F9F9086E8F}" srcOrd="1" destOrd="0" presId="urn:microsoft.com/office/officeart/2005/8/layout/orgChart1"/>
    <dgm:cxn modelId="{E10260E6-17F1-4943-BCEF-3B9E8E91C412}" type="presParOf" srcId="{B847F1B3-C3E2-4E31-9A99-D6F9F9086E8F}" destId="{87D29DE0-8699-46C1-84AC-6F9E61BF1D4B}" srcOrd="0" destOrd="0" presId="urn:microsoft.com/office/officeart/2005/8/layout/orgChart1"/>
    <dgm:cxn modelId="{D550A631-D2B6-4165-B571-0B66F7B87329}" type="presParOf" srcId="{B847F1B3-C3E2-4E31-9A99-D6F9F9086E8F}" destId="{23A9A5F4-51FA-4D8E-8620-55629A276DF8}" srcOrd="1" destOrd="0" presId="urn:microsoft.com/office/officeart/2005/8/layout/orgChart1"/>
    <dgm:cxn modelId="{22D9E2D9-F376-43A0-946D-1309502696C2}" type="presParOf" srcId="{23A9A5F4-51FA-4D8E-8620-55629A276DF8}" destId="{31ED8F40-6CAE-4964-85A1-487C787E4B84}" srcOrd="0" destOrd="0" presId="urn:microsoft.com/office/officeart/2005/8/layout/orgChart1"/>
    <dgm:cxn modelId="{5F69F7E0-64E6-43EC-B00F-1058C7EC2909}" type="presParOf" srcId="{31ED8F40-6CAE-4964-85A1-487C787E4B84}" destId="{1FEF8F62-187B-4922-A027-148490BF097D}" srcOrd="0" destOrd="0" presId="urn:microsoft.com/office/officeart/2005/8/layout/orgChart1"/>
    <dgm:cxn modelId="{2931CF31-3FEC-47AB-BD36-C3E251E59FF1}" type="presParOf" srcId="{31ED8F40-6CAE-4964-85A1-487C787E4B84}" destId="{F05435FA-47C2-4C24-BF41-84F9DC0C94C9}" srcOrd="1" destOrd="0" presId="urn:microsoft.com/office/officeart/2005/8/layout/orgChart1"/>
    <dgm:cxn modelId="{0F4DEBA8-2D6A-4D63-8A4A-6065AB0882F7}" type="presParOf" srcId="{23A9A5F4-51FA-4D8E-8620-55629A276DF8}" destId="{7C79A749-5E85-4003-A782-328E5FC1521A}" srcOrd="1" destOrd="0" presId="urn:microsoft.com/office/officeart/2005/8/layout/orgChart1"/>
    <dgm:cxn modelId="{5FA3202A-8675-4FF5-93D8-6CDC02A8E834}" type="presParOf" srcId="{23A9A5F4-51FA-4D8E-8620-55629A276DF8}" destId="{2C5C8DFE-9168-438B-95EE-A03DB6BBEB34}" srcOrd="2" destOrd="0" presId="urn:microsoft.com/office/officeart/2005/8/layout/orgChart1"/>
    <dgm:cxn modelId="{3C559FF1-8433-4742-9BBF-9E1C95757428}" type="presParOf" srcId="{B847F1B3-C3E2-4E31-9A99-D6F9F9086E8F}" destId="{58BF7941-EB97-43A9-8565-93A460E9F76F}" srcOrd="2" destOrd="0" presId="urn:microsoft.com/office/officeart/2005/8/layout/orgChart1"/>
    <dgm:cxn modelId="{065C232F-6DD0-4FC2-B472-FC24EB6F52EB}" type="presParOf" srcId="{B847F1B3-C3E2-4E31-9A99-D6F9F9086E8F}" destId="{11B495A9-8B8F-45DE-A2E3-DA9B321A355A}" srcOrd="3" destOrd="0" presId="urn:microsoft.com/office/officeart/2005/8/layout/orgChart1"/>
    <dgm:cxn modelId="{3423B13B-E2D7-4FD9-B522-DD79BBE4B024}" type="presParOf" srcId="{11B495A9-8B8F-45DE-A2E3-DA9B321A355A}" destId="{6285E87B-BB23-4BA6-A223-58B7E418A462}" srcOrd="0" destOrd="0" presId="urn:microsoft.com/office/officeart/2005/8/layout/orgChart1"/>
    <dgm:cxn modelId="{608B40A8-6214-422E-B460-4A44F292C742}" type="presParOf" srcId="{6285E87B-BB23-4BA6-A223-58B7E418A462}" destId="{326914FF-17D4-4045-A5E6-952CDE4CE682}" srcOrd="0" destOrd="0" presId="urn:microsoft.com/office/officeart/2005/8/layout/orgChart1"/>
    <dgm:cxn modelId="{29A7358F-5CEB-4F3E-A02A-151E0CEDCB94}" type="presParOf" srcId="{6285E87B-BB23-4BA6-A223-58B7E418A462}" destId="{AC20D49A-CD46-4B26-A0A2-DC9C86FA881F}" srcOrd="1" destOrd="0" presId="urn:microsoft.com/office/officeart/2005/8/layout/orgChart1"/>
    <dgm:cxn modelId="{0D5C95C8-ED60-4FA0-A448-24F271ECA0FA}" type="presParOf" srcId="{11B495A9-8B8F-45DE-A2E3-DA9B321A355A}" destId="{C89430FA-0781-4B98-BA0C-83C99E81FB98}" srcOrd="1" destOrd="0" presId="urn:microsoft.com/office/officeart/2005/8/layout/orgChart1"/>
    <dgm:cxn modelId="{71CAA1AE-5C5D-4C26-96D0-9DAA8E22A21D}" type="presParOf" srcId="{11B495A9-8B8F-45DE-A2E3-DA9B321A355A}" destId="{4A0D30AF-20AB-4708-8B50-4A17F8C87E7E}" srcOrd="2" destOrd="0" presId="urn:microsoft.com/office/officeart/2005/8/layout/orgChart1"/>
    <dgm:cxn modelId="{53852A93-80B9-4BDA-9858-737E2CE7967D}" type="presParOf" srcId="{B847F1B3-C3E2-4E31-9A99-D6F9F9086E8F}" destId="{9E4E6E0B-4C16-4259-AD54-3CA24AD421A1}" srcOrd="4" destOrd="0" presId="urn:microsoft.com/office/officeart/2005/8/layout/orgChart1"/>
    <dgm:cxn modelId="{66FA3F60-4DBD-4683-9CD9-7D65D41B5F4A}" type="presParOf" srcId="{B847F1B3-C3E2-4E31-9A99-D6F9F9086E8F}" destId="{21306B9F-063C-48F2-86A5-AD593A9751A6}" srcOrd="5" destOrd="0" presId="urn:microsoft.com/office/officeart/2005/8/layout/orgChart1"/>
    <dgm:cxn modelId="{A91EA624-6264-49AA-A214-955410F4D700}" type="presParOf" srcId="{21306B9F-063C-48F2-86A5-AD593A9751A6}" destId="{908C8C19-E1C8-426B-9521-F02C6E984C8C}" srcOrd="0" destOrd="0" presId="urn:microsoft.com/office/officeart/2005/8/layout/orgChart1"/>
    <dgm:cxn modelId="{C21141CA-A0D5-4910-B867-AA884590D4C5}" type="presParOf" srcId="{908C8C19-E1C8-426B-9521-F02C6E984C8C}" destId="{4279D848-C4C4-4679-AD04-A891822FCD84}" srcOrd="0" destOrd="0" presId="urn:microsoft.com/office/officeart/2005/8/layout/orgChart1"/>
    <dgm:cxn modelId="{611E24D5-793B-4DAA-9519-7AE843E8252C}" type="presParOf" srcId="{908C8C19-E1C8-426B-9521-F02C6E984C8C}" destId="{81C6EC1E-3FAA-4F2A-853E-1A15EA41572F}" srcOrd="1" destOrd="0" presId="urn:microsoft.com/office/officeart/2005/8/layout/orgChart1"/>
    <dgm:cxn modelId="{1B5FE157-1A27-4243-8C51-6B6164596883}" type="presParOf" srcId="{21306B9F-063C-48F2-86A5-AD593A9751A6}" destId="{481F29BD-0435-497D-A5E9-605CEB0D5CD5}" srcOrd="1" destOrd="0" presId="urn:microsoft.com/office/officeart/2005/8/layout/orgChart1"/>
    <dgm:cxn modelId="{ED15BC05-9BB4-4C34-BDE9-BFA43108CB88}" type="presParOf" srcId="{21306B9F-063C-48F2-86A5-AD593A9751A6}" destId="{9231448F-1788-4FC2-8DC7-50F8ED7F884E}" srcOrd="2" destOrd="0" presId="urn:microsoft.com/office/officeart/2005/8/layout/orgChart1"/>
    <dgm:cxn modelId="{14B7E5A1-CDB7-41F2-A992-A8FFB8A0782D}" type="presParOf" srcId="{B847F1B3-C3E2-4E31-9A99-D6F9F9086E8F}" destId="{D6D9235C-953C-462D-923A-679758A166D3}" srcOrd="6" destOrd="0" presId="urn:microsoft.com/office/officeart/2005/8/layout/orgChart1"/>
    <dgm:cxn modelId="{EE96C289-EE89-41F7-8D52-38340DA6D821}" type="presParOf" srcId="{B847F1B3-C3E2-4E31-9A99-D6F9F9086E8F}" destId="{791A53BF-F7D9-4A48-9EE8-CED64F21C31A}" srcOrd="7" destOrd="0" presId="urn:microsoft.com/office/officeart/2005/8/layout/orgChart1"/>
    <dgm:cxn modelId="{D02A65AA-D3DE-4EA5-AFA7-905E571DFB70}" type="presParOf" srcId="{791A53BF-F7D9-4A48-9EE8-CED64F21C31A}" destId="{73C1E6D0-6E57-465F-8F59-8830AA4D42C6}" srcOrd="0" destOrd="0" presId="urn:microsoft.com/office/officeart/2005/8/layout/orgChart1"/>
    <dgm:cxn modelId="{FB7C042A-E703-4A52-82E0-F787F9E2236A}" type="presParOf" srcId="{73C1E6D0-6E57-465F-8F59-8830AA4D42C6}" destId="{3B270FFD-F3A1-4D43-8796-DB8AD612D1BC}" srcOrd="0" destOrd="0" presId="urn:microsoft.com/office/officeart/2005/8/layout/orgChart1"/>
    <dgm:cxn modelId="{64CC5EA1-95CD-4E69-8E03-7CD679EBDF3B}" type="presParOf" srcId="{73C1E6D0-6E57-465F-8F59-8830AA4D42C6}" destId="{28F0E818-CDB8-489A-A766-41DF1BCA506D}" srcOrd="1" destOrd="0" presId="urn:microsoft.com/office/officeart/2005/8/layout/orgChart1"/>
    <dgm:cxn modelId="{8258D1A3-AE90-41CD-9215-9678227FB892}" type="presParOf" srcId="{791A53BF-F7D9-4A48-9EE8-CED64F21C31A}" destId="{B514CFB0-1CF5-445E-BD1B-64C9875BD1D9}" srcOrd="1" destOrd="0" presId="urn:microsoft.com/office/officeart/2005/8/layout/orgChart1"/>
    <dgm:cxn modelId="{B52BC0C8-98A5-473E-9B4F-BCFA4C6C5EFF}" type="presParOf" srcId="{791A53BF-F7D9-4A48-9EE8-CED64F21C31A}" destId="{DF4781E4-4263-474B-AD00-091AE86B0119}" srcOrd="2" destOrd="0" presId="urn:microsoft.com/office/officeart/2005/8/layout/orgChart1"/>
    <dgm:cxn modelId="{15CC0005-B1BE-4F4B-9D40-D63A062330E0}" type="presParOf" srcId="{B847F1B3-C3E2-4E31-9A99-D6F9F9086E8F}" destId="{0C853BA2-5667-473A-9B9C-3B97E3D7ACB8}" srcOrd="8" destOrd="0" presId="urn:microsoft.com/office/officeart/2005/8/layout/orgChart1"/>
    <dgm:cxn modelId="{0D3B73BC-6986-4E11-9295-6473A8925EC1}" type="presParOf" srcId="{B847F1B3-C3E2-4E31-9A99-D6F9F9086E8F}" destId="{BA6A40E9-72F5-46BD-8B8E-F056828CAAF7}" srcOrd="9" destOrd="0" presId="urn:microsoft.com/office/officeart/2005/8/layout/orgChart1"/>
    <dgm:cxn modelId="{87310F47-9B3E-40D2-B606-E2D4B31E67D9}" type="presParOf" srcId="{BA6A40E9-72F5-46BD-8B8E-F056828CAAF7}" destId="{065A9960-3674-428D-92DF-2624B7E13A99}" srcOrd="0" destOrd="0" presId="urn:microsoft.com/office/officeart/2005/8/layout/orgChart1"/>
    <dgm:cxn modelId="{5E51ED80-73B7-4933-99DA-F0F72D5F405D}" type="presParOf" srcId="{065A9960-3674-428D-92DF-2624B7E13A99}" destId="{AF0B2A41-B949-4E20-8B8F-E00B2422BC9D}" srcOrd="0" destOrd="0" presId="urn:microsoft.com/office/officeart/2005/8/layout/orgChart1"/>
    <dgm:cxn modelId="{0C60CA9A-978D-4576-B656-2E04B63169DC}" type="presParOf" srcId="{065A9960-3674-428D-92DF-2624B7E13A99}" destId="{B41A3DD7-2FDF-4859-8350-54B646AD23D1}" srcOrd="1" destOrd="0" presId="urn:microsoft.com/office/officeart/2005/8/layout/orgChart1"/>
    <dgm:cxn modelId="{88B6A138-80AA-4ACA-B40B-EC4268A50417}" type="presParOf" srcId="{BA6A40E9-72F5-46BD-8B8E-F056828CAAF7}" destId="{CFBACB4C-0243-401D-BFB2-38CC7CC81675}" srcOrd="1" destOrd="0" presId="urn:microsoft.com/office/officeart/2005/8/layout/orgChart1"/>
    <dgm:cxn modelId="{4372B3DE-A94B-432B-B102-485420B8D881}" type="presParOf" srcId="{BA6A40E9-72F5-46BD-8B8E-F056828CAAF7}" destId="{36AB8A6A-7297-49B2-93C0-DE57601AABB0}" srcOrd="2" destOrd="0" presId="urn:microsoft.com/office/officeart/2005/8/layout/orgChart1"/>
    <dgm:cxn modelId="{04F28790-4E6C-4A6E-8B77-760822175607}" type="presParOf" srcId="{B847F1B3-C3E2-4E31-9A99-D6F9F9086E8F}" destId="{7223B27C-D8DD-4BDD-A018-138C173410D5}" srcOrd="10" destOrd="0" presId="urn:microsoft.com/office/officeart/2005/8/layout/orgChart1"/>
    <dgm:cxn modelId="{03D553DC-0D17-40D6-AD93-1208C6E3682D}" type="presParOf" srcId="{B847F1B3-C3E2-4E31-9A99-D6F9F9086E8F}" destId="{FF34ED5F-4080-423C-9D5C-6BE001A57576}" srcOrd="11" destOrd="0" presId="urn:microsoft.com/office/officeart/2005/8/layout/orgChart1"/>
    <dgm:cxn modelId="{2D971455-3440-43CA-9220-744FCD80156A}" type="presParOf" srcId="{FF34ED5F-4080-423C-9D5C-6BE001A57576}" destId="{F5B03E1B-8B0F-4750-B6CE-4BFA95EA0455}" srcOrd="0" destOrd="0" presId="urn:microsoft.com/office/officeart/2005/8/layout/orgChart1"/>
    <dgm:cxn modelId="{9FA0EA1C-5451-423E-B602-60C1DA34AAE9}" type="presParOf" srcId="{F5B03E1B-8B0F-4750-B6CE-4BFA95EA0455}" destId="{9B1D0B31-A917-4809-88F3-D0F64D969DC0}" srcOrd="0" destOrd="0" presId="urn:microsoft.com/office/officeart/2005/8/layout/orgChart1"/>
    <dgm:cxn modelId="{62C3B922-DFF3-4E27-8232-A234B7B9E5CF}" type="presParOf" srcId="{F5B03E1B-8B0F-4750-B6CE-4BFA95EA0455}" destId="{1B94A009-8D60-4F3D-8303-B7AFE305799F}" srcOrd="1" destOrd="0" presId="urn:microsoft.com/office/officeart/2005/8/layout/orgChart1"/>
    <dgm:cxn modelId="{93799E05-FD97-42F2-97D1-2329961C6863}" type="presParOf" srcId="{FF34ED5F-4080-423C-9D5C-6BE001A57576}" destId="{2A35F0D9-9924-4AC4-A97D-10756781CFF0}" srcOrd="1" destOrd="0" presId="urn:microsoft.com/office/officeart/2005/8/layout/orgChart1"/>
    <dgm:cxn modelId="{B407EBA7-883A-4EBB-A5C1-E80097380081}" type="presParOf" srcId="{FF34ED5F-4080-423C-9D5C-6BE001A57576}" destId="{E6E15853-9B47-41C5-BA65-FA9D6FE4DAC8}" srcOrd="2" destOrd="0" presId="urn:microsoft.com/office/officeart/2005/8/layout/orgChart1"/>
    <dgm:cxn modelId="{78F08F3B-D4B6-4E08-B5BC-BCCAC07ED51C}" type="presParOf" srcId="{B847F1B3-C3E2-4E31-9A99-D6F9F9086E8F}" destId="{16EDB2F2-F1A3-49DA-8A40-33EC0CC9FE72}" srcOrd="12" destOrd="0" presId="urn:microsoft.com/office/officeart/2005/8/layout/orgChart1"/>
    <dgm:cxn modelId="{7ABFAFEE-A305-44D7-B2CB-27C2556ED4D3}" type="presParOf" srcId="{B847F1B3-C3E2-4E31-9A99-D6F9F9086E8F}" destId="{69A1795C-C493-4D02-8F70-F6B1863798F9}" srcOrd="13" destOrd="0" presId="urn:microsoft.com/office/officeart/2005/8/layout/orgChart1"/>
    <dgm:cxn modelId="{0844995F-D31F-46B7-8841-778D8B617393}" type="presParOf" srcId="{69A1795C-C493-4D02-8F70-F6B1863798F9}" destId="{8E5A1DA3-8F4B-42D0-925E-37AD7066EDE9}" srcOrd="0" destOrd="0" presId="urn:microsoft.com/office/officeart/2005/8/layout/orgChart1"/>
    <dgm:cxn modelId="{3B499F79-FDD5-4335-B766-19D541F450A6}" type="presParOf" srcId="{8E5A1DA3-8F4B-42D0-925E-37AD7066EDE9}" destId="{7269D6AD-4C64-4CFD-BF87-69F521953E5F}" srcOrd="0" destOrd="0" presId="urn:microsoft.com/office/officeart/2005/8/layout/orgChart1"/>
    <dgm:cxn modelId="{2F53C5AB-3014-441F-9327-BA8078304E6B}" type="presParOf" srcId="{8E5A1DA3-8F4B-42D0-925E-37AD7066EDE9}" destId="{C58EE086-F250-4826-9A48-BFE0DB0E415E}" srcOrd="1" destOrd="0" presId="urn:microsoft.com/office/officeart/2005/8/layout/orgChart1"/>
    <dgm:cxn modelId="{FF10EF61-2707-41FB-A733-5F821CE4492F}" type="presParOf" srcId="{69A1795C-C493-4D02-8F70-F6B1863798F9}" destId="{BE216370-EDAE-4603-9778-F56549C6824A}" srcOrd="1" destOrd="0" presId="urn:microsoft.com/office/officeart/2005/8/layout/orgChart1"/>
    <dgm:cxn modelId="{11A6007F-1B8C-4116-849D-DC64BFBC1496}" type="presParOf" srcId="{69A1795C-C493-4D02-8F70-F6B1863798F9}" destId="{5ABD3DC6-AF07-40C2-B18D-470869E55E79}" srcOrd="2" destOrd="0" presId="urn:microsoft.com/office/officeart/2005/8/layout/orgChart1"/>
    <dgm:cxn modelId="{043A7F05-11C6-48FE-BBAB-B46DE0146324}" type="presParOf" srcId="{B847F1B3-C3E2-4E31-9A99-D6F9F9086E8F}" destId="{7DBF3000-920C-4E8D-A678-29ABD7E1E10F}" srcOrd="14" destOrd="0" presId="urn:microsoft.com/office/officeart/2005/8/layout/orgChart1"/>
    <dgm:cxn modelId="{A7004A46-6B8E-4E1D-9AEB-48ED15A83574}" type="presParOf" srcId="{B847F1B3-C3E2-4E31-9A99-D6F9F9086E8F}" destId="{BDC18077-D24B-4EEC-8887-ED427B34028E}" srcOrd="15" destOrd="0" presId="urn:microsoft.com/office/officeart/2005/8/layout/orgChart1"/>
    <dgm:cxn modelId="{FE013DF8-ED02-4FC9-8FCE-4BAF914C92E3}" type="presParOf" srcId="{BDC18077-D24B-4EEC-8887-ED427B34028E}" destId="{B18D73A3-977E-4357-B457-4FE440AAE188}" srcOrd="0" destOrd="0" presId="urn:microsoft.com/office/officeart/2005/8/layout/orgChart1"/>
    <dgm:cxn modelId="{19961A59-E3F2-4864-BE34-37CDDEEC8B86}" type="presParOf" srcId="{B18D73A3-977E-4357-B457-4FE440AAE188}" destId="{150A5993-C6FB-4A05-B732-873AC1C11D4C}" srcOrd="0" destOrd="0" presId="urn:microsoft.com/office/officeart/2005/8/layout/orgChart1"/>
    <dgm:cxn modelId="{64E01A8E-A97B-4423-A481-A51D22349C03}" type="presParOf" srcId="{B18D73A3-977E-4357-B457-4FE440AAE188}" destId="{4827F8B5-CC96-406A-B6C1-8F3368249394}" srcOrd="1" destOrd="0" presId="urn:microsoft.com/office/officeart/2005/8/layout/orgChart1"/>
    <dgm:cxn modelId="{895302C7-6903-4711-A699-6EDA6C0D0492}" type="presParOf" srcId="{BDC18077-D24B-4EEC-8887-ED427B34028E}" destId="{B290AED0-180F-4818-9648-54CBC288E434}" srcOrd="1" destOrd="0" presId="urn:microsoft.com/office/officeart/2005/8/layout/orgChart1"/>
    <dgm:cxn modelId="{AC8C159B-5D9F-4937-A026-E2806E9F0BAB}" type="presParOf" srcId="{BDC18077-D24B-4EEC-8887-ED427B34028E}" destId="{9ED178A3-1927-40E3-B51D-1BF20F2B2310}" srcOrd="2" destOrd="0" presId="urn:microsoft.com/office/officeart/2005/8/layout/orgChart1"/>
    <dgm:cxn modelId="{E66BAAB3-16E3-4DF4-BAC2-7B20F772E641}" type="presParOf" srcId="{BC423410-16E8-440D-892B-94EF2128EB91}" destId="{8BB39372-A090-4BA6-B503-FEF817560F8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BF3000-920C-4E8D-A678-29ABD7E1E10F}">
      <dsp:nvSpPr>
        <dsp:cNvPr id="0" name=""/>
        <dsp:cNvSpPr/>
      </dsp:nvSpPr>
      <dsp:spPr>
        <a:xfrm>
          <a:off x="3493294" y="2293317"/>
          <a:ext cx="3124242" cy="154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460"/>
              </a:lnTo>
              <a:lnTo>
                <a:pt x="3124242" y="77460"/>
              </a:lnTo>
              <a:lnTo>
                <a:pt x="3124242" y="1549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DB2F2-F1A3-49DA-8A40-33EC0CC9FE72}">
      <dsp:nvSpPr>
        <dsp:cNvPr id="0" name=""/>
        <dsp:cNvSpPr/>
      </dsp:nvSpPr>
      <dsp:spPr>
        <a:xfrm>
          <a:off x="3493294" y="2293317"/>
          <a:ext cx="2231601" cy="154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460"/>
              </a:lnTo>
              <a:lnTo>
                <a:pt x="2231601" y="77460"/>
              </a:lnTo>
              <a:lnTo>
                <a:pt x="2231601" y="1549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23B27C-D8DD-4BDD-A018-138C173410D5}">
      <dsp:nvSpPr>
        <dsp:cNvPr id="0" name=""/>
        <dsp:cNvSpPr/>
      </dsp:nvSpPr>
      <dsp:spPr>
        <a:xfrm>
          <a:off x="3493294" y="2293317"/>
          <a:ext cx="1338960" cy="154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460"/>
              </a:lnTo>
              <a:lnTo>
                <a:pt x="1338960" y="77460"/>
              </a:lnTo>
              <a:lnTo>
                <a:pt x="1338960" y="1549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853BA2-5667-473A-9B9C-3B97E3D7ACB8}">
      <dsp:nvSpPr>
        <dsp:cNvPr id="0" name=""/>
        <dsp:cNvSpPr/>
      </dsp:nvSpPr>
      <dsp:spPr>
        <a:xfrm>
          <a:off x="3493294" y="2293317"/>
          <a:ext cx="446320" cy="154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460"/>
              </a:lnTo>
              <a:lnTo>
                <a:pt x="446320" y="77460"/>
              </a:lnTo>
              <a:lnTo>
                <a:pt x="446320" y="1549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D9235C-953C-462D-923A-679758A166D3}">
      <dsp:nvSpPr>
        <dsp:cNvPr id="0" name=""/>
        <dsp:cNvSpPr/>
      </dsp:nvSpPr>
      <dsp:spPr>
        <a:xfrm>
          <a:off x="3046973" y="2293317"/>
          <a:ext cx="446320" cy="154921"/>
        </a:xfrm>
        <a:custGeom>
          <a:avLst/>
          <a:gdLst/>
          <a:ahLst/>
          <a:cxnLst/>
          <a:rect l="0" t="0" r="0" b="0"/>
          <a:pathLst>
            <a:path>
              <a:moveTo>
                <a:pt x="446320" y="0"/>
              </a:moveTo>
              <a:lnTo>
                <a:pt x="446320" y="77460"/>
              </a:lnTo>
              <a:lnTo>
                <a:pt x="0" y="77460"/>
              </a:lnTo>
              <a:lnTo>
                <a:pt x="0" y="1549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4E6E0B-4C16-4259-AD54-3CA24AD421A1}">
      <dsp:nvSpPr>
        <dsp:cNvPr id="0" name=""/>
        <dsp:cNvSpPr/>
      </dsp:nvSpPr>
      <dsp:spPr>
        <a:xfrm>
          <a:off x="2154333" y="2293317"/>
          <a:ext cx="1338960" cy="154921"/>
        </a:xfrm>
        <a:custGeom>
          <a:avLst/>
          <a:gdLst/>
          <a:ahLst/>
          <a:cxnLst/>
          <a:rect l="0" t="0" r="0" b="0"/>
          <a:pathLst>
            <a:path>
              <a:moveTo>
                <a:pt x="1338960" y="0"/>
              </a:moveTo>
              <a:lnTo>
                <a:pt x="1338960" y="77460"/>
              </a:lnTo>
              <a:lnTo>
                <a:pt x="0" y="77460"/>
              </a:lnTo>
              <a:lnTo>
                <a:pt x="0" y="1549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F7941-EB97-43A9-8565-93A460E9F76F}">
      <dsp:nvSpPr>
        <dsp:cNvPr id="0" name=""/>
        <dsp:cNvSpPr/>
      </dsp:nvSpPr>
      <dsp:spPr>
        <a:xfrm>
          <a:off x="1261692" y="2293317"/>
          <a:ext cx="2231601" cy="154921"/>
        </a:xfrm>
        <a:custGeom>
          <a:avLst/>
          <a:gdLst/>
          <a:ahLst/>
          <a:cxnLst/>
          <a:rect l="0" t="0" r="0" b="0"/>
          <a:pathLst>
            <a:path>
              <a:moveTo>
                <a:pt x="2231601" y="0"/>
              </a:moveTo>
              <a:lnTo>
                <a:pt x="2231601" y="77460"/>
              </a:lnTo>
              <a:lnTo>
                <a:pt x="0" y="77460"/>
              </a:lnTo>
              <a:lnTo>
                <a:pt x="0" y="1549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D29DE0-8699-46C1-84AC-6F9E61BF1D4B}">
      <dsp:nvSpPr>
        <dsp:cNvPr id="0" name=""/>
        <dsp:cNvSpPr/>
      </dsp:nvSpPr>
      <dsp:spPr>
        <a:xfrm>
          <a:off x="369051" y="2293317"/>
          <a:ext cx="3124242" cy="154921"/>
        </a:xfrm>
        <a:custGeom>
          <a:avLst/>
          <a:gdLst/>
          <a:ahLst/>
          <a:cxnLst/>
          <a:rect l="0" t="0" r="0" b="0"/>
          <a:pathLst>
            <a:path>
              <a:moveTo>
                <a:pt x="3124242" y="0"/>
              </a:moveTo>
              <a:lnTo>
                <a:pt x="3124242" y="77460"/>
              </a:lnTo>
              <a:lnTo>
                <a:pt x="0" y="77460"/>
              </a:lnTo>
              <a:lnTo>
                <a:pt x="0" y="1549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3C2F3A-77F3-4C95-87D3-78E85A36CCB5}">
      <dsp:nvSpPr>
        <dsp:cNvPr id="0" name=""/>
        <dsp:cNvSpPr/>
      </dsp:nvSpPr>
      <dsp:spPr>
        <a:xfrm>
          <a:off x="3124434" y="1924458"/>
          <a:ext cx="737719" cy="3688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800" kern="1200" dirty="0"/>
            <a:t>Smartphone</a:t>
          </a:r>
        </a:p>
      </dsp:txBody>
      <dsp:txXfrm>
        <a:off x="3124434" y="1924458"/>
        <a:ext cx="737719" cy="368859"/>
      </dsp:txXfrm>
    </dsp:sp>
    <dsp:sp modelId="{1FEF8F62-187B-4922-A027-148490BF097D}">
      <dsp:nvSpPr>
        <dsp:cNvPr id="0" name=""/>
        <dsp:cNvSpPr/>
      </dsp:nvSpPr>
      <dsp:spPr>
        <a:xfrm>
          <a:off x="191" y="2448239"/>
          <a:ext cx="737719" cy="3688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800" kern="1200" dirty="0"/>
            <a:t>IMEI-Nummer</a:t>
          </a:r>
        </a:p>
      </dsp:txBody>
      <dsp:txXfrm>
        <a:off x="191" y="2448239"/>
        <a:ext cx="737719" cy="368859"/>
      </dsp:txXfrm>
    </dsp:sp>
    <dsp:sp modelId="{326914FF-17D4-4045-A5E6-952CDE4CE682}">
      <dsp:nvSpPr>
        <dsp:cNvPr id="0" name=""/>
        <dsp:cNvSpPr/>
      </dsp:nvSpPr>
      <dsp:spPr>
        <a:xfrm>
          <a:off x="892832" y="2448239"/>
          <a:ext cx="737719" cy="3688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800" kern="1200" dirty="0"/>
            <a:t>Kundenkennwort</a:t>
          </a:r>
        </a:p>
      </dsp:txBody>
      <dsp:txXfrm>
        <a:off x="892832" y="2448239"/>
        <a:ext cx="737719" cy="368859"/>
      </dsp:txXfrm>
    </dsp:sp>
    <dsp:sp modelId="{4279D848-C4C4-4679-AD04-A891822FCD84}">
      <dsp:nvSpPr>
        <dsp:cNvPr id="0" name=""/>
        <dsp:cNvSpPr/>
      </dsp:nvSpPr>
      <dsp:spPr>
        <a:xfrm>
          <a:off x="1785473" y="2448239"/>
          <a:ext cx="737719" cy="3688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800" kern="1200" dirty="0"/>
            <a:t>laufende Sicherung</a:t>
          </a:r>
        </a:p>
      </dsp:txBody>
      <dsp:txXfrm>
        <a:off x="1785473" y="2448239"/>
        <a:ext cx="737719" cy="368859"/>
      </dsp:txXfrm>
    </dsp:sp>
    <dsp:sp modelId="{3B270FFD-F3A1-4D43-8796-DB8AD612D1BC}">
      <dsp:nvSpPr>
        <dsp:cNvPr id="0" name=""/>
        <dsp:cNvSpPr/>
      </dsp:nvSpPr>
      <dsp:spPr>
        <a:xfrm>
          <a:off x="2678113" y="2448239"/>
          <a:ext cx="737719" cy="3688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800" kern="1200" dirty="0"/>
            <a:t>offizielle Stores</a:t>
          </a:r>
        </a:p>
      </dsp:txBody>
      <dsp:txXfrm>
        <a:off x="2678113" y="2448239"/>
        <a:ext cx="737719" cy="368859"/>
      </dsp:txXfrm>
    </dsp:sp>
    <dsp:sp modelId="{AF0B2A41-B949-4E20-8B8F-E00B2422BC9D}">
      <dsp:nvSpPr>
        <dsp:cNvPr id="0" name=""/>
        <dsp:cNvSpPr/>
      </dsp:nvSpPr>
      <dsp:spPr>
        <a:xfrm>
          <a:off x="3570754" y="2448239"/>
          <a:ext cx="737719" cy="3688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800" kern="1200" dirty="0"/>
            <a:t>Handyortung</a:t>
          </a:r>
        </a:p>
      </dsp:txBody>
      <dsp:txXfrm>
        <a:off x="3570754" y="2448239"/>
        <a:ext cx="737719" cy="368859"/>
      </dsp:txXfrm>
    </dsp:sp>
    <dsp:sp modelId="{9B1D0B31-A917-4809-88F3-D0F64D969DC0}">
      <dsp:nvSpPr>
        <dsp:cNvPr id="0" name=""/>
        <dsp:cNvSpPr/>
      </dsp:nvSpPr>
      <dsp:spPr>
        <a:xfrm>
          <a:off x="4463395" y="2448239"/>
          <a:ext cx="737719" cy="3688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800" kern="1200" dirty="0"/>
            <a:t>ungenutzte Apps</a:t>
          </a:r>
        </a:p>
      </dsp:txBody>
      <dsp:txXfrm>
        <a:off x="4463395" y="2448239"/>
        <a:ext cx="737719" cy="368859"/>
      </dsp:txXfrm>
    </dsp:sp>
    <dsp:sp modelId="{7269D6AD-4C64-4CFD-BF87-69F521953E5F}">
      <dsp:nvSpPr>
        <dsp:cNvPr id="0" name=""/>
        <dsp:cNvSpPr/>
      </dsp:nvSpPr>
      <dsp:spPr>
        <a:xfrm>
          <a:off x="5356035" y="2448239"/>
          <a:ext cx="737719" cy="3688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800" kern="1200" dirty="0"/>
            <a:t>Berechtigungen</a:t>
          </a:r>
        </a:p>
      </dsp:txBody>
      <dsp:txXfrm>
        <a:off x="5356035" y="2448239"/>
        <a:ext cx="737719" cy="368859"/>
      </dsp:txXfrm>
    </dsp:sp>
    <dsp:sp modelId="{150A5993-C6FB-4A05-B732-873AC1C11D4C}">
      <dsp:nvSpPr>
        <dsp:cNvPr id="0" name=""/>
        <dsp:cNvSpPr/>
      </dsp:nvSpPr>
      <dsp:spPr>
        <a:xfrm>
          <a:off x="6248676" y="2448239"/>
          <a:ext cx="737719" cy="3688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800" kern="1200" dirty="0"/>
            <a:t>Datenschutz</a:t>
          </a:r>
        </a:p>
      </dsp:txBody>
      <dsp:txXfrm>
        <a:off x="6248676" y="2448239"/>
        <a:ext cx="737719" cy="3688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177AA-98C3-47D8-AFCE-CEFE5542D953}" type="datetimeFigureOut">
              <a:rPr lang="de-AT" smtClean="0"/>
              <a:t>21.01.2024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1B658-A36B-40A1-8A23-6DC11116D3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786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A1B658-A36B-40A1-8A23-6DC11116D3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52520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826681" y="4243100"/>
            <a:ext cx="5204640" cy="292608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2625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6048" y="7737856"/>
            <a:ext cx="3825907" cy="2204256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42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425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028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819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67376" y="1666240"/>
            <a:ext cx="790475" cy="885952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4535" y="1666240"/>
            <a:ext cx="3537131" cy="885952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41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405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29818" y="4243100"/>
            <a:ext cx="5205222" cy="292608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2625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048" y="7737715"/>
            <a:ext cx="3825907" cy="2249035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425">
                <a:solidFill>
                  <a:schemeClr val="tx1"/>
                </a:solidFill>
              </a:defRPr>
            </a:lvl1pPr>
            <a:lvl2pPr marL="34290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8825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6680" y="4689856"/>
            <a:ext cx="2466017" cy="551463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5304" y="4689856"/>
            <a:ext cx="2467887" cy="551463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211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6679" y="4112774"/>
            <a:ext cx="2466018" cy="1251710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6679" y="5588000"/>
            <a:ext cx="2466018" cy="461649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65304" y="5588000"/>
            <a:ext cx="2467887" cy="4616491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65304" y="4112774"/>
            <a:ext cx="2467887" cy="1251710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87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00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475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3429000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480527" y="3989030"/>
            <a:ext cx="2467946" cy="2029328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1575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9045" y="1430528"/>
            <a:ext cx="2708910" cy="9330944"/>
          </a:xfrm>
        </p:spPr>
        <p:txBody>
          <a:bodyPr>
            <a:normAutofit/>
          </a:bodyPr>
          <a:lstStyle>
            <a:lvl1pPr>
              <a:defRPr sz="1425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7225" y="6310966"/>
            <a:ext cx="2134553" cy="3900508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480527" y="11086592"/>
            <a:ext cx="2854799" cy="56896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655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" y="0"/>
            <a:ext cx="3428999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480060" y="3989028"/>
            <a:ext cx="2468880" cy="2032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1575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29000" y="-74972"/>
            <a:ext cx="3432430" cy="12192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24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7225" y="6310968"/>
            <a:ext cx="2134553" cy="3900510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80060" y="11086592"/>
            <a:ext cx="2852928" cy="56896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52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204534" y="1715008"/>
            <a:ext cx="4453316" cy="211328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4534" y="4689861"/>
            <a:ext cx="4453316" cy="5514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84207" y="11091230"/>
            <a:ext cx="1548983" cy="5759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6679" y="11086592"/>
            <a:ext cx="3417498" cy="5689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Easy4me.info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0084" y="11054080"/>
            <a:ext cx="274320" cy="65024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825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87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1950" kern="1200" cap="all" spc="15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29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143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858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572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85838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4425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013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3716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218BD6-5C93-E82D-80FE-E55C3EA8E0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/>
              <a:t>Sicherheit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65525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3F3449-D0D2-711D-0D3A-CFC5B5D98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sicherheitstipps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6E2080-9945-74CC-E9B5-F477EECF8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Bei Neustart: Sim-Karten-Pin muss eingegeben werden</a:t>
            </a:r>
          </a:p>
          <a:p>
            <a:r>
              <a:rPr lang="de-AT" dirty="0"/>
              <a:t>Display mit Sperrmuster oder Passwort sichern</a:t>
            </a:r>
          </a:p>
          <a:p>
            <a:r>
              <a:rPr lang="de-AT" dirty="0"/>
              <a:t>Apps und Betriebssystem immer am neuesten Stand – Updates!</a:t>
            </a:r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4854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720B1B-4B87-EF37-D5C5-DF4E3A460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Nutzung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3CB3FC-FA01-C057-E6F2-F89B36459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Deaktiviere WLAN, GPS, Bluetooth, wenn du den Dienst nicht benötigst</a:t>
            </a:r>
          </a:p>
          <a:p>
            <a:r>
              <a:rPr lang="de-AT" dirty="0"/>
              <a:t>Ungenutzte Apps sollten gelöscht werden</a:t>
            </a:r>
          </a:p>
          <a:p>
            <a:r>
              <a:rPr lang="de-AT" dirty="0"/>
              <a:t>Apps nur aus offiziellen Stores</a:t>
            </a:r>
          </a:p>
          <a:p>
            <a:r>
              <a:rPr lang="de-AT" dirty="0"/>
              <a:t>Prüfe, welche Berechtigungen die Anwendung benötigt</a:t>
            </a:r>
          </a:p>
          <a:p>
            <a:r>
              <a:rPr lang="de-AT" dirty="0"/>
              <a:t>Achte auf den Datenschutz: Welche Daten gebe ich an, was passiert mit meinen Daten</a:t>
            </a:r>
          </a:p>
        </p:txBody>
      </p:sp>
    </p:spTree>
    <p:extLst>
      <p:ext uri="{BB962C8B-B14F-4D97-AF65-F5344CB8AC3E}">
        <p14:creationId xmlns:p14="http://schemas.microsoft.com/office/powerpoint/2010/main" val="1575470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218BD6-5C93-E82D-80FE-E55C3EA8E0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sorge vor!</a:t>
            </a:r>
          </a:p>
        </p:txBody>
      </p:sp>
    </p:spTree>
    <p:extLst>
      <p:ext uri="{BB962C8B-B14F-4D97-AF65-F5344CB8AC3E}">
        <p14:creationId xmlns:p14="http://schemas.microsoft.com/office/powerpoint/2010/main" val="4283205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2A43B8-68B2-3346-F0D1-954580647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Du benötigst – im Fall der Fälle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BC6D27-D3A2-8054-E7AB-270E2B3C3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202684"/>
            <a:ext cx="6858000" cy="3161029"/>
          </a:xfrm>
        </p:spPr>
        <p:txBody>
          <a:bodyPr>
            <a:normAutofit/>
          </a:bodyPr>
          <a:lstStyle/>
          <a:p>
            <a:r>
              <a:rPr lang="de-AT" dirty="0"/>
              <a:t>Bei Verlust des Smartphones: Du benötigst die IMEI-Nummer.  </a:t>
            </a:r>
            <a:br>
              <a:rPr lang="de-AT" dirty="0"/>
            </a:br>
            <a:r>
              <a:rPr lang="de-AT" dirty="0"/>
              <a:t>Abfrage der Nummer: *#06#</a:t>
            </a:r>
          </a:p>
          <a:p>
            <a:r>
              <a:rPr lang="de-AT" dirty="0"/>
              <a:t>Kundenkennwort beim Provider: Smartphone kann gesperrt werden</a:t>
            </a:r>
          </a:p>
          <a:p>
            <a:r>
              <a:rPr lang="de-AT" dirty="0"/>
              <a:t>Daten (z. B. Fotos, Kontakte) werden laufend gesichert</a:t>
            </a:r>
          </a:p>
          <a:p>
            <a:r>
              <a:rPr lang="de-AT" dirty="0" err="1"/>
              <a:t>Smartphoneortung</a:t>
            </a:r>
            <a:endParaRPr lang="de-AT" dirty="0"/>
          </a:p>
          <a:p>
            <a:pPr marL="0" indent="0">
              <a:buNone/>
            </a:pPr>
            <a:endParaRPr lang="de-AT" dirty="0"/>
          </a:p>
          <a:p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54331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CB0A55F0-C67A-05F5-4F7C-23A7D2833C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2162344"/>
              </p:ext>
            </p:extLst>
          </p:nvPr>
        </p:nvGraphicFramePr>
        <p:xfrm>
          <a:off x="-128588" y="4414075"/>
          <a:ext cx="6986588" cy="474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34610E2A-B7C8-4746-3A2D-77BBA0015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93907465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TM10001115[[fn=Paket]]</Template>
  <TotalTime>0</TotalTime>
  <Words>135</Words>
  <Application>Microsoft Office PowerPoint</Application>
  <PresentationFormat>Breitbild</PresentationFormat>
  <Paragraphs>29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Gill Sans MT</vt:lpstr>
      <vt:lpstr>Paket</vt:lpstr>
      <vt:lpstr>Sicherheit</vt:lpstr>
      <vt:lpstr>sicherheitstipps</vt:lpstr>
      <vt:lpstr>Nutzung</vt:lpstr>
      <vt:lpstr>sorge vor!</vt:lpstr>
      <vt:lpstr>Du benötigst – im Fall der Fälle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Mein Smartphone</dc:title>
  <dc:creator>Easy4me</dc:creator>
  <cp:lastModifiedBy>Easy4me</cp:lastModifiedBy>
  <cp:revision>4</cp:revision>
  <dcterms:created xsi:type="dcterms:W3CDTF">2023-12-14T10:31:43Z</dcterms:created>
  <dcterms:modified xsi:type="dcterms:W3CDTF">2024-01-21T20:31:06Z</dcterms:modified>
</cp:coreProperties>
</file>