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6" r:id="rId12"/>
    <p:sldId id="269" r:id="rId13"/>
    <p:sldId id="270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BE6"/>
    <a:srgbClr val="378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952" autoAdjust="0"/>
  </p:normalViewPr>
  <p:slideViewPr>
    <p:cSldViewPr>
      <p:cViewPr varScale="1">
        <p:scale>
          <a:sx n="69" d="100"/>
          <a:sy n="69" d="100"/>
        </p:scale>
        <p:origin x="1373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93D2D4-B9E9-451D-9A88-0A6E01EE0AEA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DF06-040A-465C-85C2-C7AC16BE1877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90911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Ändere den Willkommensgruß</a:t>
            </a:r>
            <a:r>
              <a:rPr lang="de-AT" baseline="0" dirty="0" smtClean="0"/>
              <a:t> ab: z.B. landestypische Begrüßung in der jeweiligen Sprache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DF06-040A-465C-85C2-C7AC16BE187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0782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Animiere alle Fotos</a:t>
            </a:r>
            <a:r>
              <a:rPr lang="de-AT" baseline="0" dirty="0" smtClean="0"/>
              <a:t> in der richtigen Reihenfolge (zuerst die unten liegenden):</a:t>
            </a:r>
          </a:p>
          <a:p>
            <a:r>
              <a:rPr lang="de-AT" dirty="0" smtClean="0"/>
              <a:t>Foto anklicken,</a:t>
            </a:r>
            <a:r>
              <a:rPr lang="de-AT" baseline="0" dirty="0" smtClean="0"/>
              <a:t> </a:t>
            </a:r>
            <a:r>
              <a:rPr lang="de-AT" dirty="0" smtClean="0"/>
              <a:t>Register Animation:</a:t>
            </a:r>
            <a:r>
              <a:rPr lang="de-AT" baseline="0" dirty="0" smtClean="0"/>
              <a:t> wähle einen Effekt, dann in der Gruppe Anzeigedauer bei Start: Nach Vorherigen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B555-1C41-4EB0-B5ED-FBF3C0AC778D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632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Ändere den Abschiedsgruß</a:t>
            </a:r>
            <a:r>
              <a:rPr lang="de-AT" baseline="0" dirty="0" smtClean="0"/>
              <a:t> in die jeweiligen Sprache ab.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DF06-040A-465C-85C2-C7AC16BE1877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4305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DF06-040A-465C-85C2-C7AC16BE1877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052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94388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43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8080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5521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626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97090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107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70115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2770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9075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01311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9A9CF-ABB2-4FEE-8ED7-269E444268F6}" type="datetimeFigureOut">
              <a:rPr lang="de-AT" smtClean="0"/>
              <a:t>15.01.2019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E5B68-CB7B-45C5-9011-4DBA47F5AA0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8898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14" y="1461729"/>
            <a:ext cx="7772400" cy="1470025"/>
          </a:xfrm>
        </p:spPr>
        <p:txBody>
          <a:bodyPr/>
          <a:lstStyle/>
          <a:p>
            <a:r>
              <a:rPr lang="de-AT" dirty="0" smtClean="0"/>
              <a:t> Stockholm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14" y="5517232"/>
            <a:ext cx="6400800" cy="672480"/>
          </a:xfrm>
        </p:spPr>
        <p:txBody>
          <a:bodyPr/>
          <a:lstStyle/>
          <a:p>
            <a:r>
              <a:rPr lang="de-AT" dirty="0" smtClean="0"/>
              <a:t>Mein Name</a:t>
            </a:r>
            <a:endParaRPr lang="de-AT" dirty="0"/>
          </a:p>
        </p:txBody>
      </p:sp>
      <p:sp>
        <p:nvSpPr>
          <p:cNvPr id="4" name="Rechteck 3"/>
          <p:cNvSpPr/>
          <p:nvPr/>
        </p:nvSpPr>
        <p:spPr>
          <a:xfrm>
            <a:off x="914795" y="3284984"/>
            <a:ext cx="73144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Herzlich Willkommen!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95536" y="6093296"/>
            <a:ext cx="8352928" cy="369332"/>
          </a:xfrm>
          <a:prstGeom prst="rect">
            <a:avLst/>
          </a:prstGeom>
          <a:solidFill>
            <a:srgbClr val="4F9BE6"/>
          </a:solidFill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Ändere die Präsentation auf deine ausgewählte Stadt ab! Ersetze die Fotos und Texte!</a:t>
            </a:r>
            <a:endParaRPr lang="de-A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51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79931">
            <a:off x="-46171" y="1480412"/>
            <a:ext cx="4976096" cy="33065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979712" y="-57756"/>
            <a:ext cx="8229600" cy="1143000"/>
          </a:xfrm>
        </p:spPr>
        <p:txBody>
          <a:bodyPr/>
          <a:lstStyle/>
          <a:p>
            <a:r>
              <a:rPr lang="de-AT" dirty="0" smtClean="0"/>
              <a:t>Impressionen</a:t>
            </a:r>
            <a:endParaRPr lang="de-AT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93561">
            <a:off x="6395040" y="1158815"/>
            <a:ext cx="2670822" cy="44036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037" y="2742334"/>
            <a:ext cx="2354313" cy="4115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78355">
            <a:off x="600286" y="3801233"/>
            <a:ext cx="3995153" cy="2782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075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3687803" y="3284984"/>
            <a:ext cx="17684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Ende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3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Anleitung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dirty="0" smtClean="0"/>
              <a:t>Füge Folienübergänge für alle Folien hinzu:</a:t>
            </a:r>
            <a:br>
              <a:rPr lang="de-AT" dirty="0" smtClean="0"/>
            </a:br>
            <a:r>
              <a:rPr lang="de-AT" dirty="0" smtClean="0"/>
              <a:t>Register Übergänge</a:t>
            </a:r>
            <a:br>
              <a:rPr lang="de-AT" dirty="0" smtClean="0"/>
            </a:br>
            <a:r>
              <a:rPr lang="de-AT" dirty="0" smtClean="0"/>
              <a:t>Effekt wählen und für alle übernehmen</a:t>
            </a:r>
          </a:p>
          <a:p>
            <a:r>
              <a:rPr lang="de-AT" dirty="0" smtClean="0"/>
              <a:t>Wähle ein Design: Register Entwurf </a:t>
            </a:r>
          </a:p>
          <a:p>
            <a:r>
              <a:rPr lang="de-AT" dirty="0" smtClean="0"/>
              <a:t>Kontrolliere alle Folien, ob die Text gut sichtbar sind und verschiebe sie, falls notwendig.</a:t>
            </a:r>
          </a:p>
        </p:txBody>
      </p:sp>
    </p:spTree>
    <p:extLst>
      <p:ext uri="{BB962C8B-B14F-4D97-AF65-F5344CB8AC3E}">
        <p14:creationId xmlns:p14="http://schemas.microsoft.com/office/powerpoint/2010/main" val="4593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So </a:t>
            </a:r>
            <a:r>
              <a:rPr lang="de-AT" dirty="0" smtClean="0"/>
              <a:t>wird das</a:t>
            </a:r>
            <a:r>
              <a:rPr lang="de-AT" dirty="0" smtClean="0"/>
              <a:t> </a:t>
            </a:r>
            <a:r>
              <a:rPr lang="de-AT" dirty="0" smtClean="0"/>
              <a:t>Referat </a:t>
            </a:r>
            <a:r>
              <a:rPr lang="de-AT" dirty="0" smtClean="0"/>
              <a:t>perfekt!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Keine ganzen Sätze in der Präsentation, nur Stichworte!</a:t>
            </a:r>
          </a:p>
          <a:p>
            <a:r>
              <a:rPr lang="de-AT" dirty="0" smtClean="0"/>
              <a:t>Ganz wichtig: nicht von der Folie ablesen!</a:t>
            </a:r>
            <a:br>
              <a:rPr lang="de-AT" dirty="0" smtClean="0"/>
            </a:br>
            <a:r>
              <a:rPr lang="de-AT" sz="2000" i="1" dirty="0" smtClean="0">
                <a:solidFill>
                  <a:schemeClr val="accent5">
                    <a:lumMod val="50000"/>
                  </a:schemeClr>
                </a:solidFill>
              </a:rPr>
              <a:t>Die Zuseher lesen bereits die Folientexte und langweilen sich, wenn sie wiederholt werden.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470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Kurzdaten zur </a:t>
            </a:r>
            <a:r>
              <a:rPr lang="de-AT" dirty="0"/>
              <a:t>S</a:t>
            </a:r>
            <a:r>
              <a:rPr lang="de-AT" dirty="0" smtClean="0"/>
              <a:t>tadt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933056"/>
            <a:ext cx="7499176" cy="2304256"/>
          </a:xfrm>
        </p:spPr>
        <p:txBody>
          <a:bodyPr>
            <a:normAutofit/>
          </a:bodyPr>
          <a:lstStyle/>
          <a:p>
            <a:r>
              <a:rPr lang="de-AT" dirty="0" smtClean="0"/>
              <a:t>Land: Schweden</a:t>
            </a:r>
          </a:p>
          <a:p>
            <a:r>
              <a:rPr lang="de-AT" dirty="0" smtClean="0"/>
              <a:t>Einwohnerzahl: 2,1 </a:t>
            </a:r>
            <a:r>
              <a:rPr lang="de-AT" dirty="0" err="1" smtClean="0"/>
              <a:t>Mio</a:t>
            </a:r>
            <a:endParaRPr lang="de-AT" dirty="0" smtClean="0"/>
          </a:p>
          <a:p>
            <a:r>
              <a:rPr lang="de-AT" dirty="0" smtClean="0"/>
              <a:t>Fläche: 187</a:t>
            </a:r>
            <a:r>
              <a:rPr lang="de-AT" dirty="0"/>
              <a:t> km²</a:t>
            </a:r>
            <a:endParaRPr lang="de-AT" dirty="0" smtClean="0"/>
          </a:p>
          <a:p>
            <a:r>
              <a:rPr lang="de-AT" dirty="0" smtClean="0"/>
              <a:t>Sprache: Schwedisch</a:t>
            </a:r>
          </a:p>
          <a:p>
            <a:endParaRPr lang="de-AT" dirty="0" smtClean="0"/>
          </a:p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 rot="20389437">
            <a:off x="5417519" y="2351561"/>
            <a:ext cx="203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Hier befindet sich </a:t>
            </a:r>
            <a:br>
              <a:rPr lang="de-AT" dirty="0" smtClean="0"/>
            </a:br>
            <a:r>
              <a:rPr lang="de-AT" dirty="0" smtClean="0"/>
              <a:t>ein Bild der Stadt!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55287">
            <a:off x="4427984" y="1600481"/>
            <a:ext cx="4011946" cy="21497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710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Interessante Daten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13. Jahrhundert: Bevölkerungsreichste Stadt Schwedens</a:t>
            </a:r>
          </a:p>
          <a:p>
            <a:r>
              <a:rPr lang="de-AT" dirty="0" smtClean="0"/>
              <a:t>17. Jahrhundert: Hauptstadt Schwedens</a:t>
            </a:r>
          </a:p>
          <a:p>
            <a:r>
              <a:rPr lang="de-DE" dirty="0" smtClean="0"/>
              <a:t>Handelsstadt</a:t>
            </a:r>
            <a:endParaRPr lang="de-AT" dirty="0" smtClean="0"/>
          </a:p>
          <a:p>
            <a:r>
              <a:rPr lang="de-DE" dirty="0" smtClean="0"/>
              <a:t>Ausdehnung: 14 Inseln und Festland</a:t>
            </a:r>
          </a:p>
          <a:p>
            <a:r>
              <a:rPr lang="de-DE" dirty="0" smtClean="0"/>
              <a:t>53 Brücken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445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Einige Sehenswürdigkeiten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/>
          <a:lstStyle/>
          <a:p>
            <a:r>
              <a:rPr lang="de-AT" dirty="0" err="1" smtClean="0"/>
              <a:t>Vasa</a:t>
            </a:r>
            <a:r>
              <a:rPr lang="de-AT" dirty="0" smtClean="0"/>
              <a:t>-Museum</a:t>
            </a:r>
          </a:p>
          <a:p>
            <a:r>
              <a:rPr lang="de-AT" dirty="0" smtClean="0"/>
              <a:t>Stockholmer Schloss</a:t>
            </a:r>
          </a:p>
          <a:p>
            <a:r>
              <a:rPr lang="de-AT" dirty="0" smtClean="0"/>
              <a:t>Freilichtmuseum </a:t>
            </a:r>
            <a:r>
              <a:rPr lang="de-AT" dirty="0" err="1" smtClean="0"/>
              <a:t>Skansen</a:t>
            </a:r>
            <a:endParaRPr lang="de-AT" dirty="0" smtClean="0"/>
          </a:p>
        </p:txBody>
      </p:sp>
      <p:sp>
        <p:nvSpPr>
          <p:cNvPr id="4" name="Textfeld 3"/>
          <p:cNvSpPr txBox="1"/>
          <p:nvPr/>
        </p:nvSpPr>
        <p:spPr>
          <a:xfrm rot="20389437">
            <a:off x="5946455" y="3214701"/>
            <a:ext cx="225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Hier befindet sich </a:t>
            </a:r>
            <a:br>
              <a:rPr lang="de-AT" dirty="0" smtClean="0"/>
            </a:br>
            <a:r>
              <a:rPr lang="de-AT" dirty="0" smtClean="0"/>
              <a:t>ein Bild einer Sehenswürdigkeit!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2888317"/>
            <a:ext cx="5005459" cy="332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Sehenswürdigkeit Wachablöse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2832" cy="4525963"/>
          </a:xfrm>
        </p:spPr>
        <p:txBody>
          <a:bodyPr/>
          <a:lstStyle/>
          <a:p>
            <a:r>
              <a:rPr lang="de-DE" dirty="0" smtClean="0"/>
              <a:t>Vor dem Königsschloss</a:t>
            </a:r>
          </a:p>
          <a:p>
            <a:r>
              <a:rPr lang="de-DE" dirty="0" smtClean="0"/>
              <a:t>Täglich</a:t>
            </a:r>
          </a:p>
          <a:p>
            <a:r>
              <a:rPr lang="de-DE" dirty="0" smtClean="0"/>
              <a:t>Großer Andrang</a:t>
            </a:r>
            <a:endParaRPr lang="de-AT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5036">
            <a:off x="3621048" y="2232879"/>
            <a:ext cx="4906888" cy="32606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079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Sehenswürdigkeit Rathaus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de-AT" dirty="0" smtClean="0"/>
              <a:t>Erbaut 1911 bis 1923</a:t>
            </a:r>
          </a:p>
          <a:p>
            <a:r>
              <a:rPr lang="de-DE" dirty="0" smtClean="0"/>
              <a:t>Sitz der Stadtregierung</a:t>
            </a:r>
          </a:p>
          <a:p>
            <a:r>
              <a:rPr lang="de-AT" dirty="0" smtClean="0"/>
              <a:t>Stadthausturm kann bestiegen werden</a:t>
            </a:r>
          </a:p>
          <a:p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1973">
            <a:off x="4216276" y="1239336"/>
            <a:ext cx="4016718" cy="266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34631">
            <a:off x="3080780" y="3798059"/>
            <a:ext cx="4010544" cy="2664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85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Gastronomie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de-AT" dirty="0" smtClean="0"/>
              <a:t>Lieblingsgetränk Kaffee</a:t>
            </a:r>
          </a:p>
          <a:p>
            <a:r>
              <a:rPr lang="de-DE" dirty="0" smtClean="0"/>
              <a:t>Viel Fisch (</a:t>
            </a:r>
            <a:r>
              <a:rPr lang="de-DE" dirty="0"/>
              <a:t>L</a:t>
            </a:r>
            <a:r>
              <a:rPr lang="de-DE" dirty="0" smtClean="0"/>
              <a:t>achs)</a:t>
            </a:r>
          </a:p>
          <a:p>
            <a:r>
              <a:rPr lang="de-DE" dirty="0" smtClean="0"/>
              <a:t>Pizzen</a:t>
            </a:r>
            <a:endParaRPr lang="de-AT" dirty="0" smtClean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4801" y="1340768"/>
            <a:ext cx="3769567" cy="250371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870" y="4027047"/>
            <a:ext cx="3773064" cy="272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53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Öffentliches Verkehrsnetz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 smtClean="0"/>
              <a:t>U-Bahn</a:t>
            </a:r>
          </a:p>
          <a:p>
            <a:r>
              <a:rPr lang="de-AT" dirty="0" smtClean="0"/>
              <a:t>Straßenbahn</a:t>
            </a:r>
          </a:p>
          <a:p>
            <a:r>
              <a:rPr lang="de-AT" dirty="0" smtClean="0"/>
              <a:t>Busse</a:t>
            </a:r>
          </a:p>
          <a:p>
            <a:r>
              <a:rPr lang="de-DE" dirty="0" smtClean="0"/>
              <a:t>Schiffe</a:t>
            </a:r>
            <a:endParaRPr lang="de-AT" dirty="0" smtClean="0"/>
          </a:p>
          <a:p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 rot="20389437">
            <a:off x="5946455" y="3214701"/>
            <a:ext cx="2255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Hier befindet sich </a:t>
            </a:r>
            <a:br>
              <a:rPr lang="de-AT" dirty="0" smtClean="0"/>
            </a:br>
            <a:r>
              <a:rPr lang="de-AT" dirty="0" smtClean="0"/>
              <a:t>ein Bild der U-Bahn, Straßenbahn usw.!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94202">
            <a:off x="3285152" y="2046458"/>
            <a:ext cx="5458992" cy="353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94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Verkehrsnetz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4762872" cy="964704"/>
          </a:xfrm>
        </p:spPr>
        <p:txBody>
          <a:bodyPr/>
          <a:lstStyle/>
          <a:p>
            <a:pPr marL="0" indent="0">
              <a:buNone/>
            </a:pPr>
            <a:r>
              <a:rPr lang="de-AT" dirty="0" smtClean="0"/>
              <a:t>Personen/Tag:</a:t>
            </a:r>
            <a:endParaRPr lang="de-AT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9210">
            <a:off x="4050776" y="1032404"/>
            <a:ext cx="4252309" cy="3472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3125">
            <a:off x="618362" y="3273660"/>
            <a:ext cx="4510119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61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208</Words>
  <Application>Microsoft Office PowerPoint</Application>
  <PresentationFormat>Bildschirmpräsentation (4:3)</PresentationFormat>
  <Paragraphs>58</Paragraphs>
  <Slides>13</Slides>
  <Notes>4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</vt:lpstr>
      <vt:lpstr> Stockholm</vt:lpstr>
      <vt:lpstr>Kurzdaten zur Stadt</vt:lpstr>
      <vt:lpstr>Interessante Daten</vt:lpstr>
      <vt:lpstr>Einige Sehenswürdigkeiten</vt:lpstr>
      <vt:lpstr>Sehenswürdigkeit Wachablöse</vt:lpstr>
      <vt:lpstr>Sehenswürdigkeit Rathaus</vt:lpstr>
      <vt:lpstr>Gastronomie</vt:lpstr>
      <vt:lpstr>Öffentliches Verkehrsnetz</vt:lpstr>
      <vt:lpstr>Verkehrsnetz</vt:lpstr>
      <vt:lpstr>Impressionen</vt:lpstr>
      <vt:lpstr>PowerPoint-Präsentation</vt:lpstr>
      <vt:lpstr>Anleitung</vt:lpstr>
      <vt:lpstr>So wird das Referat perfekt!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der Stadt</dc:title>
  <dc:creator>EASY4ME</dc:creator>
  <cp:lastModifiedBy>Christian</cp:lastModifiedBy>
  <cp:revision>42</cp:revision>
  <dcterms:created xsi:type="dcterms:W3CDTF">2013-03-08T07:51:53Z</dcterms:created>
  <dcterms:modified xsi:type="dcterms:W3CDTF">2019-01-15T19:57:58Z</dcterms:modified>
</cp:coreProperties>
</file>