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3300"/>
    <a:srgbClr val="FFFF00"/>
    <a:srgbClr val="6666FF"/>
    <a:srgbClr val="990033"/>
    <a:srgbClr val="33CC33"/>
    <a:srgbClr val="00003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B359F-88CF-4C6D-96CB-B8D79A060DF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8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53A49-A1B9-4137-B563-9BD20E716B1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61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280D7-F751-479C-B664-D476CE83C30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345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C796-80C9-424A-BA36-A2F4D94C2335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AD166-C257-4DE5-99A2-8F4F165B5962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160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A9FA-20BD-4B02-9024-8CAD47441F3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2F19-41C2-4A59-8733-F1D960C136CA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291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FF8BC-5235-4D6D-8EB0-6F48FF139F30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1C5F-465E-4506-87D6-1CD16FAC609A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40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03CC5-33ED-4068-829A-C745DC787057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D175-31B3-4917-965A-025574DB1C96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84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BF355-9D2E-4A9B-AFC8-F9FA664D3712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AD000-570C-4E76-9203-C86AF85153EB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71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92A71-B3F3-4C0B-9992-BB3AFE2E6077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8CE3-B781-402D-B961-3C841D804E6A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99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8D60-20A7-4DA5-BE59-5C9BB1BBD748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704AD-66DC-4CC0-A3E8-0C82C5B36EE8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83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7662B-86FC-4445-AAF1-3CAC0991FCE3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0DD8A-CAA2-4F15-8C85-580F52DD6AE6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5DFFE-6829-4EC5-850E-83DD16F53D6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890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AAC17-505C-451F-8F1E-9C5287C5192F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F782A-617A-4EE1-8102-DB767200DC2C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89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7FF3-94F8-4CFA-914F-103A029E1716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29330-A6D5-4B62-9412-0C22D8C16270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16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CCD4C-CD4D-4EFC-9F52-4FE5E0F12F55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AA388-0C77-4506-9892-3B02CCF89309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69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13C14-63D8-4176-B890-938653DAB3F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02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B535C-43A7-4E6A-A005-AAA3FCEED31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16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CAE21-C6A7-4C28-BD1E-4FFECFE4AD6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55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99A60-1FBA-458B-9A16-16B1A8A44FA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5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CC47-6EE2-4BF3-867F-B13CC9D7526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07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866EF-CFA3-4F14-B7BA-22523E88D02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40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84928-B146-41EF-8D07-1999F9F4FA7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5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F0C918-800A-4773-B202-5CCF5DD96418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341F63-2E2D-4893-8C31-5B453383284E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8B8090-1B59-49E3-9394-18964A947E4A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AT">
                <a:solidFill>
                  <a:srgbClr val="66FF66"/>
                </a:solidFill>
              </a:rPr>
              <a:t>Zeichnungen</a:t>
            </a:r>
            <a:endParaRPr lang="de-DE">
              <a:solidFill>
                <a:srgbClr val="66FF66"/>
              </a:solidFill>
            </a:endParaRPr>
          </a:p>
        </p:txBody>
      </p:sp>
      <p:pic>
        <p:nvPicPr>
          <p:cNvPr id="2055" name="Picture 7" descr="kuck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8240712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64" name="Group 16"/>
          <p:cNvGrpSpPr>
            <a:grpSpLocks/>
          </p:cNvGrpSpPr>
          <p:nvPr/>
        </p:nvGrpSpPr>
        <p:grpSpPr bwMode="auto">
          <a:xfrm>
            <a:off x="1692275" y="3573463"/>
            <a:ext cx="5722938" cy="1955800"/>
            <a:chOff x="1066" y="2251"/>
            <a:chExt cx="3605" cy="1232"/>
          </a:xfrm>
        </p:grpSpPr>
        <p:pic>
          <p:nvPicPr>
            <p:cNvPr id="2057" name="Picture 9" descr="arg-l-50-tran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2251"/>
              <a:ext cx="792" cy="1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9" name="Picture 11" descr="arg-i-50-trans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2251"/>
              <a:ext cx="1020" cy="1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1" name="Picture 13" descr="arg-s-5O-tr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2432"/>
              <a:ext cx="1032" cy="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 descr="arg-a-5O-tRyA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1" y="2523"/>
              <a:ext cx="1020" cy="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uppieren 38"/>
          <p:cNvGrpSpPr>
            <a:grpSpLocks/>
          </p:cNvGrpSpPr>
          <p:nvPr/>
        </p:nvGrpSpPr>
        <p:grpSpPr bwMode="auto">
          <a:xfrm>
            <a:off x="5959475" y="3216275"/>
            <a:ext cx="2449513" cy="3641725"/>
            <a:chOff x="3455876" y="3215267"/>
            <a:chExt cx="2448272" cy="3642733"/>
          </a:xfrm>
        </p:grpSpPr>
        <p:sp>
          <p:nvSpPr>
            <p:cNvPr id="40" name="Rechteck 39"/>
            <p:cNvSpPr/>
            <p:nvPr/>
          </p:nvSpPr>
          <p:spPr>
            <a:xfrm>
              <a:off x="4499922" y="5157317"/>
              <a:ext cx="360180" cy="170068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1" name="Wolke 40"/>
            <p:cNvSpPr/>
            <p:nvPr/>
          </p:nvSpPr>
          <p:spPr>
            <a:xfrm>
              <a:off x="3455876" y="3215267"/>
              <a:ext cx="2448272" cy="2208824"/>
            </a:xfrm>
            <a:prstGeom prst="cloud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7171" name="Gruppieren 1"/>
          <p:cNvGrpSpPr>
            <a:grpSpLocks/>
          </p:cNvGrpSpPr>
          <p:nvPr/>
        </p:nvGrpSpPr>
        <p:grpSpPr bwMode="auto">
          <a:xfrm>
            <a:off x="1127125" y="3924300"/>
            <a:ext cx="3430588" cy="2971800"/>
            <a:chOff x="1126779" y="3924955"/>
            <a:chExt cx="3431349" cy="2970916"/>
          </a:xfrm>
        </p:grpSpPr>
        <p:grpSp>
          <p:nvGrpSpPr>
            <p:cNvPr id="7180" name="Gruppieren 37"/>
            <p:cNvGrpSpPr>
              <a:grpSpLocks/>
            </p:cNvGrpSpPr>
            <p:nvPr/>
          </p:nvGrpSpPr>
          <p:grpSpPr bwMode="auto">
            <a:xfrm rot="5230381">
              <a:off x="2026879" y="4411595"/>
              <a:ext cx="1584176" cy="3384376"/>
              <a:chOff x="2627784" y="1628800"/>
              <a:chExt cx="2304256" cy="5040560"/>
            </a:xfrm>
          </p:grpSpPr>
          <p:sp>
            <p:nvSpPr>
              <p:cNvPr id="32" name="Ellipse 31"/>
              <p:cNvSpPr/>
              <p:nvPr/>
            </p:nvSpPr>
            <p:spPr>
              <a:xfrm>
                <a:off x="2627656" y="1630515"/>
                <a:ext cx="2303788" cy="237671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4" name="Gerade Verbindung 33"/>
              <p:cNvCxnSpPr>
                <a:stCxn id="32" idx="3"/>
              </p:cNvCxnSpPr>
              <p:nvPr/>
            </p:nvCxnSpPr>
            <p:spPr>
              <a:xfrm>
                <a:off x="2965182" y="3656385"/>
                <a:ext cx="23084" cy="1428391"/>
              </a:xfrm>
              <a:prstGeom prst="line">
                <a:avLst/>
              </a:prstGeom>
              <a:ln w="5715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35"/>
              <p:cNvCxnSpPr>
                <a:stCxn id="32" idx="5"/>
              </p:cNvCxnSpPr>
              <p:nvPr/>
            </p:nvCxnSpPr>
            <p:spPr>
              <a:xfrm flipH="1">
                <a:off x="4571555" y="3654777"/>
                <a:ext cx="23084" cy="1428391"/>
              </a:xfrm>
              <a:prstGeom prst="line">
                <a:avLst/>
              </a:prstGeom>
              <a:ln w="5715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Abgerundetes Rechteck 36"/>
              <p:cNvSpPr/>
              <p:nvPr/>
            </p:nvSpPr>
            <p:spPr>
              <a:xfrm>
                <a:off x="2790507" y="5051425"/>
                <a:ext cx="1975994" cy="1619948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181" name="Gruppieren 41"/>
            <p:cNvGrpSpPr>
              <a:grpSpLocks/>
            </p:cNvGrpSpPr>
            <p:nvPr/>
          </p:nvGrpSpPr>
          <p:grpSpPr bwMode="auto">
            <a:xfrm>
              <a:off x="3086126" y="3924955"/>
              <a:ext cx="1472002" cy="2304893"/>
              <a:chOff x="3086126" y="3924955"/>
              <a:chExt cx="1472002" cy="2304893"/>
            </a:xfrm>
          </p:grpSpPr>
          <p:sp>
            <p:nvSpPr>
              <p:cNvPr id="43" name="Explosion 1 42"/>
              <p:cNvSpPr/>
              <p:nvPr/>
            </p:nvSpPr>
            <p:spPr>
              <a:xfrm>
                <a:off x="3459335" y="3996372"/>
                <a:ext cx="647843" cy="1871105"/>
              </a:xfrm>
              <a:prstGeom prst="irregularSeal1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Explosion 1 43"/>
              <p:cNvSpPr/>
              <p:nvPr/>
            </p:nvSpPr>
            <p:spPr>
              <a:xfrm>
                <a:off x="3838831" y="4078897"/>
                <a:ext cx="719297" cy="2150422"/>
              </a:xfrm>
              <a:prstGeom prst="irregularSeal1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Explosion 1 44"/>
              <p:cNvSpPr/>
              <p:nvPr/>
            </p:nvSpPr>
            <p:spPr>
              <a:xfrm>
                <a:off x="3086189" y="3924955"/>
                <a:ext cx="736763" cy="2013939"/>
              </a:xfrm>
              <a:prstGeom prst="irregularSeal1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7" name="Gruppieren 56"/>
          <p:cNvGrpSpPr>
            <a:grpSpLocks/>
          </p:cNvGrpSpPr>
          <p:nvPr/>
        </p:nvGrpSpPr>
        <p:grpSpPr bwMode="auto">
          <a:xfrm>
            <a:off x="1196975" y="5108575"/>
            <a:ext cx="1169988" cy="1736725"/>
            <a:chOff x="7224620" y="4468717"/>
            <a:chExt cx="1619140" cy="2422702"/>
          </a:xfrm>
        </p:grpSpPr>
        <p:sp>
          <p:nvSpPr>
            <p:cNvPr id="56" name="Abgerundetes Rechteck 55"/>
            <p:cNvSpPr/>
            <p:nvPr/>
          </p:nvSpPr>
          <p:spPr>
            <a:xfrm rot="293161">
              <a:off x="7688173" y="5595916"/>
              <a:ext cx="285601" cy="129550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5" name="Abgerundetes Rechteck 54"/>
            <p:cNvSpPr/>
            <p:nvPr/>
          </p:nvSpPr>
          <p:spPr>
            <a:xfrm rot="5151058">
              <a:off x="7634165" y="6160669"/>
              <a:ext cx="1151559" cy="28779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7" name="Abgerundetes Rechteck 46"/>
            <p:cNvSpPr/>
            <p:nvPr/>
          </p:nvSpPr>
          <p:spPr>
            <a:xfrm>
              <a:off x="7848549" y="4960344"/>
              <a:ext cx="360297" cy="53148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6" name="Smiley 45"/>
            <p:cNvSpPr/>
            <p:nvPr/>
          </p:nvSpPr>
          <p:spPr>
            <a:xfrm>
              <a:off x="7721127" y="4468717"/>
              <a:ext cx="648096" cy="713080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8" name="Abgerundetes Rechteck 47"/>
            <p:cNvSpPr/>
            <p:nvPr/>
          </p:nvSpPr>
          <p:spPr>
            <a:xfrm>
              <a:off x="7692567" y="5319099"/>
              <a:ext cx="659080" cy="739655"/>
            </a:xfrm>
            <a:prstGeom prst="round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0" name="Diagonaler Streifen 49"/>
            <p:cNvSpPr/>
            <p:nvPr/>
          </p:nvSpPr>
          <p:spPr>
            <a:xfrm rot="10982275">
              <a:off x="7224620" y="5385535"/>
              <a:ext cx="452568" cy="575779"/>
            </a:xfrm>
            <a:prstGeom prst="diagStrip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52" name="Diagonaler Streifen 51"/>
            <p:cNvSpPr/>
            <p:nvPr/>
          </p:nvSpPr>
          <p:spPr>
            <a:xfrm rot="16200000">
              <a:off x="8304321" y="5410803"/>
              <a:ext cx="575779" cy="503098"/>
            </a:xfrm>
            <a:prstGeom prst="diagStrip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259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394 L 0.70486 0.00254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30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uppieren 1"/>
          <p:cNvGrpSpPr>
            <a:grpSpLocks/>
          </p:cNvGrpSpPr>
          <p:nvPr/>
        </p:nvGrpSpPr>
        <p:grpSpPr bwMode="auto">
          <a:xfrm>
            <a:off x="4716463" y="5067300"/>
            <a:ext cx="1169987" cy="1735138"/>
            <a:chOff x="7224620" y="4468717"/>
            <a:chExt cx="1619140" cy="2422702"/>
          </a:xfrm>
        </p:grpSpPr>
        <p:sp>
          <p:nvSpPr>
            <p:cNvPr id="3" name="Abgerundetes Rechteck 2"/>
            <p:cNvSpPr/>
            <p:nvPr/>
          </p:nvSpPr>
          <p:spPr>
            <a:xfrm rot="293161">
              <a:off x="7688172" y="5594730"/>
              <a:ext cx="285601" cy="1296689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" name="Abgerundetes Rechteck 3"/>
            <p:cNvSpPr/>
            <p:nvPr/>
          </p:nvSpPr>
          <p:spPr>
            <a:xfrm rot="5151058">
              <a:off x="7634748" y="6161238"/>
              <a:ext cx="1150395" cy="287799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7848549" y="4960794"/>
              <a:ext cx="360297" cy="5319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6" name="Smiley 5"/>
            <p:cNvSpPr/>
            <p:nvPr/>
          </p:nvSpPr>
          <p:spPr>
            <a:xfrm>
              <a:off x="7721127" y="4468717"/>
              <a:ext cx="648095" cy="713733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7" name="Abgerundetes Rechteck 6"/>
            <p:cNvSpPr/>
            <p:nvPr/>
          </p:nvSpPr>
          <p:spPr>
            <a:xfrm>
              <a:off x="7692566" y="5319876"/>
              <a:ext cx="659080" cy="740331"/>
            </a:xfrm>
            <a:prstGeom prst="round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8" name="Diagonaler Streifen 7"/>
            <p:cNvSpPr/>
            <p:nvPr/>
          </p:nvSpPr>
          <p:spPr>
            <a:xfrm rot="10982275">
              <a:off x="7224620" y="5384157"/>
              <a:ext cx="452568" cy="576306"/>
            </a:xfrm>
            <a:prstGeom prst="diagStrip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9" name="Diagonaler Streifen 8"/>
            <p:cNvSpPr/>
            <p:nvPr/>
          </p:nvSpPr>
          <p:spPr>
            <a:xfrm rot="16200000">
              <a:off x="8304059" y="5409678"/>
              <a:ext cx="576306" cy="503097"/>
            </a:xfrm>
            <a:prstGeom prst="diagStrip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</p:grpSp>
      <p:grpSp>
        <p:nvGrpSpPr>
          <p:cNvPr id="8195" name="Gruppieren 14"/>
          <p:cNvGrpSpPr>
            <a:grpSpLocks/>
          </p:cNvGrpSpPr>
          <p:nvPr/>
        </p:nvGrpSpPr>
        <p:grpSpPr bwMode="auto">
          <a:xfrm>
            <a:off x="-782638" y="3937000"/>
            <a:ext cx="3432176" cy="2971800"/>
            <a:chOff x="1126779" y="3924955"/>
            <a:chExt cx="3431349" cy="2970916"/>
          </a:xfrm>
        </p:grpSpPr>
        <p:grpSp>
          <p:nvGrpSpPr>
            <p:cNvPr id="8215" name="Gruppieren 15"/>
            <p:cNvGrpSpPr>
              <a:grpSpLocks/>
            </p:cNvGrpSpPr>
            <p:nvPr/>
          </p:nvGrpSpPr>
          <p:grpSpPr bwMode="auto">
            <a:xfrm rot="5230381">
              <a:off x="2026879" y="4411595"/>
              <a:ext cx="1584176" cy="3384376"/>
              <a:chOff x="2627784" y="1628800"/>
              <a:chExt cx="2304256" cy="5040560"/>
            </a:xfrm>
          </p:grpSpPr>
          <p:sp>
            <p:nvSpPr>
              <p:cNvPr id="21" name="Ellipse 20"/>
              <p:cNvSpPr/>
              <p:nvPr/>
            </p:nvSpPr>
            <p:spPr>
              <a:xfrm>
                <a:off x="2627601" y="1632844"/>
                <a:ext cx="2303788" cy="2375611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2" name="Gerade Verbindung 21"/>
              <p:cNvCxnSpPr>
                <a:stCxn id="21" idx="3"/>
              </p:cNvCxnSpPr>
              <p:nvPr/>
            </p:nvCxnSpPr>
            <p:spPr>
              <a:xfrm>
                <a:off x="2965013" y="3660137"/>
                <a:ext cx="23084" cy="1427730"/>
              </a:xfrm>
              <a:prstGeom prst="line">
                <a:avLst/>
              </a:prstGeom>
              <a:ln w="5715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 Verbindung 22"/>
              <p:cNvCxnSpPr>
                <a:stCxn id="21" idx="5"/>
              </p:cNvCxnSpPr>
              <p:nvPr/>
            </p:nvCxnSpPr>
            <p:spPr>
              <a:xfrm flipH="1">
                <a:off x="4571385" y="3658531"/>
                <a:ext cx="23084" cy="1427730"/>
              </a:xfrm>
              <a:prstGeom prst="line">
                <a:avLst/>
              </a:prstGeom>
              <a:ln w="5715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Abgerundetes Rechteck 23"/>
              <p:cNvSpPr/>
              <p:nvPr/>
            </p:nvSpPr>
            <p:spPr>
              <a:xfrm>
                <a:off x="2790337" y="5054532"/>
                <a:ext cx="1975994" cy="1619198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216" name="Gruppieren 16"/>
            <p:cNvGrpSpPr>
              <a:grpSpLocks/>
            </p:cNvGrpSpPr>
            <p:nvPr/>
          </p:nvGrpSpPr>
          <p:grpSpPr bwMode="auto">
            <a:xfrm>
              <a:off x="3086126" y="3924955"/>
              <a:ext cx="1472002" cy="2304893"/>
              <a:chOff x="3086126" y="3924955"/>
              <a:chExt cx="1472002" cy="2304893"/>
            </a:xfrm>
          </p:grpSpPr>
          <p:sp>
            <p:nvSpPr>
              <p:cNvPr id="18" name="Explosion 1 17"/>
              <p:cNvSpPr/>
              <p:nvPr/>
            </p:nvSpPr>
            <p:spPr>
              <a:xfrm>
                <a:off x="3459843" y="3996372"/>
                <a:ext cx="647544" cy="1871105"/>
              </a:xfrm>
              <a:prstGeom prst="irregularSeal1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Explosion 1 18"/>
              <p:cNvSpPr/>
              <p:nvPr/>
            </p:nvSpPr>
            <p:spPr>
              <a:xfrm>
                <a:off x="3839163" y="4078897"/>
                <a:ext cx="718965" cy="2150422"/>
              </a:xfrm>
              <a:prstGeom prst="irregularSeal1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Explosion 1 19"/>
              <p:cNvSpPr/>
              <p:nvPr/>
            </p:nvSpPr>
            <p:spPr>
              <a:xfrm>
                <a:off x="3086870" y="3924955"/>
                <a:ext cx="736422" cy="2013939"/>
              </a:xfrm>
              <a:prstGeom prst="irregularSeal1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196" name="Gruppieren 24"/>
          <p:cNvGrpSpPr>
            <a:grpSpLocks/>
          </p:cNvGrpSpPr>
          <p:nvPr/>
        </p:nvGrpSpPr>
        <p:grpSpPr bwMode="auto">
          <a:xfrm>
            <a:off x="2916238" y="3214688"/>
            <a:ext cx="2447925" cy="3643312"/>
            <a:chOff x="3455876" y="3215267"/>
            <a:chExt cx="2448272" cy="3642733"/>
          </a:xfrm>
        </p:grpSpPr>
        <p:sp>
          <p:nvSpPr>
            <p:cNvPr id="26" name="Rechteck 25"/>
            <p:cNvSpPr/>
            <p:nvPr/>
          </p:nvSpPr>
          <p:spPr>
            <a:xfrm>
              <a:off x="4500599" y="5156470"/>
              <a:ext cx="358826" cy="170153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27" name="Wolke 26"/>
            <p:cNvSpPr/>
            <p:nvPr/>
          </p:nvSpPr>
          <p:spPr>
            <a:xfrm>
              <a:off x="3455876" y="3215267"/>
              <a:ext cx="2448272" cy="2207861"/>
            </a:xfrm>
            <a:prstGeom prst="cloud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52" name="Gruppieren 51"/>
          <p:cNvGrpSpPr>
            <a:grpSpLocks/>
          </p:cNvGrpSpPr>
          <p:nvPr/>
        </p:nvGrpSpPr>
        <p:grpSpPr bwMode="auto">
          <a:xfrm>
            <a:off x="9201150" y="4929188"/>
            <a:ext cx="1169988" cy="1903412"/>
            <a:chOff x="6804248" y="4972932"/>
            <a:chExt cx="1170034" cy="1904234"/>
          </a:xfrm>
        </p:grpSpPr>
        <p:sp>
          <p:nvSpPr>
            <p:cNvPr id="49" name="Wolke 48"/>
            <p:cNvSpPr/>
            <p:nvPr/>
          </p:nvSpPr>
          <p:spPr>
            <a:xfrm>
              <a:off x="7010631" y="4972932"/>
              <a:ext cx="739804" cy="703566"/>
            </a:xfrm>
            <a:prstGeom prst="clou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29" name="Abgerundetes Rechteck 28"/>
            <p:cNvSpPr/>
            <p:nvPr/>
          </p:nvSpPr>
          <p:spPr>
            <a:xfrm rot="293161">
              <a:off x="7132874" y="5948078"/>
              <a:ext cx="207970" cy="92908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0" name="Abgerundetes Rechteck 29"/>
            <p:cNvSpPr/>
            <p:nvPr/>
          </p:nvSpPr>
          <p:spPr>
            <a:xfrm rot="5151058">
              <a:off x="7103342" y="6355489"/>
              <a:ext cx="825856" cy="2079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7255116" y="5457328"/>
              <a:ext cx="260360" cy="38116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2" name="Smiley 31"/>
            <p:cNvSpPr/>
            <p:nvPr/>
          </p:nvSpPr>
          <p:spPr>
            <a:xfrm>
              <a:off x="7151925" y="5084105"/>
              <a:ext cx="468330" cy="511396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7142399" y="5714614"/>
              <a:ext cx="476269" cy="530454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4" name="Diagonaler Streifen 33"/>
            <p:cNvSpPr/>
            <p:nvPr/>
          </p:nvSpPr>
          <p:spPr>
            <a:xfrm rot="10982275">
              <a:off x="6804248" y="5760672"/>
              <a:ext cx="327038" cy="412928"/>
            </a:xfrm>
            <a:prstGeom prst="diagStrip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35" name="Diagonaler Streifen 34"/>
            <p:cNvSpPr/>
            <p:nvPr/>
          </p:nvSpPr>
          <p:spPr>
            <a:xfrm rot="16200000">
              <a:off x="7586042" y="5777419"/>
              <a:ext cx="412928" cy="363552"/>
            </a:xfrm>
            <a:prstGeom prst="diagStrip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36" name="Flussdiagramm: Manuelle Verarbeitung 35"/>
            <p:cNvSpPr/>
            <p:nvPr/>
          </p:nvSpPr>
          <p:spPr>
            <a:xfrm rot="10800000">
              <a:off x="7010631" y="6230775"/>
              <a:ext cx="739804" cy="252521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53" name="Gruppieren 52"/>
          <p:cNvGrpSpPr>
            <a:grpSpLocks/>
          </p:cNvGrpSpPr>
          <p:nvPr/>
        </p:nvGrpSpPr>
        <p:grpSpPr bwMode="auto">
          <a:xfrm>
            <a:off x="9228138" y="882650"/>
            <a:ext cx="1635125" cy="2324100"/>
            <a:chOff x="5561257" y="3215267"/>
            <a:chExt cx="1635692" cy="2325384"/>
          </a:xfrm>
        </p:grpSpPr>
        <p:sp>
          <p:nvSpPr>
            <p:cNvPr id="42" name="Herz 41"/>
            <p:cNvSpPr/>
            <p:nvPr/>
          </p:nvSpPr>
          <p:spPr>
            <a:xfrm>
              <a:off x="5886807" y="3356633"/>
              <a:ext cx="485943" cy="505104"/>
            </a:xfrm>
            <a:prstGeom prst="hear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3" name="Herz 42"/>
            <p:cNvSpPr/>
            <p:nvPr/>
          </p:nvSpPr>
          <p:spPr>
            <a:xfrm>
              <a:off x="6607782" y="4260419"/>
              <a:ext cx="485943" cy="503516"/>
            </a:xfrm>
            <a:prstGeom prst="hear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4" name="Herz 43"/>
            <p:cNvSpPr/>
            <p:nvPr/>
          </p:nvSpPr>
          <p:spPr>
            <a:xfrm>
              <a:off x="6711006" y="3215267"/>
              <a:ext cx="485943" cy="503516"/>
            </a:xfrm>
            <a:prstGeom prst="hear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5" name="Herz 44"/>
            <p:cNvSpPr/>
            <p:nvPr/>
          </p:nvSpPr>
          <p:spPr>
            <a:xfrm>
              <a:off x="5943977" y="5037136"/>
              <a:ext cx="487532" cy="503515"/>
            </a:xfrm>
            <a:prstGeom prst="hear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46" name="Herz 45"/>
            <p:cNvSpPr/>
            <p:nvPr/>
          </p:nvSpPr>
          <p:spPr>
            <a:xfrm>
              <a:off x="5561257" y="4368429"/>
              <a:ext cx="485943" cy="503516"/>
            </a:xfrm>
            <a:prstGeom prst="hear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44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-0.2316 -0.000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20087 -2.96296E-6 C -0.29097 -2.96296E-6 -0.40156 0.07223 -0.40156 0.13125 L -0.40156 0.262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66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258888" y="3357563"/>
            <a:ext cx="3671887" cy="2449512"/>
          </a:xfrm>
          <a:prstGeom prst="irregularSeal1">
            <a:avLst/>
          </a:prstGeom>
          <a:solidFill>
            <a:srgbClr val="F42A0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23" name="Freeform 3" descr="Papiertüte"/>
          <p:cNvSpPr>
            <a:spLocks/>
          </p:cNvSpPr>
          <p:nvPr/>
        </p:nvSpPr>
        <p:spPr bwMode="auto">
          <a:xfrm>
            <a:off x="-107950" y="1268413"/>
            <a:ext cx="9359900" cy="5286375"/>
          </a:xfrm>
          <a:custGeom>
            <a:avLst/>
            <a:gdLst>
              <a:gd name="T0" fmla="*/ 0 w 5621"/>
              <a:gd name="T1" fmla="*/ 1968 h 3058"/>
              <a:gd name="T2" fmla="*/ 89 w 5621"/>
              <a:gd name="T3" fmla="*/ 1879 h 3058"/>
              <a:gd name="T4" fmla="*/ 151 w 5621"/>
              <a:gd name="T5" fmla="*/ 1844 h 3058"/>
              <a:gd name="T6" fmla="*/ 301 w 5621"/>
              <a:gd name="T7" fmla="*/ 1764 h 3058"/>
              <a:gd name="T8" fmla="*/ 550 w 5621"/>
              <a:gd name="T9" fmla="*/ 1578 h 3058"/>
              <a:gd name="T10" fmla="*/ 718 w 5621"/>
              <a:gd name="T11" fmla="*/ 1392 h 3058"/>
              <a:gd name="T12" fmla="*/ 922 w 5621"/>
              <a:gd name="T13" fmla="*/ 1126 h 3058"/>
              <a:gd name="T14" fmla="*/ 966 w 5621"/>
              <a:gd name="T15" fmla="*/ 993 h 3058"/>
              <a:gd name="T16" fmla="*/ 975 w 5621"/>
              <a:gd name="T17" fmla="*/ 869 h 3058"/>
              <a:gd name="T18" fmla="*/ 1001 w 5621"/>
              <a:gd name="T19" fmla="*/ 816 h 3058"/>
              <a:gd name="T20" fmla="*/ 1064 w 5621"/>
              <a:gd name="T21" fmla="*/ 621 h 3058"/>
              <a:gd name="T22" fmla="*/ 1072 w 5621"/>
              <a:gd name="T23" fmla="*/ 550 h 3058"/>
              <a:gd name="T24" fmla="*/ 1090 w 5621"/>
              <a:gd name="T25" fmla="*/ 479 h 3058"/>
              <a:gd name="T26" fmla="*/ 1108 w 5621"/>
              <a:gd name="T27" fmla="*/ 45 h 3058"/>
              <a:gd name="T28" fmla="*/ 1143 w 5621"/>
              <a:gd name="T29" fmla="*/ 54 h 3058"/>
              <a:gd name="T30" fmla="*/ 1941 w 5621"/>
              <a:gd name="T31" fmla="*/ 36 h 3058"/>
              <a:gd name="T32" fmla="*/ 2083 w 5621"/>
              <a:gd name="T33" fmla="*/ 0 h 3058"/>
              <a:gd name="T34" fmla="*/ 2109 w 5621"/>
              <a:gd name="T35" fmla="*/ 18 h 3058"/>
              <a:gd name="T36" fmla="*/ 2127 w 5621"/>
              <a:gd name="T37" fmla="*/ 240 h 3058"/>
              <a:gd name="T38" fmla="*/ 2189 w 5621"/>
              <a:gd name="T39" fmla="*/ 505 h 3058"/>
              <a:gd name="T40" fmla="*/ 2260 w 5621"/>
              <a:gd name="T41" fmla="*/ 833 h 3058"/>
              <a:gd name="T42" fmla="*/ 2313 w 5621"/>
              <a:gd name="T43" fmla="*/ 957 h 3058"/>
              <a:gd name="T44" fmla="*/ 2357 w 5621"/>
              <a:gd name="T45" fmla="*/ 1028 h 3058"/>
              <a:gd name="T46" fmla="*/ 2561 w 5621"/>
              <a:gd name="T47" fmla="*/ 1223 h 3058"/>
              <a:gd name="T48" fmla="*/ 2809 w 5621"/>
              <a:gd name="T49" fmla="*/ 1312 h 3058"/>
              <a:gd name="T50" fmla="*/ 2995 w 5621"/>
              <a:gd name="T51" fmla="*/ 1365 h 3058"/>
              <a:gd name="T52" fmla="*/ 3314 w 5621"/>
              <a:gd name="T53" fmla="*/ 1525 h 3058"/>
              <a:gd name="T54" fmla="*/ 3616 w 5621"/>
              <a:gd name="T55" fmla="*/ 1666 h 3058"/>
              <a:gd name="T56" fmla="*/ 3944 w 5621"/>
              <a:gd name="T57" fmla="*/ 1720 h 3058"/>
              <a:gd name="T58" fmla="*/ 4564 w 5621"/>
              <a:gd name="T59" fmla="*/ 1808 h 3058"/>
              <a:gd name="T60" fmla="*/ 4732 w 5621"/>
              <a:gd name="T61" fmla="*/ 1799 h 3058"/>
              <a:gd name="T62" fmla="*/ 4839 w 5621"/>
              <a:gd name="T63" fmla="*/ 1737 h 3058"/>
              <a:gd name="T64" fmla="*/ 5096 w 5621"/>
              <a:gd name="T65" fmla="*/ 1702 h 3058"/>
              <a:gd name="T66" fmla="*/ 5308 w 5621"/>
              <a:gd name="T67" fmla="*/ 1657 h 3058"/>
              <a:gd name="T68" fmla="*/ 5494 w 5621"/>
              <a:gd name="T69" fmla="*/ 1595 h 3058"/>
              <a:gd name="T70" fmla="*/ 5494 w 5621"/>
              <a:gd name="T71" fmla="*/ 1666 h 3058"/>
              <a:gd name="T72" fmla="*/ 5512 w 5621"/>
              <a:gd name="T73" fmla="*/ 2180 h 3058"/>
              <a:gd name="T74" fmla="*/ 5530 w 5621"/>
              <a:gd name="T75" fmla="*/ 2242 h 3058"/>
              <a:gd name="T76" fmla="*/ 5574 w 5621"/>
              <a:gd name="T77" fmla="*/ 2304 h 3058"/>
              <a:gd name="T78" fmla="*/ 5618 w 5621"/>
              <a:gd name="T79" fmla="*/ 2650 h 3058"/>
              <a:gd name="T80" fmla="*/ 5609 w 5621"/>
              <a:gd name="T81" fmla="*/ 3049 h 3058"/>
              <a:gd name="T82" fmla="*/ 5583 w 5621"/>
              <a:gd name="T83" fmla="*/ 3040 h 3058"/>
              <a:gd name="T84" fmla="*/ 5512 w 5621"/>
              <a:gd name="T85" fmla="*/ 3022 h 3058"/>
              <a:gd name="T86" fmla="*/ 5184 w 5621"/>
              <a:gd name="T87" fmla="*/ 2969 h 3058"/>
              <a:gd name="T88" fmla="*/ 4263 w 5621"/>
              <a:gd name="T89" fmla="*/ 2898 h 3058"/>
              <a:gd name="T90" fmla="*/ 3704 w 5621"/>
              <a:gd name="T91" fmla="*/ 2836 h 3058"/>
              <a:gd name="T92" fmla="*/ 1737 w 5621"/>
              <a:gd name="T93" fmla="*/ 2907 h 3058"/>
              <a:gd name="T94" fmla="*/ 1285 w 5621"/>
              <a:gd name="T95" fmla="*/ 2934 h 3058"/>
              <a:gd name="T96" fmla="*/ 966 w 5621"/>
              <a:gd name="T97" fmla="*/ 2916 h 3058"/>
              <a:gd name="T98" fmla="*/ 869 w 5621"/>
              <a:gd name="T99" fmla="*/ 2889 h 3058"/>
              <a:gd name="T100" fmla="*/ 550 w 5621"/>
              <a:gd name="T101" fmla="*/ 2836 h 3058"/>
              <a:gd name="T102" fmla="*/ 89 w 5621"/>
              <a:gd name="T103" fmla="*/ 2845 h 3058"/>
              <a:gd name="T104" fmla="*/ 62 w 5621"/>
              <a:gd name="T105" fmla="*/ 2854 h 3058"/>
              <a:gd name="T106" fmla="*/ 53 w 5621"/>
              <a:gd name="T107" fmla="*/ 2809 h 3058"/>
              <a:gd name="T108" fmla="*/ 0 w 5621"/>
              <a:gd name="T109" fmla="*/ 1968 h 3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621" h="3058">
                <a:moveTo>
                  <a:pt x="0" y="1968"/>
                </a:moveTo>
                <a:cubicBezTo>
                  <a:pt x="29" y="1938"/>
                  <a:pt x="52" y="1898"/>
                  <a:pt x="89" y="1879"/>
                </a:cubicBezTo>
                <a:cubicBezTo>
                  <a:pt x="114" y="1866"/>
                  <a:pt x="129" y="1860"/>
                  <a:pt x="151" y="1844"/>
                </a:cubicBezTo>
                <a:cubicBezTo>
                  <a:pt x="215" y="1799"/>
                  <a:pt x="218" y="1778"/>
                  <a:pt x="301" y="1764"/>
                </a:cubicBezTo>
                <a:cubicBezTo>
                  <a:pt x="398" y="1715"/>
                  <a:pt x="472" y="1655"/>
                  <a:pt x="550" y="1578"/>
                </a:cubicBezTo>
                <a:cubicBezTo>
                  <a:pt x="612" y="1516"/>
                  <a:pt x="648" y="1443"/>
                  <a:pt x="718" y="1392"/>
                </a:cubicBezTo>
                <a:cubicBezTo>
                  <a:pt x="775" y="1297"/>
                  <a:pt x="859" y="1219"/>
                  <a:pt x="922" y="1126"/>
                </a:cubicBezTo>
                <a:cubicBezTo>
                  <a:pt x="936" y="1081"/>
                  <a:pt x="954" y="1038"/>
                  <a:pt x="966" y="993"/>
                </a:cubicBezTo>
                <a:cubicBezTo>
                  <a:pt x="969" y="952"/>
                  <a:pt x="970" y="910"/>
                  <a:pt x="975" y="869"/>
                </a:cubicBezTo>
                <a:cubicBezTo>
                  <a:pt x="979" y="836"/>
                  <a:pt x="988" y="846"/>
                  <a:pt x="1001" y="816"/>
                </a:cubicBezTo>
                <a:cubicBezTo>
                  <a:pt x="1028" y="754"/>
                  <a:pt x="1042" y="685"/>
                  <a:pt x="1064" y="621"/>
                </a:cubicBezTo>
                <a:cubicBezTo>
                  <a:pt x="1067" y="597"/>
                  <a:pt x="1068" y="573"/>
                  <a:pt x="1072" y="550"/>
                </a:cubicBezTo>
                <a:cubicBezTo>
                  <a:pt x="1076" y="526"/>
                  <a:pt x="1090" y="479"/>
                  <a:pt x="1090" y="479"/>
                </a:cubicBezTo>
                <a:cubicBezTo>
                  <a:pt x="1096" y="334"/>
                  <a:pt x="1080" y="187"/>
                  <a:pt x="1108" y="45"/>
                </a:cubicBezTo>
                <a:cubicBezTo>
                  <a:pt x="1110" y="33"/>
                  <a:pt x="1131" y="51"/>
                  <a:pt x="1143" y="54"/>
                </a:cubicBezTo>
                <a:cubicBezTo>
                  <a:pt x="1312" y="161"/>
                  <a:pt x="1703" y="66"/>
                  <a:pt x="1941" y="36"/>
                </a:cubicBezTo>
                <a:cubicBezTo>
                  <a:pt x="1989" y="24"/>
                  <a:pt x="2035" y="10"/>
                  <a:pt x="2083" y="0"/>
                </a:cubicBezTo>
                <a:cubicBezTo>
                  <a:pt x="2092" y="6"/>
                  <a:pt x="2105" y="8"/>
                  <a:pt x="2109" y="18"/>
                </a:cubicBezTo>
                <a:cubicBezTo>
                  <a:pt x="2139" y="86"/>
                  <a:pt x="2122" y="166"/>
                  <a:pt x="2127" y="240"/>
                </a:cubicBezTo>
                <a:cubicBezTo>
                  <a:pt x="2135" y="347"/>
                  <a:pt x="2169" y="408"/>
                  <a:pt x="2189" y="505"/>
                </a:cubicBezTo>
                <a:cubicBezTo>
                  <a:pt x="2211" y="613"/>
                  <a:pt x="2208" y="733"/>
                  <a:pt x="2260" y="833"/>
                </a:cubicBezTo>
                <a:cubicBezTo>
                  <a:pt x="2271" y="876"/>
                  <a:pt x="2289" y="920"/>
                  <a:pt x="2313" y="957"/>
                </a:cubicBezTo>
                <a:cubicBezTo>
                  <a:pt x="2328" y="980"/>
                  <a:pt x="2357" y="1028"/>
                  <a:pt x="2357" y="1028"/>
                </a:cubicBezTo>
                <a:cubicBezTo>
                  <a:pt x="2381" y="1124"/>
                  <a:pt x="2471" y="1194"/>
                  <a:pt x="2561" y="1223"/>
                </a:cubicBezTo>
                <a:cubicBezTo>
                  <a:pt x="2637" y="1280"/>
                  <a:pt x="2718" y="1302"/>
                  <a:pt x="2809" y="1312"/>
                </a:cubicBezTo>
                <a:cubicBezTo>
                  <a:pt x="2875" y="1339"/>
                  <a:pt x="2924" y="1356"/>
                  <a:pt x="2995" y="1365"/>
                </a:cubicBezTo>
                <a:cubicBezTo>
                  <a:pt x="3102" y="1419"/>
                  <a:pt x="3208" y="1472"/>
                  <a:pt x="3314" y="1525"/>
                </a:cubicBezTo>
                <a:cubicBezTo>
                  <a:pt x="3416" y="1575"/>
                  <a:pt x="3503" y="1637"/>
                  <a:pt x="3616" y="1666"/>
                </a:cubicBezTo>
                <a:cubicBezTo>
                  <a:pt x="3722" y="1694"/>
                  <a:pt x="3835" y="1711"/>
                  <a:pt x="3944" y="1720"/>
                </a:cubicBezTo>
                <a:cubicBezTo>
                  <a:pt x="4149" y="1763"/>
                  <a:pt x="4357" y="1778"/>
                  <a:pt x="4564" y="1808"/>
                </a:cubicBezTo>
                <a:cubicBezTo>
                  <a:pt x="4620" y="1805"/>
                  <a:pt x="4676" y="1804"/>
                  <a:pt x="4732" y="1799"/>
                </a:cubicBezTo>
                <a:cubicBezTo>
                  <a:pt x="4777" y="1795"/>
                  <a:pt x="4797" y="1749"/>
                  <a:pt x="4839" y="1737"/>
                </a:cubicBezTo>
                <a:cubicBezTo>
                  <a:pt x="4922" y="1713"/>
                  <a:pt x="5011" y="1713"/>
                  <a:pt x="5096" y="1702"/>
                </a:cubicBezTo>
                <a:cubicBezTo>
                  <a:pt x="5167" y="1684"/>
                  <a:pt x="5235" y="1668"/>
                  <a:pt x="5308" y="1657"/>
                </a:cubicBezTo>
                <a:cubicBezTo>
                  <a:pt x="5372" y="1638"/>
                  <a:pt x="5432" y="1617"/>
                  <a:pt x="5494" y="1595"/>
                </a:cubicBezTo>
                <a:cubicBezTo>
                  <a:pt x="5532" y="1783"/>
                  <a:pt x="5492" y="1545"/>
                  <a:pt x="5494" y="1666"/>
                </a:cubicBezTo>
                <a:cubicBezTo>
                  <a:pt x="5497" y="1837"/>
                  <a:pt x="5504" y="2009"/>
                  <a:pt x="5512" y="2180"/>
                </a:cubicBezTo>
                <a:cubicBezTo>
                  <a:pt x="5512" y="2185"/>
                  <a:pt x="5525" y="2234"/>
                  <a:pt x="5530" y="2242"/>
                </a:cubicBezTo>
                <a:cubicBezTo>
                  <a:pt x="5543" y="2264"/>
                  <a:pt x="5574" y="2304"/>
                  <a:pt x="5574" y="2304"/>
                </a:cubicBezTo>
                <a:cubicBezTo>
                  <a:pt x="5612" y="2417"/>
                  <a:pt x="5581" y="2538"/>
                  <a:pt x="5618" y="2650"/>
                </a:cubicBezTo>
                <a:cubicBezTo>
                  <a:pt x="5615" y="2783"/>
                  <a:pt x="5621" y="2916"/>
                  <a:pt x="5609" y="3049"/>
                </a:cubicBezTo>
                <a:cubicBezTo>
                  <a:pt x="5608" y="3058"/>
                  <a:pt x="5592" y="3042"/>
                  <a:pt x="5583" y="3040"/>
                </a:cubicBezTo>
                <a:cubicBezTo>
                  <a:pt x="5559" y="3033"/>
                  <a:pt x="5536" y="3026"/>
                  <a:pt x="5512" y="3022"/>
                </a:cubicBezTo>
                <a:cubicBezTo>
                  <a:pt x="5403" y="3003"/>
                  <a:pt x="5293" y="2989"/>
                  <a:pt x="5184" y="2969"/>
                </a:cubicBezTo>
                <a:cubicBezTo>
                  <a:pt x="4887" y="2914"/>
                  <a:pt x="4560" y="2909"/>
                  <a:pt x="4263" y="2898"/>
                </a:cubicBezTo>
                <a:cubicBezTo>
                  <a:pt x="4076" y="2879"/>
                  <a:pt x="3890" y="2857"/>
                  <a:pt x="3704" y="2836"/>
                </a:cubicBezTo>
                <a:cubicBezTo>
                  <a:pt x="3047" y="2853"/>
                  <a:pt x="2394" y="2892"/>
                  <a:pt x="1737" y="2907"/>
                </a:cubicBezTo>
                <a:cubicBezTo>
                  <a:pt x="1586" y="2917"/>
                  <a:pt x="1436" y="2924"/>
                  <a:pt x="1285" y="2934"/>
                </a:cubicBezTo>
                <a:cubicBezTo>
                  <a:pt x="1179" y="2928"/>
                  <a:pt x="1072" y="2927"/>
                  <a:pt x="966" y="2916"/>
                </a:cubicBezTo>
                <a:cubicBezTo>
                  <a:pt x="933" y="2912"/>
                  <a:pt x="902" y="2897"/>
                  <a:pt x="869" y="2889"/>
                </a:cubicBezTo>
                <a:cubicBezTo>
                  <a:pt x="764" y="2863"/>
                  <a:pt x="657" y="2850"/>
                  <a:pt x="550" y="2836"/>
                </a:cubicBezTo>
                <a:cubicBezTo>
                  <a:pt x="396" y="2839"/>
                  <a:pt x="243" y="2839"/>
                  <a:pt x="89" y="2845"/>
                </a:cubicBezTo>
                <a:cubicBezTo>
                  <a:pt x="80" y="2845"/>
                  <a:pt x="69" y="2861"/>
                  <a:pt x="62" y="2854"/>
                </a:cubicBezTo>
                <a:cubicBezTo>
                  <a:pt x="51" y="2843"/>
                  <a:pt x="56" y="2824"/>
                  <a:pt x="53" y="2809"/>
                </a:cubicBezTo>
                <a:cubicBezTo>
                  <a:pt x="27" y="2529"/>
                  <a:pt x="23" y="2249"/>
                  <a:pt x="0" y="1968"/>
                </a:cubicBez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5148263" y="2276475"/>
            <a:ext cx="1584325" cy="1728788"/>
            <a:chOff x="3243" y="1434"/>
            <a:chExt cx="998" cy="1089"/>
          </a:xfrm>
        </p:grpSpPr>
        <p:sp>
          <p:nvSpPr>
            <p:cNvPr id="5125" name="Rectangle 5" descr="Eiche"/>
            <p:cNvSpPr>
              <a:spLocks noChangeArrowheads="1"/>
            </p:cNvSpPr>
            <p:nvPr/>
          </p:nvSpPr>
          <p:spPr bwMode="auto">
            <a:xfrm>
              <a:off x="3288" y="1797"/>
              <a:ext cx="907" cy="72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5126" name="AutoShape 6" descr="Walnuss"/>
            <p:cNvSpPr>
              <a:spLocks noChangeArrowheads="1"/>
            </p:cNvSpPr>
            <p:nvPr/>
          </p:nvSpPr>
          <p:spPr bwMode="auto">
            <a:xfrm>
              <a:off x="3243" y="1434"/>
              <a:ext cx="998" cy="408"/>
            </a:xfrm>
            <a:prstGeom prst="triangle">
              <a:avLst>
                <a:gd name="adj" fmla="val 50000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5127" name="Rectangle 7" descr="Nussbaum"/>
            <p:cNvSpPr>
              <a:spLocks noChangeArrowheads="1"/>
            </p:cNvSpPr>
            <p:nvPr/>
          </p:nvSpPr>
          <p:spPr bwMode="auto">
            <a:xfrm>
              <a:off x="3560" y="2160"/>
              <a:ext cx="136" cy="3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3923" y="1888"/>
              <a:ext cx="136" cy="18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00">
                    <a:gamma/>
                    <a:shade val="89804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129" name="Freeform 9" descr="Grüner Marmor"/>
          <p:cNvSpPr>
            <a:spLocks/>
          </p:cNvSpPr>
          <p:nvPr/>
        </p:nvSpPr>
        <p:spPr bwMode="auto">
          <a:xfrm>
            <a:off x="4514850" y="3278188"/>
            <a:ext cx="831850" cy="547687"/>
          </a:xfrm>
          <a:custGeom>
            <a:avLst/>
            <a:gdLst>
              <a:gd name="T0" fmla="*/ 1 w 524"/>
              <a:gd name="T1" fmla="*/ 168 h 345"/>
              <a:gd name="T2" fmla="*/ 169 w 524"/>
              <a:gd name="T3" fmla="*/ 88 h 345"/>
              <a:gd name="T4" fmla="*/ 222 w 524"/>
              <a:gd name="T5" fmla="*/ 53 h 345"/>
              <a:gd name="T6" fmla="*/ 275 w 524"/>
              <a:gd name="T7" fmla="*/ 35 h 345"/>
              <a:gd name="T8" fmla="*/ 426 w 524"/>
              <a:gd name="T9" fmla="*/ 124 h 345"/>
              <a:gd name="T10" fmla="*/ 435 w 524"/>
              <a:gd name="T11" fmla="*/ 301 h 345"/>
              <a:gd name="T12" fmla="*/ 444 w 524"/>
              <a:gd name="T13" fmla="*/ 328 h 345"/>
              <a:gd name="T14" fmla="*/ 417 w 524"/>
              <a:gd name="T15" fmla="*/ 345 h 345"/>
              <a:gd name="T16" fmla="*/ 364 w 524"/>
              <a:gd name="T17" fmla="*/ 328 h 345"/>
              <a:gd name="T18" fmla="*/ 337 w 524"/>
              <a:gd name="T19" fmla="*/ 319 h 345"/>
              <a:gd name="T20" fmla="*/ 258 w 524"/>
              <a:gd name="T21" fmla="*/ 266 h 345"/>
              <a:gd name="T22" fmla="*/ 204 w 524"/>
              <a:gd name="T23" fmla="*/ 248 h 345"/>
              <a:gd name="T24" fmla="*/ 63 w 524"/>
              <a:gd name="T25" fmla="*/ 204 h 345"/>
              <a:gd name="T26" fmla="*/ 9 w 524"/>
              <a:gd name="T27" fmla="*/ 186 h 345"/>
              <a:gd name="T28" fmla="*/ 18 w 524"/>
              <a:gd name="T29" fmla="*/ 159 h 345"/>
              <a:gd name="T30" fmla="*/ 71 w 524"/>
              <a:gd name="T31" fmla="*/ 159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4" h="345">
                <a:moveTo>
                  <a:pt x="1" y="168"/>
                </a:moveTo>
                <a:cubicBezTo>
                  <a:pt x="64" y="152"/>
                  <a:pt x="114" y="119"/>
                  <a:pt x="169" y="88"/>
                </a:cubicBezTo>
                <a:cubicBezTo>
                  <a:pt x="188" y="78"/>
                  <a:pt x="204" y="65"/>
                  <a:pt x="222" y="53"/>
                </a:cubicBezTo>
                <a:cubicBezTo>
                  <a:pt x="238" y="43"/>
                  <a:pt x="275" y="35"/>
                  <a:pt x="275" y="35"/>
                </a:cubicBezTo>
                <a:cubicBezTo>
                  <a:pt x="524" y="47"/>
                  <a:pt x="467" y="0"/>
                  <a:pt x="426" y="124"/>
                </a:cubicBezTo>
                <a:cubicBezTo>
                  <a:pt x="429" y="183"/>
                  <a:pt x="430" y="242"/>
                  <a:pt x="435" y="301"/>
                </a:cubicBezTo>
                <a:cubicBezTo>
                  <a:pt x="436" y="310"/>
                  <a:pt x="448" y="319"/>
                  <a:pt x="444" y="328"/>
                </a:cubicBezTo>
                <a:cubicBezTo>
                  <a:pt x="440" y="338"/>
                  <a:pt x="426" y="339"/>
                  <a:pt x="417" y="345"/>
                </a:cubicBezTo>
                <a:cubicBezTo>
                  <a:pt x="399" y="339"/>
                  <a:pt x="382" y="334"/>
                  <a:pt x="364" y="328"/>
                </a:cubicBezTo>
                <a:cubicBezTo>
                  <a:pt x="355" y="325"/>
                  <a:pt x="337" y="319"/>
                  <a:pt x="337" y="319"/>
                </a:cubicBezTo>
                <a:cubicBezTo>
                  <a:pt x="275" y="277"/>
                  <a:pt x="302" y="295"/>
                  <a:pt x="258" y="266"/>
                </a:cubicBezTo>
                <a:cubicBezTo>
                  <a:pt x="242" y="256"/>
                  <a:pt x="204" y="248"/>
                  <a:pt x="204" y="248"/>
                </a:cubicBezTo>
                <a:cubicBezTo>
                  <a:pt x="162" y="219"/>
                  <a:pt x="113" y="212"/>
                  <a:pt x="63" y="204"/>
                </a:cubicBezTo>
                <a:cubicBezTo>
                  <a:pt x="45" y="198"/>
                  <a:pt x="27" y="192"/>
                  <a:pt x="9" y="186"/>
                </a:cubicBezTo>
                <a:cubicBezTo>
                  <a:pt x="0" y="183"/>
                  <a:pt x="9" y="163"/>
                  <a:pt x="18" y="159"/>
                </a:cubicBezTo>
                <a:cubicBezTo>
                  <a:pt x="34" y="152"/>
                  <a:pt x="53" y="159"/>
                  <a:pt x="71" y="159"/>
                </a:cubicBezTo>
              </a:path>
            </a:pathLst>
          </a:cu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0" name="Freeform 10" descr="Grüner Marmor"/>
          <p:cNvSpPr>
            <a:spLocks/>
          </p:cNvSpPr>
          <p:nvPr/>
        </p:nvSpPr>
        <p:spPr bwMode="auto">
          <a:xfrm>
            <a:off x="5613400" y="3289300"/>
            <a:ext cx="2463800" cy="1114425"/>
          </a:xfrm>
          <a:custGeom>
            <a:avLst/>
            <a:gdLst>
              <a:gd name="T0" fmla="*/ 664 w 1552"/>
              <a:gd name="T1" fmla="*/ 10 h 702"/>
              <a:gd name="T2" fmla="*/ 1134 w 1552"/>
              <a:gd name="T3" fmla="*/ 28 h 702"/>
              <a:gd name="T4" fmla="*/ 1214 w 1552"/>
              <a:gd name="T5" fmla="*/ 64 h 702"/>
              <a:gd name="T6" fmla="*/ 1329 w 1552"/>
              <a:gd name="T7" fmla="*/ 117 h 702"/>
              <a:gd name="T8" fmla="*/ 1409 w 1552"/>
              <a:gd name="T9" fmla="*/ 197 h 702"/>
              <a:gd name="T10" fmla="*/ 1551 w 1552"/>
              <a:gd name="T11" fmla="*/ 427 h 702"/>
              <a:gd name="T12" fmla="*/ 1542 w 1552"/>
              <a:gd name="T13" fmla="*/ 551 h 702"/>
              <a:gd name="T14" fmla="*/ 1347 w 1552"/>
              <a:gd name="T15" fmla="*/ 657 h 702"/>
              <a:gd name="T16" fmla="*/ 1240 w 1552"/>
              <a:gd name="T17" fmla="*/ 702 h 702"/>
              <a:gd name="T18" fmla="*/ 664 w 1552"/>
              <a:gd name="T19" fmla="*/ 693 h 702"/>
              <a:gd name="T20" fmla="*/ 239 w 1552"/>
              <a:gd name="T21" fmla="*/ 640 h 702"/>
              <a:gd name="T22" fmla="*/ 115 w 1552"/>
              <a:gd name="T23" fmla="*/ 595 h 702"/>
              <a:gd name="T24" fmla="*/ 44 w 1552"/>
              <a:gd name="T25" fmla="*/ 524 h 702"/>
              <a:gd name="T26" fmla="*/ 26 w 1552"/>
              <a:gd name="T27" fmla="*/ 498 h 702"/>
              <a:gd name="T28" fmla="*/ 0 w 1552"/>
              <a:gd name="T29" fmla="*/ 489 h 702"/>
              <a:gd name="T30" fmla="*/ 62 w 1552"/>
              <a:gd name="T31" fmla="*/ 427 h 702"/>
              <a:gd name="T32" fmla="*/ 647 w 1552"/>
              <a:gd name="T33" fmla="*/ 418 h 702"/>
              <a:gd name="T34" fmla="*/ 664 w 1552"/>
              <a:gd name="T35" fmla="*/ 10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552" h="702">
                <a:moveTo>
                  <a:pt x="664" y="10"/>
                </a:moveTo>
                <a:cubicBezTo>
                  <a:pt x="835" y="67"/>
                  <a:pt x="626" y="0"/>
                  <a:pt x="1134" y="28"/>
                </a:cubicBezTo>
                <a:cubicBezTo>
                  <a:pt x="1177" y="30"/>
                  <a:pt x="1183" y="47"/>
                  <a:pt x="1214" y="64"/>
                </a:cubicBezTo>
                <a:cubicBezTo>
                  <a:pt x="1252" y="85"/>
                  <a:pt x="1295" y="89"/>
                  <a:pt x="1329" y="117"/>
                </a:cubicBezTo>
                <a:cubicBezTo>
                  <a:pt x="1361" y="143"/>
                  <a:pt x="1375" y="172"/>
                  <a:pt x="1409" y="197"/>
                </a:cubicBezTo>
                <a:cubicBezTo>
                  <a:pt x="1461" y="277"/>
                  <a:pt x="1525" y="327"/>
                  <a:pt x="1551" y="427"/>
                </a:cubicBezTo>
                <a:cubicBezTo>
                  <a:pt x="1548" y="468"/>
                  <a:pt x="1552" y="511"/>
                  <a:pt x="1542" y="551"/>
                </a:cubicBezTo>
                <a:cubicBezTo>
                  <a:pt x="1517" y="647"/>
                  <a:pt x="1426" y="647"/>
                  <a:pt x="1347" y="657"/>
                </a:cubicBezTo>
                <a:cubicBezTo>
                  <a:pt x="1308" y="670"/>
                  <a:pt x="1278" y="689"/>
                  <a:pt x="1240" y="702"/>
                </a:cubicBezTo>
                <a:cubicBezTo>
                  <a:pt x="1048" y="699"/>
                  <a:pt x="856" y="698"/>
                  <a:pt x="664" y="693"/>
                </a:cubicBezTo>
                <a:cubicBezTo>
                  <a:pt x="521" y="689"/>
                  <a:pt x="381" y="656"/>
                  <a:pt x="239" y="640"/>
                </a:cubicBezTo>
                <a:cubicBezTo>
                  <a:pt x="188" y="627"/>
                  <a:pt x="157" y="623"/>
                  <a:pt x="115" y="595"/>
                </a:cubicBezTo>
                <a:cubicBezTo>
                  <a:pt x="94" y="565"/>
                  <a:pt x="68" y="552"/>
                  <a:pt x="44" y="524"/>
                </a:cubicBezTo>
                <a:cubicBezTo>
                  <a:pt x="37" y="516"/>
                  <a:pt x="34" y="505"/>
                  <a:pt x="26" y="498"/>
                </a:cubicBezTo>
                <a:cubicBezTo>
                  <a:pt x="19" y="492"/>
                  <a:pt x="9" y="492"/>
                  <a:pt x="0" y="489"/>
                </a:cubicBezTo>
                <a:cubicBezTo>
                  <a:pt x="7" y="463"/>
                  <a:pt x="28" y="428"/>
                  <a:pt x="62" y="427"/>
                </a:cubicBezTo>
                <a:cubicBezTo>
                  <a:pt x="257" y="418"/>
                  <a:pt x="487" y="529"/>
                  <a:pt x="647" y="418"/>
                </a:cubicBezTo>
                <a:cubicBezTo>
                  <a:pt x="759" y="340"/>
                  <a:pt x="658" y="146"/>
                  <a:pt x="664" y="10"/>
                </a:cubicBezTo>
                <a:close/>
              </a:path>
            </a:pathLst>
          </a:cu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1" name="Freeform 11" descr="Wassertropfen"/>
          <p:cNvSpPr>
            <a:spLocks/>
          </p:cNvSpPr>
          <p:nvPr/>
        </p:nvSpPr>
        <p:spPr bwMode="auto">
          <a:xfrm>
            <a:off x="-252413" y="5300663"/>
            <a:ext cx="9793288" cy="2160587"/>
          </a:xfrm>
          <a:custGeom>
            <a:avLst/>
            <a:gdLst>
              <a:gd name="T0" fmla="*/ 26 w 5844"/>
              <a:gd name="T1" fmla="*/ 426 h 892"/>
              <a:gd name="T2" fmla="*/ 1099 w 5844"/>
              <a:gd name="T3" fmla="*/ 319 h 892"/>
              <a:gd name="T4" fmla="*/ 1816 w 5844"/>
              <a:gd name="T5" fmla="*/ 240 h 892"/>
              <a:gd name="T6" fmla="*/ 2454 w 5844"/>
              <a:gd name="T7" fmla="*/ 133 h 892"/>
              <a:gd name="T8" fmla="*/ 2951 w 5844"/>
              <a:gd name="T9" fmla="*/ 80 h 892"/>
              <a:gd name="T10" fmla="*/ 3651 w 5844"/>
              <a:gd name="T11" fmla="*/ 0 h 892"/>
              <a:gd name="T12" fmla="*/ 4138 w 5844"/>
              <a:gd name="T13" fmla="*/ 9 h 892"/>
              <a:gd name="T14" fmla="*/ 4422 w 5844"/>
              <a:gd name="T15" fmla="*/ 45 h 892"/>
              <a:gd name="T16" fmla="*/ 4741 w 5844"/>
              <a:gd name="T17" fmla="*/ 89 h 892"/>
              <a:gd name="T18" fmla="*/ 5246 w 5844"/>
              <a:gd name="T19" fmla="*/ 248 h 892"/>
              <a:gd name="T20" fmla="*/ 5405 w 5844"/>
              <a:gd name="T21" fmla="*/ 266 h 892"/>
              <a:gd name="T22" fmla="*/ 5618 w 5844"/>
              <a:gd name="T23" fmla="*/ 284 h 892"/>
              <a:gd name="T24" fmla="*/ 5733 w 5844"/>
              <a:gd name="T25" fmla="*/ 355 h 892"/>
              <a:gd name="T26" fmla="*/ 5831 w 5844"/>
              <a:gd name="T27" fmla="*/ 417 h 892"/>
              <a:gd name="T28" fmla="*/ 5840 w 5844"/>
              <a:gd name="T29" fmla="*/ 443 h 892"/>
              <a:gd name="T30" fmla="*/ 5813 w 5844"/>
              <a:gd name="T31" fmla="*/ 452 h 892"/>
              <a:gd name="T32" fmla="*/ 5795 w 5844"/>
              <a:gd name="T33" fmla="*/ 479 h 892"/>
              <a:gd name="T34" fmla="*/ 5742 w 5844"/>
              <a:gd name="T35" fmla="*/ 629 h 892"/>
              <a:gd name="T36" fmla="*/ 5733 w 5844"/>
              <a:gd name="T37" fmla="*/ 842 h 892"/>
              <a:gd name="T38" fmla="*/ 5485 w 5844"/>
              <a:gd name="T39" fmla="*/ 816 h 892"/>
              <a:gd name="T40" fmla="*/ 5264 w 5844"/>
              <a:gd name="T41" fmla="*/ 754 h 892"/>
              <a:gd name="T42" fmla="*/ 5051 w 5844"/>
              <a:gd name="T43" fmla="*/ 683 h 892"/>
              <a:gd name="T44" fmla="*/ 3943 w 5844"/>
              <a:gd name="T45" fmla="*/ 692 h 892"/>
              <a:gd name="T46" fmla="*/ 3766 w 5844"/>
              <a:gd name="T47" fmla="*/ 754 h 892"/>
              <a:gd name="T48" fmla="*/ 2375 w 5844"/>
              <a:gd name="T49" fmla="*/ 745 h 892"/>
              <a:gd name="T50" fmla="*/ 1932 w 5844"/>
              <a:gd name="T51" fmla="*/ 709 h 892"/>
              <a:gd name="T52" fmla="*/ 1816 w 5844"/>
              <a:gd name="T53" fmla="*/ 674 h 892"/>
              <a:gd name="T54" fmla="*/ 1515 w 5844"/>
              <a:gd name="T55" fmla="*/ 683 h 892"/>
              <a:gd name="T56" fmla="*/ 1489 w 5844"/>
              <a:gd name="T57" fmla="*/ 700 h 892"/>
              <a:gd name="T58" fmla="*/ 1435 w 5844"/>
              <a:gd name="T59" fmla="*/ 718 h 892"/>
              <a:gd name="T60" fmla="*/ 1143 w 5844"/>
              <a:gd name="T61" fmla="*/ 736 h 892"/>
              <a:gd name="T62" fmla="*/ 1045 w 5844"/>
              <a:gd name="T63" fmla="*/ 771 h 892"/>
              <a:gd name="T64" fmla="*/ 664 w 5844"/>
              <a:gd name="T65" fmla="*/ 762 h 892"/>
              <a:gd name="T66" fmla="*/ 523 w 5844"/>
              <a:gd name="T67" fmla="*/ 727 h 892"/>
              <a:gd name="T68" fmla="*/ 0 w 5844"/>
              <a:gd name="T69" fmla="*/ 709 h 892"/>
              <a:gd name="T70" fmla="*/ 62 w 5844"/>
              <a:gd name="T71" fmla="*/ 638 h 892"/>
              <a:gd name="T72" fmla="*/ 26 w 5844"/>
              <a:gd name="T73" fmla="*/ 426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844" h="892">
                <a:moveTo>
                  <a:pt x="26" y="426"/>
                </a:moveTo>
                <a:cubicBezTo>
                  <a:pt x="372" y="339"/>
                  <a:pt x="748" y="358"/>
                  <a:pt x="1099" y="319"/>
                </a:cubicBezTo>
                <a:cubicBezTo>
                  <a:pt x="1331" y="259"/>
                  <a:pt x="1579" y="270"/>
                  <a:pt x="1816" y="240"/>
                </a:cubicBezTo>
                <a:cubicBezTo>
                  <a:pt x="2030" y="213"/>
                  <a:pt x="2241" y="165"/>
                  <a:pt x="2454" y="133"/>
                </a:cubicBezTo>
                <a:cubicBezTo>
                  <a:pt x="2618" y="108"/>
                  <a:pt x="2786" y="97"/>
                  <a:pt x="2951" y="80"/>
                </a:cubicBezTo>
                <a:cubicBezTo>
                  <a:pt x="3180" y="28"/>
                  <a:pt x="3418" y="32"/>
                  <a:pt x="3651" y="0"/>
                </a:cubicBezTo>
                <a:cubicBezTo>
                  <a:pt x="3813" y="3"/>
                  <a:pt x="3976" y="2"/>
                  <a:pt x="4138" y="9"/>
                </a:cubicBezTo>
                <a:cubicBezTo>
                  <a:pt x="4230" y="13"/>
                  <a:pt x="4329" y="36"/>
                  <a:pt x="4422" y="45"/>
                </a:cubicBezTo>
                <a:cubicBezTo>
                  <a:pt x="4525" y="69"/>
                  <a:pt x="4636" y="73"/>
                  <a:pt x="4741" y="89"/>
                </a:cubicBezTo>
                <a:cubicBezTo>
                  <a:pt x="4909" y="153"/>
                  <a:pt x="5066" y="226"/>
                  <a:pt x="5246" y="248"/>
                </a:cubicBezTo>
                <a:cubicBezTo>
                  <a:pt x="5299" y="254"/>
                  <a:pt x="5352" y="261"/>
                  <a:pt x="5405" y="266"/>
                </a:cubicBezTo>
                <a:cubicBezTo>
                  <a:pt x="5476" y="273"/>
                  <a:pt x="5618" y="284"/>
                  <a:pt x="5618" y="284"/>
                </a:cubicBezTo>
                <a:cubicBezTo>
                  <a:pt x="5655" y="313"/>
                  <a:pt x="5688" y="339"/>
                  <a:pt x="5733" y="355"/>
                </a:cubicBezTo>
                <a:cubicBezTo>
                  <a:pt x="5755" y="387"/>
                  <a:pt x="5793" y="404"/>
                  <a:pt x="5831" y="417"/>
                </a:cubicBezTo>
                <a:cubicBezTo>
                  <a:pt x="5834" y="426"/>
                  <a:pt x="5844" y="435"/>
                  <a:pt x="5840" y="443"/>
                </a:cubicBezTo>
                <a:cubicBezTo>
                  <a:pt x="5836" y="451"/>
                  <a:pt x="5820" y="446"/>
                  <a:pt x="5813" y="452"/>
                </a:cubicBezTo>
                <a:cubicBezTo>
                  <a:pt x="5805" y="459"/>
                  <a:pt x="5800" y="469"/>
                  <a:pt x="5795" y="479"/>
                </a:cubicBezTo>
                <a:cubicBezTo>
                  <a:pt x="5770" y="528"/>
                  <a:pt x="5774" y="583"/>
                  <a:pt x="5742" y="629"/>
                </a:cubicBezTo>
                <a:cubicBezTo>
                  <a:pt x="5739" y="700"/>
                  <a:pt x="5783" y="792"/>
                  <a:pt x="5733" y="842"/>
                </a:cubicBezTo>
                <a:cubicBezTo>
                  <a:pt x="5683" y="892"/>
                  <a:pt x="5555" y="837"/>
                  <a:pt x="5485" y="816"/>
                </a:cubicBezTo>
                <a:cubicBezTo>
                  <a:pt x="5420" y="771"/>
                  <a:pt x="5340" y="768"/>
                  <a:pt x="5264" y="754"/>
                </a:cubicBezTo>
                <a:cubicBezTo>
                  <a:pt x="5189" y="740"/>
                  <a:pt x="5123" y="702"/>
                  <a:pt x="5051" y="683"/>
                </a:cubicBezTo>
                <a:cubicBezTo>
                  <a:pt x="4682" y="686"/>
                  <a:pt x="4312" y="684"/>
                  <a:pt x="3943" y="692"/>
                </a:cubicBezTo>
                <a:cubicBezTo>
                  <a:pt x="3923" y="692"/>
                  <a:pt x="3811" y="745"/>
                  <a:pt x="3766" y="754"/>
                </a:cubicBezTo>
                <a:cubicBezTo>
                  <a:pt x="3302" y="751"/>
                  <a:pt x="2839" y="751"/>
                  <a:pt x="2375" y="745"/>
                </a:cubicBezTo>
                <a:cubicBezTo>
                  <a:pt x="2229" y="743"/>
                  <a:pt x="2077" y="714"/>
                  <a:pt x="1932" y="709"/>
                </a:cubicBezTo>
                <a:cubicBezTo>
                  <a:pt x="1894" y="696"/>
                  <a:pt x="1855" y="684"/>
                  <a:pt x="1816" y="674"/>
                </a:cubicBezTo>
                <a:cubicBezTo>
                  <a:pt x="1716" y="677"/>
                  <a:pt x="1615" y="675"/>
                  <a:pt x="1515" y="683"/>
                </a:cubicBezTo>
                <a:cubicBezTo>
                  <a:pt x="1505" y="684"/>
                  <a:pt x="1498" y="696"/>
                  <a:pt x="1489" y="700"/>
                </a:cubicBezTo>
                <a:cubicBezTo>
                  <a:pt x="1472" y="708"/>
                  <a:pt x="1454" y="717"/>
                  <a:pt x="1435" y="718"/>
                </a:cubicBezTo>
                <a:cubicBezTo>
                  <a:pt x="1338" y="724"/>
                  <a:pt x="1240" y="730"/>
                  <a:pt x="1143" y="736"/>
                </a:cubicBezTo>
                <a:cubicBezTo>
                  <a:pt x="1110" y="749"/>
                  <a:pt x="1078" y="760"/>
                  <a:pt x="1045" y="771"/>
                </a:cubicBezTo>
                <a:cubicBezTo>
                  <a:pt x="918" y="768"/>
                  <a:pt x="791" y="767"/>
                  <a:pt x="664" y="762"/>
                </a:cubicBezTo>
                <a:cubicBezTo>
                  <a:pt x="618" y="760"/>
                  <a:pt x="569" y="732"/>
                  <a:pt x="523" y="727"/>
                </a:cubicBezTo>
                <a:cubicBezTo>
                  <a:pt x="381" y="711"/>
                  <a:pt x="71" y="711"/>
                  <a:pt x="0" y="709"/>
                </a:cubicBezTo>
                <a:cubicBezTo>
                  <a:pt x="12" y="675"/>
                  <a:pt x="36" y="664"/>
                  <a:pt x="62" y="638"/>
                </a:cubicBezTo>
                <a:cubicBezTo>
                  <a:pt x="92" y="552"/>
                  <a:pt x="73" y="621"/>
                  <a:pt x="26" y="426"/>
                </a:cubicBezTo>
                <a:close/>
              </a:path>
            </a:pathLst>
          </a:cu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2" name="Freeform 12"/>
          <p:cNvSpPr>
            <a:spLocks/>
          </p:cNvSpPr>
          <p:nvPr/>
        </p:nvSpPr>
        <p:spPr bwMode="auto">
          <a:xfrm rot="455679">
            <a:off x="7164388" y="1773238"/>
            <a:ext cx="1774825" cy="1103312"/>
          </a:xfrm>
          <a:custGeom>
            <a:avLst/>
            <a:gdLst>
              <a:gd name="T0" fmla="*/ 507 w 1118"/>
              <a:gd name="T1" fmla="*/ 137 h 695"/>
              <a:gd name="T2" fmla="*/ 480 w 1118"/>
              <a:gd name="T3" fmla="*/ 46 h 695"/>
              <a:gd name="T4" fmla="*/ 452 w 1118"/>
              <a:gd name="T5" fmla="*/ 37 h 695"/>
              <a:gd name="T6" fmla="*/ 251 w 1118"/>
              <a:gd name="T7" fmla="*/ 137 h 695"/>
              <a:gd name="T8" fmla="*/ 105 w 1118"/>
              <a:gd name="T9" fmla="*/ 265 h 695"/>
              <a:gd name="T10" fmla="*/ 77 w 1118"/>
              <a:gd name="T11" fmla="*/ 275 h 695"/>
              <a:gd name="T12" fmla="*/ 123 w 1118"/>
              <a:gd name="T13" fmla="*/ 567 h 695"/>
              <a:gd name="T14" fmla="*/ 370 w 1118"/>
              <a:gd name="T15" fmla="*/ 503 h 695"/>
              <a:gd name="T16" fmla="*/ 525 w 1118"/>
              <a:gd name="T17" fmla="*/ 668 h 695"/>
              <a:gd name="T18" fmla="*/ 608 w 1118"/>
              <a:gd name="T19" fmla="*/ 695 h 695"/>
              <a:gd name="T20" fmla="*/ 772 w 1118"/>
              <a:gd name="T21" fmla="*/ 677 h 695"/>
              <a:gd name="T22" fmla="*/ 836 w 1118"/>
              <a:gd name="T23" fmla="*/ 668 h 695"/>
              <a:gd name="T24" fmla="*/ 864 w 1118"/>
              <a:gd name="T25" fmla="*/ 631 h 695"/>
              <a:gd name="T26" fmla="*/ 964 w 1118"/>
              <a:gd name="T27" fmla="*/ 549 h 695"/>
              <a:gd name="T28" fmla="*/ 1065 w 1118"/>
              <a:gd name="T29" fmla="*/ 476 h 695"/>
              <a:gd name="T30" fmla="*/ 1110 w 1118"/>
              <a:gd name="T31" fmla="*/ 339 h 695"/>
              <a:gd name="T32" fmla="*/ 1074 w 1118"/>
              <a:gd name="T33" fmla="*/ 201 h 695"/>
              <a:gd name="T34" fmla="*/ 1019 w 1118"/>
              <a:gd name="T35" fmla="*/ 183 h 695"/>
              <a:gd name="T36" fmla="*/ 982 w 1118"/>
              <a:gd name="T37" fmla="*/ 192 h 695"/>
              <a:gd name="T38" fmla="*/ 1001 w 1118"/>
              <a:gd name="T39" fmla="*/ 174 h 695"/>
              <a:gd name="T40" fmla="*/ 946 w 1118"/>
              <a:gd name="T41" fmla="*/ 73 h 695"/>
              <a:gd name="T42" fmla="*/ 918 w 1118"/>
              <a:gd name="T43" fmla="*/ 64 h 695"/>
              <a:gd name="T44" fmla="*/ 854 w 1118"/>
              <a:gd name="T45" fmla="*/ 28 h 695"/>
              <a:gd name="T46" fmla="*/ 772 w 1118"/>
              <a:gd name="T47" fmla="*/ 0 h 695"/>
              <a:gd name="T48" fmla="*/ 617 w 1118"/>
              <a:gd name="T49" fmla="*/ 37 h 695"/>
              <a:gd name="T50" fmla="*/ 598 w 1118"/>
              <a:gd name="T51" fmla="*/ 55 h 695"/>
              <a:gd name="T52" fmla="*/ 589 w 1118"/>
              <a:gd name="T53" fmla="*/ 83 h 695"/>
              <a:gd name="T54" fmla="*/ 580 w 1118"/>
              <a:gd name="T55" fmla="*/ 55 h 695"/>
              <a:gd name="T56" fmla="*/ 553 w 1118"/>
              <a:gd name="T57" fmla="*/ 46 h 695"/>
              <a:gd name="T58" fmla="*/ 434 w 1118"/>
              <a:gd name="T59" fmla="*/ 83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18" h="695">
                <a:moveTo>
                  <a:pt x="507" y="137"/>
                </a:moveTo>
                <a:cubicBezTo>
                  <a:pt x="501" y="119"/>
                  <a:pt x="491" y="56"/>
                  <a:pt x="480" y="46"/>
                </a:cubicBezTo>
                <a:cubicBezTo>
                  <a:pt x="473" y="39"/>
                  <a:pt x="461" y="40"/>
                  <a:pt x="452" y="37"/>
                </a:cubicBezTo>
                <a:cubicBezTo>
                  <a:pt x="279" y="56"/>
                  <a:pt x="298" y="20"/>
                  <a:pt x="251" y="137"/>
                </a:cubicBezTo>
                <a:cubicBezTo>
                  <a:pt x="238" y="309"/>
                  <a:pt x="282" y="245"/>
                  <a:pt x="105" y="265"/>
                </a:cubicBezTo>
                <a:cubicBezTo>
                  <a:pt x="95" y="266"/>
                  <a:pt x="86" y="272"/>
                  <a:pt x="77" y="275"/>
                </a:cubicBezTo>
                <a:cubicBezTo>
                  <a:pt x="0" y="352"/>
                  <a:pt x="13" y="530"/>
                  <a:pt x="123" y="567"/>
                </a:cubicBezTo>
                <a:cubicBezTo>
                  <a:pt x="235" y="560"/>
                  <a:pt x="283" y="559"/>
                  <a:pt x="370" y="503"/>
                </a:cubicBezTo>
                <a:cubicBezTo>
                  <a:pt x="421" y="554"/>
                  <a:pt x="458" y="635"/>
                  <a:pt x="525" y="668"/>
                </a:cubicBezTo>
                <a:cubicBezTo>
                  <a:pt x="551" y="681"/>
                  <a:pt x="580" y="686"/>
                  <a:pt x="608" y="695"/>
                </a:cubicBezTo>
                <a:cubicBezTo>
                  <a:pt x="663" y="689"/>
                  <a:pt x="717" y="683"/>
                  <a:pt x="772" y="677"/>
                </a:cubicBezTo>
                <a:cubicBezTo>
                  <a:pt x="793" y="674"/>
                  <a:pt x="817" y="678"/>
                  <a:pt x="836" y="668"/>
                </a:cubicBezTo>
                <a:cubicBezTo>
                  <a:pt x="850" y="661"/>
                  <a:pt x="855" y="643"/>
                  <a:pt x="864" y="631"/>
                </a:cubicBezTo>
                <a:cubicBezTo>
                  <a:pt x="892" y="546"/>
                  <a:pt x="865" y="561"/>
                  <a:pt x="964" y="549"/>
                </a:cubicBezTo>
                <a:cubicBezTo>
                  <a:pt x="1001" y="527"/>
                  <a:pt x="1034" y="505"/>
                  <a:pt x="1065" y="476"/>
                </a:cubicBezTo>
                <a:cubicBezTo>
                  <a:pt x="1080" y="430"/>
                  <a:pt x="1095" y="385"/>
                  <a:pt x="1110" y="339"/>
                </a:cubicBezTo>
                <a:cubicBezTo>
                  <a:pt x="1107" y="300"/>
                  <a:pt x="1118" y="230"/>
                  <a:pt x="1074" y="201"/>
                </a:cubicBezTo>
                <a:cubicBezTo>
                  <a:pt x="1058" y="190"/>
                  <a:pt x="1019" y="183"/>
                  <a:pt x="1019" y="183"/>
                </a:cubicBezTo>
                <a:cubicBezTo>
                  <a:pt x="1007" y="186"/>
                  <a:pt x="993" y="198"/>
                  <a:pt x="982" y="192"/>
                </a:cubicBezTo>
                <a:cubicBezTo>
                  <a:pt x="974" y="188"/>
                  <a:pt x="1000" y="183"/>
                  <a:pt x="1001" y="174"/>
                </a:cubicBezTo>
                <a:cubicBezTo>
                  <a:pt x="1006" y="141"/>
                  <a:pt x="969" y="92"/>
                  <a:pt x="946" y="73"/>
                </a:cubicBezTo>
                <a:cubicBezTo>
                  <a:pt x="938" y="67"/>
                  <a:pt x="927" y="68"/>
                  <a:pt x="918" y="64"/>
                </a:cubicBezTo>
                <a:cubicBezTo>
                  <a:pt x="895" y="54"/>
                  <a:pt x="877" y="38"/>
                  <a:pt x="854" y="28"/>
                </a:cubicBezTo>
                <a:cubicBezTo>
                  <a:pt x="827" y="17"/>
                  <a:pt x="799" y="11"/>
                  <a:pt x="772" y="0"/>
                </a:cubicBezTo>
                <a:cubicBezTo>
                  <a:pt x="594" y="15"/>
                  <a:pt x="714" y="5"/>
                  <a:pt x="617" y="37"/>
                </a:cubicBezTo>
                <a:cubicBezTo>
                  <a:pt x="611" y="43"/>
                  <a:pt x="603" y="48"/>
                  <a:pt x="598" y="55"/>
                </a:cubicBezTo>
                <a:cubicBezTo>
                  <a:pt x="593" y="63"/>
                  <a:pt x="599" y="83"/>
                  <a:pt x="589" y="83"/>
                </a:cubicBezTo>
                <a:cubicBezTo>
                  <a:pt x="579" y="83"/>
                  <a:pt x="587" y="62"/>
                  <a:pt x="580" y="55"/>
                </a:cubicBezTo>
                <a:cubicBezTo>
                  <a:pt x="573" y="48"/>
                  <a:pt x="562" y="49"/>
                  <a:pt x="553" y="46"/>
                </a:cubicBezTo>
                <a:cubicBezTo>
                  <a:pt x="548" y="47"/>
                  <a:pt x="434" y="38"/>
                  <a:pt x="434" y="83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3" name="Freeform 13"/>
          <p:cNvSpPr>
            <a:spLocks/>
          </p:cNvSpPr>
          <p:nvPr/>
        </p:nvSpPr>
        <p:spPr bwMode="auto">
          <a:xfrm>
            <a:off x="784225" y="460375"/>
            <a:ext cx="2220913" cy="846138"/>
          </a:xfrm>
          <a:custGeom>
            <a:avLst/>
            <a:gdLst>
              <a:gd name="T0" fmla="*/ 539 w 1399"/>
              <a:gd name="T1" fmla="*/ 121 h 533"/>
              <a:gd name="T2" fmla="*/ 557 w 1399"/>
              <a:gd name="T3" fmla="*/ 94 h 533"/>
              <a:gd name="T4" fmla="*/ 475 w 1399"/>
              <a:gd name="T5" fmla="*/ 12 h 533"/>
              <a:gd name="T6" fmla="*/ 292 w 1399"/>
              <a:gd name="T7" fmla="*/ 57 h 533"/>
              <a:gd name="T8" fmla="*/ 283 w 1399"/>
              <a:gd name="T9" fmla="*/ 85 h 533"/>
              <a:gd name="T10" fmla="*/ 292 w 1399"/>
              <a:gd name="T11" fmla="*/ 112 h 533"/>
              <a:gd name="T12" fmla="*/ 100 w 1399"/>
              <a:gd name="T13" fmla="*/ 140 h 533"/>
              <a:gd name="T14" fmla="*/ 18 w 1399"/>
              <a:gd name="T15" fmla="*/ 195 h 533"/>
              <a:gd name="T16" fmla="*/ 0 w 1399"/>
              <a:gd name="T17" fmla="*/ 259 h 533"/>
              <a:gd name="T18" fmla="*/ 9 w 1399"/>
              <a:gd name="T19" fmla="*/ 350 h 533"/>
              <a:gd name="T20" fmla="*/ 155 w 1399"/>
              <a:gd name="T21" fmla="*/ 423 h 533"/>
              <a:gd name="T22" fmla="*/ 247 w 1399"/>
              <a:gd name="T23" fmla="*/ 414 h 533"/>
              <a:gd name="T24" fmla="*/ 256 w 1399"/>
              <a:gd name="T25" fmla="*/ 387 h 533"/>
              <a:gd name="T26" fmla="*/ 228 w 1399"/>
              <a:gd name="T27" fmla="*/ 396 h 533"/>
              <a:gd name="T28" fmla="*/ 411 w 1399"/>
              <a:gd name="T29" fmla="*/ 533 h 533"/>
              <a:gd name="T30" fmla="*/ 923 w 1399"/>
              <a:gd name="T31" fmla="*/ 505 h 533"/>
              <a:gd name="T32" fmla="*/ 978 w 1399"/>
              <a:gd name="T33" fmla="*/ 451 h 533"/>
              <a:gd name="T34" fmla="*/ 1280 w 1399"/>
              <a:gd name="T35" fmla="*/ 460 h 533"/>
              <a:gd name="T36" fmla="*/ 1399 w 1399"/>
              <a:gd name="T37" fmla="*/ 414 h 533"/>
              <a:gd name="T38" fmla="*/ 1325 w 1399"/>
              <a:gd name="T39" fmla="*/ 286 h 533"/>
              <a:gd name="T40" fmla="*/ 1115 w 1399"/>
              <a:gd name="T41" fmla="*/ 158 h 533"/>
              <a:gd name="T42" fmla="*/ 978 w 1399"/>
              <a:gd name="T43" fmla="*/ 67 h 533"/>
              <a:gd name="T44" fmla="*/ 813 w 1399"/>
              <a:gd name="T45" fmla="*/ 39 h 533"/>
              <a:gd name="T46" fmla="*/ 649 w 1399"/>
              <a:gd name="T47" fmla="*/ 67 h 533"/>
              <a:gd name="T48" fmla="*/ 631 w 1399"/>
              <a:gd name="T49" fmla="*/ 94 h 533"/>
              <a:gd name="T50" fmla="*/ 576 w 1399"/>
              <a:gd name="T51" fmla="*/ 76 h 533"/>
              <a:gd name="T52" fmla="*/ 512 w 1399"/>
              <a:gd name="T53" fmla="*/ 85 h 533"/>
              <a:gd name="T54" fmla="*/ 539 w 1399"/>
              <a:gd name="T55" fmla="*/ 94 h 533"/>
              <a:gd name="T56" fmla="*/ 585 w 1399"/>
              <a:gd name="T57" fmla="*/ 112 h 533"/>
              <a:gd name="T58" fmla="*/ 539 w 1399"/>
              <a:gd name="T59" fmla="*/ 121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99" h="533">
                <a:moveTo>
                  <a:pt x="539" y="121"/>
                </a:moveTo>
                <a:cubicBezTo>
                  <a:pt x="545" y="112"/>
                  <a:pt x="556" y="105"/>
                  <a:pt x="557" y="94"/>
                </a:cubicBezTo>
                <a:cubicBezTo>
                  <a:pt x="564" y="27"/>
                  <a:pt x="525" y="24"/>
                  <a:pt x="475" y="12"/>
                </a:cubicBezTo>
                <a:cubicBezTo>
                  <a:pt x="365" y="19"/>
                  <a:pt x="353" y="0"/>
                  <a:pt x="292" y="57"/>
                </a:cubicBezTo>
                <a:cubicBezTo>
                  <a:pt x="289" y="66"/>
                  <a:pt x="283" y="75"/>
                  <a:pt x="283" y="85"/>
                </a:cubicBezTo>
                <a:cubicBezTo>
                  <a:pt x="283" y="94"/>
                  <a:pt x="301" y="109"/>
                  <a:pt x="292" y="112"/>
                </a:cubicBezTo>
                <a:cubicBezTo>
                  <a:pt x="230" y="131"/>
                  <a:pt x="163" y="125"/>
                  <a:pt x="100" y="140"/>
                </a:cubicBezTo>
                <a:cubicBezTo>
                  <a:pt x="71" y="162"/>
                  <a:pt x="42" y="170"/>
                  <a:pt x="18" y="195"/>
                </a:cubicBezTo>
                <a:cubicBezTo>
                  <a:pt x="13" y="216"/>
                  <a:pt x="0" y="237"/>
                  <a:pt x="0" y="259"/>
                </a:cubicBezTo>
                <a:cubicBezTo>
                  <a:pt x="0" y="289"/>
                  <a:pt x="2" y="320"/>
                  <a:pt x="9" y="350"/>
                </a:cubicBezTo>
                <a:cubicBezTo>
                  <a:pt x="21" y="402"/>
                  <a:pt x="114" y="413"/>
                  <a:pt x="155" y="423"/>
                </a:cubicBezTo>
                <a:cubicBezTo>
                  <a:pt x="186" y="420"/>
                  <a:pt x="218" y="424"/>
                  <a:pt x="247" y="414"/>
                </a:cubicBezTo>
                <a:cubicBezTo>
                  <a:pt x="256" y="411"/>
                  <a:pt x="263" y="394"/>
                  <a:pt x="256" y="387"/>
                </a:cubicBezTo>
                <a:cubicBezTo>
                  <a:pt x="249" y="380"/>
                  <a:pt x="237" y="393"/>
                  <a:pt x="228" y="396"/>
                </a:cubicBezTo>
                <a:cubicBezTo>
                  <a:pt x="195" y="496"/>
                  <a:pt x="345" y="515"/>
                  <a:pt x="411" y="533"/>
                </a:cubicBezTo>
                <a:cubicBezTo>
                  <a:pt x="582" y="524"/>
                  <a:pt x="753" y="522"/>
                  <a:pt x="923" y="505"/>
                </a:cubicBezTo>
                <a:cubicBezTo>
                  <a:pt x="968" y="501"/>
                  <a:pt x="968" y="480"/>
                  <a:pt x="978" y="451"/>
                </a:cubicBezTo>
                <a:cubicBezTo>
                  <a:pt x="1070" y="518"/>
                  <a:pt x="1173" y="475"/>
                  <a:pt x="1280" y="460"/>
                </a:cubicBezTo>
                <a:cubicBezTo>
                  <a:pt x="1321" y="439"/>
                  <a:pt x="1361" y="439"/>
                  <a:pt x="1399" y="414"/>
                </a:cubicBezTo>
                <a:cubicBezTo>
                  <a:pt x="1386" y="341"/>
                  <a:pt x="1370" y="339"/>
                  <a:pt x="1325" y="286"/>
                </a:cubicBezTo>
                <a:cubicBezTo>
                  <a:pt x="1255" y="205"/>
                  <a:pt x="1222" y="173"/>
                  <a:pt x="1115" y="158"/>
                </a:cubicBezTo>
                <a:cubicBezTo>
                  <a:pt x="1075" y="118"/>
                  <a:pt x="1036" y="80"/>
                  <a:pt x="978" y="67"/>
                </a:cubicBezTo>
                <a:cubicBezTo>
                  <a:pt x="924" y="55"/>
                  <a:pt x="813" y="39"/>
                  <a:pt x="813" y="39"/>
                </a:cubicBezTo>
                <a:cubicBezTo>
                  <a:pt x="749" y="45"/>
                  <a:pt x="706" y="46"/>
                  <a:pt x="649" y="67"/>
                </a:cubicBezTo>
                <a:cubicBezTo>
                  <a:pt x="643" y="76"/>
                  <a:pt x="642" y="93"/>
                  <a:pt x="631" y="94"/>
                </a:cubicBezTo>
                <a:cubicBezTo>
                  <a:pt x="612" y="96"/>
                  <a:pt x="576" y="76"/>
                  <a:pt x="576" y="76"/>
                </a:cubicBezTo>
                <a:cubicBezTo>
                  <a:pt x="555" y="79"/>
                  <a:pt x="531" y="76"/>
                  <a:pt x="512" y="85"/>
                </a:cubicBezTo>
                <a:cubicBezTo>
                  <a:pt x="503" y="89"/>
                  <a:pt x="530" y="91"/>
                  <a:pt x="539" y="94"/>
                </a:cubicBezTo>
                <a:cubicBezTo>
                  <a:pt x="554" y="100"/>
                  <a:pt x="585" y="96"/>
                  <a:pt x="585" y="112"/>
                </a:cubicBezTo>
                <a:cubicBezTo>
                  <a:pt x="585" y="128"/>
                  <a:pt x="554" y="118"/>
                  <a:pt x="539" y="12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4" name="Freeform 14"/>
          <p:cNvSpPr>
            <a:spLocks/>
          </p:cNvSpPr>
          <p:nvPr/>
        </p:nvSpPr>
        <p:spPr bwMode="auto">
          <a:xfrm>
            <a:off x="3143250" y="1131888"/>
            <a:ext cx="1733550" cy="1030287"/>
          </a:xfrm>
          <a:custGeom>
            <a:avLst/>
            <a:gdLst>
              <a:gd name="T0" fmla="*/ 617 w 1092"/>
              <a:gd name="T1" fmla="*/ 82 h 649"/>
              <a:gd name="T2" fmla="*/ 443 w 1092"/>
              <a:gd name="T3" fmla="*/ 46 h 649"/>
              <a:gd name="T4" fmla="*/ 269 w 1092"/>
              <a:gd name="T5" fmla="*/ 119 h 649"/>
              <a:gd name="T6" fmla="*/ 223 w 1092"/>
              <a:gd name="T7" fmla="*/ 220 h 649"/>
              <a:gd name="T8" fmla="*/ 31 w 1092"/>
              <a:gd name="T9" fmla="*/ 210 h 649"/>
              <a:gd name="T10" fmla="*/ 13 w 1092"/>
              <a:gd name="T11" fmla="*/ 284 h 649"/>
              <a:gd name="T12" fmla="*/ 77 w 1092"/>
              <a:gd name="T13" fmla="*/ 384 h 649"/>
              <a:gd name="T14" fmla="*/ 59 w 1092"/>
              <a:gd name="T15" fmla="*/ 439 h 649"/>
              <a:gd name="T16" fmla="*/ 68 w 1092"/>
              <a:gd name="T17" fmla="*/ 549 h 649"/>
              <a:gd name="T18" fmla="*/ 196 w 1092"/>
              <a:gd name="T19" fmla="*/ 631 h 649"/>
              <a:gd name="T20" fmla="*/ 406 w 1092"/>
              <a:gd name="T21" fmla="*/ 594 h 649"/>
              <a:gd name="T22" fmla="*/ 434 w 1092"/>
              <a:gd name="T23" fmla="*/ 622 h 649"/>
              <a:gd name="T24" fmla="*/ 479 w 1092"/>
              <a:gd name="T25" fmla="*/ 649 h 649"/>
              <a:gd name="T26" fmla="*/ 635 w 1092"/>
              <a:gd name="T27" fmla="*/ 622 h 649"/>
              <a:gd name="T28" fmla="*/ 699 w 1092"/>
              <a:gd name="T29" fmla="*/ 585 h 649"/>
              <a:gd name="T30" fmla="*/ 772 w 1092"/>
              <a:gd name="T31" fmla="*/ 567 h 649"/>
              <a:gd name="T32" fmla="*/ 918 w 1092"/>
              <a:gd name="T33" fmla="*/ 476 h 649"/>
              <a:gd name="T34" fmla="*/ 1028 w 1092"/>
              <a:gd name="T35" fmla="*/ 338 h 649"/>
              <a:gd name="T36" fmla="*/ 1019 w 1092"/>
              <a:gd name="T37" fmla="*/ 156 h 649"/>
              <a:gd name="T38" fmla="*/ 1001 w 1092"/>
              <a:gd name="T39" fmla="*/ 192 h 649"/>
              <a:gd name="T40" fmla="*/ 1010 w 1092"/>
              <a:gd name="T41" fmla="*/ 238 h 649"/>
              <a:gd name="T42" fmla="*/ 1037 w 1092"/>
              <a:gd name="T43" fmla="*/ 192 h 649"/>
              <a:gd name="T44" fmla="*/ 1065 w 1092"/>
              <a:gd name="T45" fmla="*/ 156 h 649"/>
              <a:gd name="T46" fmla="*/ 973 w 1092"/>
              <a:gd name="T47" fmla="*/ 0 h 649"/>
              <a:gd name="T48" fmla="*/ 799 w 1092"/>
              <a:gd name="T49" fmla="*/ 9 h 649"/>
              <a:gd name="T50" fmla="*/ 745 w 1092"/>
              <a:gd name="T51" fmla="*/ 37 h 649"/>
              <a:gd name="T52" fmla="*/ 653 w 1092"/>
              <a:gd name="T53" fmla="*/ 73 h 649"/>
              <a:gd name="T54" fmla="*/ 571 w 1092"/>
              <a:gd name="T55" fmla="*/ 119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92" h="649">
                <a:moveTo>
                  <a:pt x="617" y="82"/>
                </a:moveTo>
                <a:cubicBezTo>
                  <a:pt x="557" y="75"/>
                  <a:pt x="500" y="65"/>
                  <a:pt x="443" y="46"/>
                </a:cubicBezTo>
                <a:cubicBezTo>
                  <a:pt x="374" y="57"/>
                  <a:pt x="325" y="78"/>
                  <a:pt x="269" y="119"/>
                </a:cubicBezTo>
                <a:cubicBezTo>
                  <a:pt x="252" y="155"/>
                  <a:pt x="233" y="181"/>
                  <a:pt x="223" y="220"/>
                </a:cubicBezTo>
                <a:cubicBezTo>
                  <a:pt x="172" y="166"/>
                  <a:pt x="167" y="151"/>
                  <a:pt x="31" y="210"/>
                </a:cubicBezTo>
                <a:cubicBezTo>
                  <a:pt x="8" y="220"/>
                  <a:pt x="13" y="284"/>
                  <a:pt x="13" y="284"/>
                </a:cubicBezTo>
                <a:cubicBezTo>
                  <a:pt x="21" y="363"/>
                  <a:pt x="0" y="403"/>
                  <a:pt x="77" y="384"/>
                </a:cubicBezTo>
                <a:cubicBezTo>
                  <a:pt x="71" y="402"/>
                  <a:pt x="60" y="420"/>
                  <a:pt x="59" y="439"/>
                </a:cubicBezTo>
                <a:cubicBezTo>
                  <a:pt x="57" y="476"/>
                  <a:pt x="57" y="514"/>
                  <a:pt x="68" y="549"/>
                </a:cubicBezTo>
                <a:cubicBezTo>
                  <a:pt x="82" y="592"/>
                  <a:pt x="161" y="614"/>
                  <a:pt x="196" y="631"/>
                </a:cubicBezTo>
                <a:cubicBezTo>
                  <a:pt x="281" y="625"/>
                  <a:pt x="333" y="621"/>
                  <a:pt x="406" y="594"/>
                </a:cubicBezTo>
                <a:cubicBezTo>
                  <a:pt x="446" y="556"/>
                  <a:pt x="406" y="584"/>
                  <a:pt x="434" y="622"/>
                </a:cubicBezTo>
                <a:cubicBezTo>
                  <a:pt x="444" y="636"/>
                  <a:pt x="464" y="640"/>
                  <a:pt x="479" y="649"/>
                </a:cubicBezTo>
                <a:cubicBezTo>
                  <a:pt x="531" y="640"/>
                  <a:pt x="584" y="637"/>
                  <a:pt x="635" y="622"/>
                </a:cubicBezTo>
                <a:cubicBezTo>
                  <a:pt x="659" y="615"/>
                  <a:pt x="676" y="594"/>
                  <a:pt x="699" y="585"/>
                </a:cubicBezTo>
                <a:cubicBezTo>
                  <a:pt x="722" y="576"/>
                  <a:pt x="748" y="573"/>
                  <a:pt x="772" y="567"/>
                </a:cubicBezTo>
                <a:cubicBezTo>
                  <a:pt x="819" y="534"/>
                  <a:pt x="874" y="512"/>
                  <a:pt x="918" y="476"/>
                </a:cubicBezTo>
                <a:cubicBezTo>
                  <a:pt x="951" y="449"/>
                  <a:pt x="1002" y="375"/>
                  <a:pt x="1028" y="338"/>
                </a:cubicBezTo>
                <a:cubicBezTo>
                  <a:pt x="1047" y="163"/>
                  <a:pt x="1092" y="205"/>
                  <a:pt x="1019" y="156"/>
                </a:cubicBezTo>
                <a:cubicBezTo>
                  <a:pt x="1013" y="168"/>
                  <a:pt x="1002" y="179"/>
                  <a:pt x="1001" y="192"/>
                </a:cubicBezTo>
                <a:cubicBezTo>
                  <a:pt x="999" y="208"/>
                  <a:pt x="994" y="238"/>
                  <a:pt x="1010" y="238"/>
                </a:cubicBezTo>
                <a:cubicBezTo>
                  <a:pt x="1028" y="238"/>
                  <a:pt x="1027" y="207"/>
                  <a:pt x="1037" y="192"/>
                </a:cubicBezTo>
                <a:cubicBezTo>
                  <a:pt x="1045" y="179"/>
                  <a:pt x="1056" y="168"/>
                  <a:pt x="1065" y="156"/>
                </a:cubicBezTo>
                <a:cubicBezTo>
                  <a:pt x="1087" y="66"/>
                  <a:pt x="1047" y="36"/>
                  <a:pt x="973" y="0"/>
                </a:cubicBezTo>
                <a:cubicBezTo>
                  <a:pt x="915" y="3"/>
                  <a:pt x="857" y="4"/>
                  <a:pt x="799" y="9"/>
                </a:cubicBezTo>
                <a:cubicBezTo>
                  <a:pt x="722" y="16"/>
                  <a:pt x="795" y="12"/>
                  <a:pt x="745" y="37"/>
                </a:cubicBezTo>
                <a:cubicBezTo>
                  <a:pt x="716" y="52"/>
                  <a:pt x="684" y="61"/>
                  <a:pt x="653" y="73"/>
                </a:cubicBezTo>
                <a:cubicBezTo>
                  <a:pt x="639" y="78"/>
                  <a:pt x="571" y="100"/>
                  <a:pt x="571" y="119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5364163" y="404813"/>
            <a:ext cx="2160587" cy="1800225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62428E-6 C 0.00312 -0.03722 0.00191 -0.08231 -0.00469 -0.11838 C -0.00521 -0.12925 -0.00417 -0.15907 -0.00955 -0.17133 C -0.01215 -0.17734 -0.0158 -0.18266 -0.01892 -0.18821 C -0.02118 -0.19214 -0.02431 -0.19514 -0.02691 -0.19861 C -0.02795 -0.2 -0.03004 -0.203 -0.03004 -0.203 C -0.03333 -0.21457 -0.03524 -0.23792 -0.04444 -0.24532 C -0.0474 -0.24763 -0.05694 -0.24902 -0.05868 -0.24948 C -0.06406 -0.25665 -0.0717 -0.26035 -0.07622 -0.26844 C -0.08229 -0.2793 -0.08472 -0.28948 -0.08733 -0.3022 C -0.08559 -0.35214 -0.09392 -0.35352 -0.06979 -0.37618 C -0.06337 -0.3822 -0.06701 -0.37988 -0.05868 -0.38266 C -0.03629 -0.40254 0.00469 -0.40717 0.03021 -0.41017 C 0.03628 -0.41017 0.19549 -0.41965 0.25556 -0.4037 C 0.26076 -0.3993 0.26597 -0.39699 0.27153 -0.39329 C 0.27969 -0.38173 0.26788 -0.39653 0.2809 -0.38682 C 0.29809 -0.3741 0.27535 -0.3852 0.29045 -0.3785 C 0.29496 -0.37248 0.30191 -0.36994 0.30625 -0.3637 C 0.3092 -0.35977 0.31007 -0.35746 0.31424 -0.35514 C 0.31875 -0.35237 0.32604 -0.35121 0.33021 -0.34659 C 0.3342 -0.3422 0.33767 -0.33665 0.34132 -0.33179 C 0.34392 -0.32832 0.34774 -0.3193 0.34774 -0.3193 C 0.35451 -0.2911 0.34931 -0.26543 0.33333 -0.24532 C 0.33142 -0.23491 0.32917 -0.22543 0.32552 -0.21572 C 0.32604 -0.19376 0.32205 -0.17017 0.32847 -0.15006 C 0.3316 -0.14127 0.33715 -0.13826 0.34288 -0.13318 C 0.34462 -0.13156 0.34583 -0.12832 0.34774 -0.12694 C 0.34965 -0.12555 0.35191 -0.12555 0.35399 -0.12462 C 0.36267 -0.12023 0.37049 -0.11306 0.37934 -0.10983 C 0.38767 -0.10266 0.39531 -0.09526 0.40486 -0.09087 C 0.41024 -0.08601 0.41528 -0.08092 0.42066 -0.07607 C 0.42708 -0.06312 0.41979 -0.07491 0.42865 -0.06774 C 0.43958 -0.05896 0.42274 -0.06728 0.43663 -0.0615 C 0.44792 -0.0511 0.44653 -0.05549 0.45712 -0.04855 C 0.46545 -0.04324 0.45851 -0.04532 0.46823 -0.04023 C 0.47569 -0.03653 0.48437 -0.03514 0.49219 -0.03376 C 0.51181 -0.02081 0.52917 -0.00832 0.54601 0.01064 C 0.55121 0.01642 0.5533 0.02428 0.55712 0.03168 C 0.56007 0.03746 0.56667 0.04856 0.56667 0.04856 C 0.56389 0.10289 0.56042 0.14613 0.56042 0.20093 " pathEditMode="relative" ptsTypes="fffffffffffffffffffffffffffffffffffffffA">
                                      <p:cBhvr>
                                        <p:cTn id="3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7341E-6 C 0.00903 -0.0178 0.00903 -0.03121 0.02552 -0.03815 C 0.05226 -0.03098 0.07917 -0.02612 0.09531 0.00625 C 0.09844 0.01896 0.09462 0.00671 0.10174 0.01896 C 0.10625 0.02659 0.11025 0.03445 0.11441 0.04231 C 0.11667 0.04648 0.12066 0.05503 0.12066 0.05503 C 0.12118 0.08047 0.12031 0.1059 0.12222 0.1311 C 0.12292 0.13966 0.1408 0.16 0.14618 0.16694 C 0.14688 0.1822 0.1434 0.2074 0.15729 0.21341 C 0.1658 0.22544 0.19393 0.22336 0.2033 0.22405 C 0.21198 0.22544 0.21997 0.22821 0.22865 0.22405 C 0.23229 0.22243 0.2382 0.21549 0.2382 0.21549 C 0.24827 0.19538 0.2566 0.19885 0.27153 0.19237 C 0.2757 0.19307 0.28334 0.1889 0.2842 0.19445 C 0.28768 0.21942 0.28281 0.24509 0.28264 0.27052 C 0.28229 0.29873 0.28264 0.32694 0.28264 0.35515 " pathEditMode="relative" ptsTypes="fffffffffffffffA">
                                      <p:cBhvr>
                                        <p:cTn id="34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32" grpId="0" animBg="1"/>
      <p:bldP spid="5133" grpId="0" animBg="1"/>
      <p:bldP spid="5134" grpId="0" animBg="1"/>
      <p:bldP spid="51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88" name="Group 44"/>
          <p:cNvGrpSpPr>
            <a:grpSpLocks/>
          </p:cNvGrpSpPr>
          <p:nvPr/>
        </p:nvGrpSpPr>
        <p:grpSpPr bwMode="auto">
          <a:xfrm>
            <a:off x="1042988" y="549275"/>
            <a:ext cx="2952750" cy="4052888"/>
            <a:chOff x="385" y="981"/>
            <a:chExt cx="1297" cy="1918"/>
          </a:xfrm>
        </p:grpSpPr>
        <p:sp>
          <p:nvSpPr>
            <p:cNvPr id="6189" name="AutoShape 45"/>
            <p:cNvSpPr>
              <a:spLocks noChangeArrowheads="1"/>
            </p:cNvSpPr>
            <p:nvPr/>
          </p:nvSpPr>
          <p:spPr bwMode="auto">
            <a:xfrm>
              <a:off x="723" y="2718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0" name="AutoShape 46"/>
            <p:cNvSpPr>
              <a:spLocks noChangeArrowheads="1"/>
            </p:cNvSpPr>
            <p:nvPr/>
          </p:nvSpPr>
          <p:spPr bwMode="auto">
            <a:xfrm>
              <a:off x="723" y="2537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AT"/>
            </a:p>
          </p:txBody>
        </p:sp>
        <p:sp>
          <p:nvSpPr>
            <p:cNvPr id="6191" name="AutoShape 47"/>
            <p:cNvSpPr>
              <a:spLocks noChangeArrowheads="1"/>
            </p:cNvSpPr>
            <p:nvPr/>
          </p:nvSpPr>
          <p:spPr bwMode="auto">
            <a:xfrm>
              <a:off x="723" y="2356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2" name="AutoShape 48"/>
            <p:cNvSpPr>
              <a:spLocks noChangeArrowheads="1"/>
            </p:cNvSpPr>
            <p:nvPr/>
          </p:nvSpPr>
          <p:spPr bwMode="auto">
            <a:xfrm>
              <a:off x="723" y="2174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3" name="AutoShape 49"/>
            <p:cNvSpPr>
              <a:spLocks noChangeArrowheads="1"/>
            </p:cNvSpPr>
            <p:nvPr/>
          </p:nvSpPr>
          <p:spPr bwMode="auto">
            <a:xfrm>
              <a:off x="723" y="1993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4" name="AutoShape 50"/>
            <p:cNvSpPr>
              <a:spLocks noChangeArrowheads="1"/>
            </p:cNvSpPr>
            <p:nvPr/>
          </p:nvSpPr>
          <p:spPr bwMode="auto">
            <a:xfrm rot="883702">
              <a:off x="723" y="1811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5" name="AutoShape 51"/>
            <p:cNvSpPr>
              <a:spLocks noChangeArrowheads="1"/>
            </p:cNvSpPr>
            <p:nvPr/>
          </p:nvSpPr>
          <p:spPr bwMode="auto">
            <a:xfrm rot="1143873">
              <a:off x="769" y="1630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6" name="AutoShape 52"/>
            <p:cNvSpPr>
              <a:spLocks noChangeArrowheads="1"/>
            </p:cNvSpPr>
            <p:nvPr/>
          </p:nvSpPr>
          <p:spPr bwMode="auto">
            <a:xfrm rot="1597976">
              <a:off x="860" y="1448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385" y="981"/>
              <a:ext cx="1297" cy="769"/>
            </a:xfrm>
            <a:custGeom>
              <a:avLst/>
              <a:gdLst>
                <a:gd name="T0" fmla="*/ 523 w 1297"/>
                <a:gd name="T1" fmla="*/ 429 h 769"/>
                <a:gd name="T2" fmla="*/ 450 w 1297"/>
                <a:gd name="T3" fmla="*/ 466 h 769"/>
                <a:gd name="T4" fmla="*/ 295 w 1297"/>
                <a:gd name="T5" fmla="*/ 557 h 769"/>
                <a:gd name="T6" fmla="*/ 258 w 1297"/>
                <a:gd name="T7" fmla="*/ 594 h 769"/>
                <a:gd name="T8" fmla="*/ 222 w 1297"/>
                <a:gd name="T9" fmla="*/ 649 h 769"/>
                <a:gd name="T10" fmla="*/ 249 w 1297"/>
                <a:gd name="T11" fmla="*/ 411 h 769"/>
                <a:gd name="T12" fmla="*/ 249 w 1297"/>
                <a:gd name="T13" fmla="*/ 411 h 769"/>
                <a:gd name="T14" fmla="*/ 276 w 1297"/>
                <a:gd name="T15" fmla="*/ 319 h 769"/>
                <a:gd name="T16" fmla="*/ 478 w 1297"/>
                <a:gd name="T17" fmla="*/ 283 h 769"/>
                <a:gd name="T18" fmla="*/ 322 w 1297"/>
                <a:gd name="T19" fmla="*/ 201 h 769"/>
                <a:gd name="T20" fmla="*/ 121 w 1297"/>
                <a:gd name="T21" fmla="*/ 219 h 769"/>
                <a:gd name="T22" fmla="*/ 66 w 1297"/>
                <a:gd name="T23" fmla="*/ 265 h 769"/>
                <a:gd name="T24" fmla="*/ 20 w 1297"/>
                <a:gd name="T25" fmla="*/ 310 h 769"/>
                <a:gd name="T26" fmla="*/ 20 w 1297"/>
                <a:gd name="T27" fmla="*/ 219 h 769"/>
                <a:gd name="T28" fmla="*/ 75 w 1297"/>
                <a:gd name="T29" fmla="*/ 27 h 769"/>
                <a:gd name="T30" fmla="*/ 139 w 1297"/>
                <a:gd name="T31" fmla="*/ 9 h 769"/>
                <a:gd name="T32" fmla="*/ 423 w 1297"/>
                <a:gd name="T33" fmla="*/ 18 h 769"/>
                <a:gd name="T34" fmla="*/ 532 w 1297"/>
                <a:gd name="T35" fmla="*/ 164 h 769"/>
                <a:gd name="T36" fmla="*/ 651 w 1297"/>
                <a:gd name="T37" fmla="*/ 100 h 769"/>
                <a:gd name="T38" fmla="*/ 788 w 1297"/>
                <a:gd name="T39" fmla="*/ 36 h 769"/>
                <a:gd name="T40" fmla="*/ 871 w 1297"/>
                <a:gd name="T41" fmla="*/ 45 h 769"/>
                <a:gd name="T42" fmla="*/ 862 w 1297"/>
                <a:gd name="T43" fmla="*/ 73 h 769"/>
                <a:gd name="T44" fmla="*/ 834 w 1297"/>
                <a:gd name="T45" fmla="*/ 155 h 769"/>
                <a:gd name="T46" fmla="*/ 889 w 1297"/>
                <a:gd name="T47" fmla="*/ 265 h 769"/>
                <a:gd name="T48" fmla="*/ 1200 w 1297"/>
                <a:gd name="T49" fmla="*/ 274 h 769"/>
                <a:gd name="T50" fmla="*/ 1255 w 1297"/>
                <a:gd name="T51" fmla="*/ 310 h 769"/>
                <a:gd name="T52" fmla="*/ 1291 w 1297"/>
                <a:gd name="T53" fmla="*/ 402 h 769"/>
                <a:gd name="T54" fmla="*/ 1282 w 1297"/>
                <a:gd name="T55" fmla="*/ 447 h 769"/>
                <a:gd name="T56" fmla="*/ 1227 w 1297"/>
                <a:gd name="T57" fmla="*/ 411 h 769"/>
                <a:gd name="T58" fmla="*/ 1044 w 1297"/>
                <a:gd name="T59" fmla="*/ 420 h 769"/>
                <a:gd name="T60" fmla="*/ 1008 w 1297"/>
                <a:gd name="T61" fmla="*/ 475 h 769"/>
                <a:gd name="T62" fmla="*/ 1035 w 1297"/>
                <a:gd name="T63" fmla="*/ 484 h 769"/>
                <a:gd name="T64" fmla="*/ 1136 w 1297"/>
                <a:gd name="T65" fmla="*/ 493 h 769"/>
                <a:gd name="T66" fmla="*/ 1163 w 1297"/>
                <a:gd name="T67" fmla="*/ 521 h 769"/>
                <a:gd name="T68" fmla="*/ 1200 w 1297"/>
                <a:gd name="T69" fmla="*/ 539 h 769"/>
                <a:gd name="T70" fmla="*/ 1200 w 1297"/>
                <a:gd name="T71" fmla="*/ 758 h 769"/>
                <a:gd name="T72" fmla="*/ 1182 w 1297"/>
                <a:gd name="T73" fmla="*/ 731 h 769"/>
                <a:gd name="T74" fmla="*/ 1118 w 1297"/>
                <a:gd name="T75" fmla="*/ 703 h 769"/>
                <a:gd name="T76" fmla="*/ 889 w 1297"/>
                <a:gd name="T77" fmla="*/ 612 h 769"/>
                <a:gd name="T78" fmla="*/ 798 w 1297"/>
                <a:gd name="T79" fmla="*/ 575 h 769"/>
                <a:gd name="T80" fmla="*/ 660 w 1297"/>
                <a:gd name="T81" fmla="*/ 53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97" h="769">
                  <a:moveTo>
                    <a:pt x="523" y="429"/>
                  </a:moveTo>
                  <a:cubicBezTo>
                    <a:pt x="493" y="439"/>
                    <a:pt x="481" y="456"/>
                    <a:pt x="450" y="466"/>
                  </a:cubicBezTo>
                  <a:cubicBezTo>
                    <a:pt x="402" y="502"/>
                    <a:pt x="352" y="538"/>
                    <a:pt x="295" y="557"/>
                  </a:cubicBezTo>
                  <a:cubicBezTo>
                    <a:pt x="288" y="564"/>
                    <a:pt x="264" y="586"/>
                    <a:pt x="258" y="594"/>
                  </a:cubicBezTo>
                  <a:cubicBezTo>
                    <a:pt x="245" y="612"/>
                    <a:pt x="222" y="649"/>
                    <a:pt x="222" y="649"/>
                  </a:cubicBezTo>
                  <a:cubicBezTo>
                    <a:pt x="232" y="459"/>
                    <a:pt x="218" y="537"/>
                    <a:pt x="249" y="411"/>
                  </a:cubicBezTo>
                  <a:lnTo>
                    <a:pt x="249" y="411"/>
                  </a:lnTo>
                  <a:cubicBezTo>
                    <a:pt x="253" y="385"/>
                    <a:pt x="250" y="340"/>
                    <a:pt x="276" y="319"/>
                  </a:cubicBezTo>
                  <a:cubicBezTo>
                    <a:pt x="315" y="287"/>
                    <a:pt x="446" y="286"/>
                    <a:pt x="478" y="283"/>
                  </a:cubicBezTo>
                  <a:cubicBezTo>
                    <a:pt x="434" y="239"/>
                    <a:pt x="382" y="216"/>
                    <a:pt x="322" y="201"/>
                  </a:cubicBezTo>
                  <a:cubicBezTo>
                    <a:pt x="255" y="207"/>
                    <a:pt x="188" y="209"/>
                    <a:pt x="121" y="219"/>
                  </a:cubicBezTo>
                  <a:cubicBezTo>
                    <a:pt x="77" y="226"/>
                    <a:pt x="89" y="239"/>
                    <a:pt x="66" y="265"/>
                  </a:cubicBezTo>
                  <a:cubicBezTo>
                    <a:pt x="52" y="281"/>
                    <a:pt x="20" y="310"/>
                    <a:pt x="20" y="310"/>
                  </a:cubicBezTo>
                  <a:cubicBezTo>
                    <a:pt x="0" y="373"/>
                    <a:pt x="7" y="359"/>
                    <a:pt x="20" y="219"/>
                  </a:cubicBezTo>
                  <a:cubicBezTo>
                    <a:pt x="25" y="167"/>
                    <a:pt x="26" y="65"/>
                    <a:pt x="75" y="27"/>
                  </a:cubicBezTo>
                  <a:cubicBezTo>
                    <a:pt x="80" y="23"/>
                    <a:pt x="137" y="10"/>
                    <a:pt x="139" y="9"/>
                  </a:cubicBezTo>
                  <a:cubicBezTo>
                    <a:pt x="234" y="12"/>
                    <a:pt x="330" y="0"/>
                    <a:pt x="423" y="18"/>
                  </a:cubicBezTo>
                  <a:cubicBezTo>
                    <a:pt x="468" y="27"/>
                    <a:pt x="514" y="126"/>
                    <a:pt x="532" y="164"/>
                  </a:cubicBezTo>
                  <a:cubicBezTo>
                    <a:pt x="585" y="151"/>
                    <a:pt x="599" y="121"/>
                    <a:pt x="651" y="100"/>
                  </a:cubicBezTo>
                  <a:cubicBezTo>
                    <a:pt x="714" y="37"/>
                    <a:pt x="701" y="58"/>
                    <a:pt x="788" y="36"/>
                  </a:cubicBezTo>
                  <a:cubicBezTo>
                    <a:pt x="816" y="39"/>
                    <a:pt x="846" y="33"/>
                    <a:pt x="871" y="45"/>
                  </a:cubicBezTo>
                  <a:cubicBezTo>
                    <a:pt x="880" y="49"/>
                    <a:pt x="865" y="64"/>
                    <a:pt x="862" y="73"/>
                  </a:cubicBezTo>
                  <a:cubicBezTo>
                    <a:pt x="853" y="100"/>
                    <a:pt x="834" y="155"/>
                    <a:pt x="834" y="155"/>
                  </a:cubicBezTo>
                  <a:cubicBezTo>
                    <a:pt x="852" y="192"/>
                    <a:pt x="850" y="252"/>
                    <a:pt x="889" y="265"/>
                  </a:cubicBezTo>
                  <a:cubicBezTo>
                    <a:pt x="988" y="297"/>
                    <a:pt x="1097" y="263"/>
                    <a:pt x="1200" y="274"/>
                  </a:cubicBezTo>
                  <a:cubicBezTo>
                    <a:pt x="1222" y="276"/>
                    <a:pt x="1234" y="303"/>
                    <a:pt x="1255" y="310"/>
                  </a:cubicBezTo>
                  <a:cubicBezTo>
                    <a:pt x="1265" y="342"/>
                    <a:pt x="1281" y="370"/>
                    <a:pt x="1291" y="402"/>
                  </a:cubicBezTo>
                  <a:cubicBezTo>
                    <a:pt x="1288" y="417"/>
                    <a:pt x="1297" y="445"/>
                    <a:pt x="1282" y="447"/>
                  </a:cubicBezTo>
                  <a:cubicBezTo>
                    <a:pt x="1260" y="450"/>
                    <a:pt x="1227" y="411"/>
                    <a:pt x="1227" y="411"/>
                  </a:cubicBezTo>
                  <a:cubicBezTo>
                    <a:pt x="1166" y="414"/>
                    <a:pt x="1103" y="403"/>
                    <a:pt x="1044" y="420"/>
                  </a:cubicBezTo>
                  <a:cubicBezTo>
                    <a:pt x="1023" y="426"/>
                    <a:pt x="1008" y="475"/>
                    <a:pt x="1008" y="475"/>
                  </a:cubicBezTo>
                  <a:cubicBezTo>
                    <a:pt x="1017" y="478"/>
                    <a:pt x="1026" y="483"/>
                    <a:pt x="1035" y="484"/>
                  </a:cubicBezTo>
                  <a:cubicBezTo>
                    <a:pt x="1068" y="489"/>
                    <a:pt x="1104" y="484"/>
                    <a:pt x="1136" y="493"/>
                  </a:cubicBezTo>
                  <a:cubicBezTo>
                    <a:pt x="1148" y="497"/>
                    <a:pt x="1152" y="513"/>
                    <a:pt x="1163" y="521"/>
                  </a:cubicBezTo>
                  <a:cubicBezTo>
                    <a:pt x="1174" y="529"/>
                    <a:pt x="1188" y="533"/>
                    <a:pt x="1200" y="539"/>
                  </a:cubicBezTo>
                  <a:cubicBezTo>
                    <a:pt x="1217" y="624"/>
                    <a:pt x="1223" y="635"/>
                    <a:pt x="1200" y="758"/>
                  </a:cubicBezTo>
                  <a:cubicBezTo>
                    <a:pt x="1198" y="769"/>
                    <a:pt x="1190" y="738"/>
                    <a:pt x="1182" y="731"/>
                  </a:cubicBezTo>
                  <a:cubicBezTo>
                    <a:pt x="1172" y="722"/>
                    <a:pt x="1133" y="708"/>
                    <a:pt x="1118" y="703"/>
                  </a:cubicBezTo>
                  <a:cubicBezTo>
                    <a:pt x="1039" y="676"/>
                    <a:pt x="971" y="628"/>
                    <a:pt x="889" y="612"/>
                  </a:cubicBezTo>
                  <a:cubicBezTo>
                    <a:pt x="859" y="592"/>
                    <a:pt x="833" y="585"/>
                    <a:pt x="798" y="575"/>
                  </a:cubicBezTo>
                  <a:cubicBezTo>
                    <a:pt x="753" y="546"/>
                    <a:pt x="714" y="539"/>
                    <a:pt x="660" y="539"/>
                  </a:cubicBezTo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147763" y="4891088"/>
            <a:ext cx="360362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147763" y="4603750"/>
            <a:ext cx="360362" cy="2873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6177" name="Group 33"/>
          <p:cNvGrpSpPr>
            <a:grpSpLocks/>
          </p:cNvGrpSpPr>
          <p:nvPr/>
        </p:nvGrpSpPr>
        <p:grpSpPr bwMode="auto">
          <a:xfrm>
            <a:off x="0" y="1557338"/>
            <a:ext cx="2124075" cy="3044825"/>
            <a:chOff x="385" y="981"/>
            <a:chExt cx="1297" cy="1918"/>
          </a:xfrm>
        </p:grpSpPr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723" y="2718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723" y="2537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AT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723" y="2356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723" y="2174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723" y="1993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 rot="883702">
              <a:off x="723" y="1811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 rot="1143873">
              <a:off x="769" y="1630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 rot="1597976">
              <a:off x="860" y="1448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385" y="981"/>
              <a:ext cx="1297" cy="769"/>
            </a:xfrm>
            <a:custGeom>
              <a:avLst/>
              <a:gdLst>
                <a:gd name="T0" fmla="*/ 523 w 1297"/>
                <a:gd name="T1" fmla="*/ 429 h 769"/>
                <a:gd name="T2" fmla="*/ 450 w 1297"/>
                <a:gd name="T3" fmla="*/ 466 h 769"/>
                <a:gd name="T4" fmla="*/ 295 w 1297"/>
                <a:gd name="T5" fmla="*/ 557 h 769"/>
                <a:gd name="T6" fmla="*/ 258 w 1297"/>
                <a:gd name="T7" fmla="*/ 594 h 769"/>
                <a:gd name="T8" fmla="*/ 222 w 1297"/>
                <a:gd name="T9" fmla="*/ 649 h 769"/>
                <a:gd name="T10" fmla="*/ 249 w 1297"/>
                <a:gd name="T11" fmla="*/ 411 h 769"/>
                <a:gd name="T12" fmla="*/ 249 w 1297"/>
                <a:gd name="T13" fmla="*/ 411 h 769"/>
                <a:gd name="T14" fmla="*/ 276 w 1297"/>
                <a:gd name="T15" fmla="*/ 319 h 769"/>
                <a:gd name="T16" fmla="*/ 478 w 1297"/>
                <a:gd name="T17" fmla="*/ 283 h 769"/>
                <a:gd name="T18" fmla="*/ 322 w 1297"/>
                <a:gd name="T19" fmla="*/ 201 h 769"/>
                <a:gd name="T20" fmla="*/ 121 w 1297"/>
                <a:gd name="T21" fmla="*/ 219 h 769"/>
                <a:gd name="T22" fmla="*/ 66 w 1297"/>
                <a:gd name="T23" fmla="*/ 265 h 769"/>
                <a:gd name="T24" fmla="*/ 20 w 1297"/>
                <a:gd name="T25" fmla="*/ 310 h 769"/>
                <a:gd name="T26" fmla="*/ 20 w 1297"/>
                <a:gd name="T27" fmla="*/ 219 h 769"/>
                <a:gd name="T28" fmla="*/ 75 w 1297"/>
                <a:gd name="T29" fmla="*/ 27 h 769"/>
                <a:gd name="T30" fmla="*/ 139 w 1297"/>
                <a:gd name="T31" fmla="*/ 9 h 769"/>
                <a:gd name="T32" fmla="*/ 423 w 1297"/>
                <a:gd name="T33" fmla="*/ 18 h 769"/>
                <a:gd name="T34" fmla="*/ 532 w 1297"/>
                <a:gd name="T35" fmla="*/ 164 h 769"/>
                <a:gd name="T36" fmla="*/ 651 w 1297"/>
                <a:gd name="T37" fmla="*/ 100 h 769"/>
                <a:gd name="T38" fmla="*/ 788 w 1297"/>
                <a:gd name="T39" fmla="*/ 36 h 769"/>
                <a:gd name="T40" fmla="*/ 871 w 1297"/>
                <a:gd name="T41" fmla="*/ 45 h 769"/>
                <a:gd name="T42" fmla="*/ 862 w 1297"/>
                <a:gd name="T43" fmla="*/ 73 h 769"/>
                <a:gd name="T44" fmla="*/ 834 w 1297"/>
                <a:gd name="T45" fmla="*/ 155 h 769"/>
                <a:gd name="T46" fmla="*/ 889 w 1297"/>
                <a:gd name="T47" fmla="*/ 265 h 769"/>
                <a:gd name="T48" fmla="*/ 1200 w 1297"/>
                <a:gd name="T49" fmla="*/ 274 h 769"/>
                <a:gd name="T50" fmla="*/ 1255 w 1297"/>
                <a:gd name="T51" fmla="*/ 310 h 769"/>
                <a:gd name="T52" fmla="*/ 1291 w 1297"/>
                <a:gd name="T53" fmla="*/ 402 h 769"/>
                <a:gd name="T54" fmla="*/ 1282 w 1297"/>
                <a:gd name="T55" fmla="*/ 447 h 769"/>
                <a:gd name="T56" fmla="*/ 1227 w 1297"/>
                <a:gd name="T57" fmla="*/ 411 h 769"/>
                <a:gd name="T58" fmla="*/ 1044 w 1297"/>
                <a:gd name="T59" fmla="*/ 420 h 769"/>
                <a:gd name="T60" fmla="*/ 1008 w 1297"/>
                <a:gd name="T61" fmla="*/ 475 h 769"/>
                <a:gd name="T62" fmla="*/ 1035 w 1297"/>
                <a:gd name="T63" fmla="*/ 484 h 769"/>
                <a:gd name="T64" fmla="*/ 1136 w 1297"/>
                <a:gd name="T65" fmla="*/ 493 h 769"/>
                <a:gd name="T66" fmla="*/ 1163 w 1297"/>
                <a:gd name="T67" fmla="*/ 521 h 769"/>
                <a:gd name="T68" fmla="*/ 1200 w 1297"/>
                <a:gd name="T69" fmla="*/ 539 h 769"/>
                <a:gd name="T70" fmla="*/ 1200 w 1297"/>
                <a:gd name="T71" fmla="*/ 758 h 769"/>
                <a:gd name="T72" fmla="*/ 1182 w 1297"/>
                <a:gd name="T73" fmla="*/ 731 h 769"/>
                <a:gd name="T74" fmla="*/ 1118 w 1297"/>
                <a:gd name="T75" fmla="*/ 703 h 769"/>
                <a:gd name="T76" fmla="*/ 889 w 1297"/>
                <a:gd name="T77" fmla="*/ 612 h 769"/>
                <a:gd name="T78" fmla="*/ 798 w 1297"/>
                <a:gd name="T79" fmla="*/ 575 h 769"/>
                <a:gd name="T80" fmla="*/ 660 w 1297"/>
                <a:gd name="T81" fmla="*/ 53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97" h="769">
                  <a:moveTo>
                    <a:pt x="523" y="429"/>
                  </a:moveTo>
                  <a:cubicBezTo>
                    <a:pt x="493" y="439"/>
                    <a:pt x="481" y="456"/>
                    <a:pt x="450" y="466"/>
                  </a:cubicBezTo>
                  <a:cubicBezTo>
                    <a:pt x="402" y="502"/>
                    <a:pt x="352" y="538"/>
                    <a:pt x="295" y="557"/>
                  </a:cubicBezTo>
                  <a:cubicBezTo>
                    <a:pt x="288" y="564"/>
                    <a:pt x="264" y="586"/>
                    <a:pt x="258" y="594"/>
                  </a:cubicBezTo>
                  <a:cubicBezTo>
                    <a:pt x="245" y="612"/>
                    <a:pt x="222" y="649"/>
                    <a:pt x="222" y="649"/>
                  </a:cubicBezTo>
                  <a:cubicBezTo>
                    <a:pt x="232" y="459"/>
                    <a:pt x="218" y="537"/>
                    <a:pt x="249" y="411"/>
                  </a:cubicBezTo>
                  <a:lnTo>
                    <a:pt x="249" y="411"/>
                  </a:lnTo>
                  <a:cubicBezTo>
                    <a:pt x="253" y="385"/>
                    <a:pt x="250" y="340"/>
                    <a:pt x="276" y="319"/>
                  </a:cubicBezTo>
                  <a:cubicBezTo>
                    <a:pt x="315" y="287"/>
                    <a:pt x="446" y="286"/>
                    <a:pt x="478" y="283"/>
                  </a:cubicBezTo>
                  <a:cubicBezTo>
                    <a:pt x="434" y="239"/>
                    <a:pt x="382" y="216"/>
                    <a:pt x="322" y="201"/>
                  </a:cubicBezTo>
                  <a:cubicBezTo>
                    <a:pt x="255" y="207"/>
                    <a:pt x="188" y="209"/>
                    <a:pt x="121" y="219"/>
                  </a:cubicBezTo>
                  <a:cubicBezTo>
                    <a:pt x="77" y="226"/>
                    <a:pt x="89" y="239"/>
                    <a:pt x="66" y="265"/>
                  </a:cubicBezTo>
                  <a:cubicBezTo>
                    <a:pt x="52" y="281"/>
                    <a:pt x="20" y="310"/>
                    <a:pt x="20" y="310"/>
                  </a:cubicBezTo>
                  <a:cubicBezTo>
                    <a:pt x="0" y="373"/>
                    <a:pt x="7" y="359"/>
                    <a:pt x="20" y="219"/>
                  </a:cubicBezTo>
                  <a:cubicBezTo>
                    <a:pt x="25" y="167"/>
                    <a:pt x="26" y="65"/>
                    <a:pt x="75" y="27"/>
                  </a:cubicBezTo>
                  <a:cubicBezTo>
                    <a:pt x="80" y="23"/>
                    <a:pt x="137" y="10"/>
                    <a:pt x="139" y="9"/>
                  </a:cubicBezTo>
                  <a:cubicBezTo>
                    <a:pt x="234" y="12"/>
                    <a:pt x="330" y="0"/>
                    <a:pt x="423" y="18"/>
                  </a:cubicBezTo>
                  <a:cubicBezTo>
                    <a:pt x="468" y="27"/>
                    <a:pt x="514" y="126"/>
                    <a:pt x="532" y="164"/>
                  </a:cubicBezTo>
                  <a:cubicBezTo>
                    <a:pt x="585" y="151"/>
                    <a:pt x="599" y="121"/>
                    <a:pt x="651" y="100"/>
                  </a:cubicBezTo>
                  <a:cubicBezTo>
                    <a:pt x="714" y="37"/>
                    <a:pt x="701" y="58"/>
                    <a:pt x="788" y="36"/>
                  </a:cubicBezTo>
                  <a:cubicBezTo>
                    <a:pt x="816" y="39"/>
                    <a:pt x="846" y="33"/>
                    <a:pt x="871" y="45"/>
                  </a:cubicBezTo>
                  <a:cubicBezTo>
                    <a:pt x="880" y="49"/>
                    <a:pt x="865" y="64"/>
                    <a:pt x="862" y="73"/>
                  </a:cubicBezTo>
                  <a:cubicBezTo>
                    <a:pt x="853" y="100"/>
                    <a:pt x="834" y="155"/>
                    <a:pt x="834" y="155"/>
                  </a:cubicBezTo>
                  <a:cubicBezTo>
                    <a:pt x="852" y="192"/>
                    <a:pt x="850" y="252"/>
                    <a:pt x="889" y="265"/>
                  </a:cubicBezTo>
                  <a:cubicBezTo>
                    <a:pt x="988" y="297"/>
                    <a:pt x="1097" y="263"/>
                    <a:pt x="1200" y="274"/>
                  </a:cubicBezTo>
                  <a:cubicBezTo>
                    <a:pt x="1222" y="276"/>
                    <a:pt x="1234" y="303"/>
                    <a:pt x="1255" y="310"/>
                  </a:cubicBezTo>
                  <a:cubicBezTo>
                    <a:pt x="1265" y="342"/>
                    <a:pt x="1281" y="370"/>
                    <a:pt x="1291" y="402"/>
                  </a:cubicBezTo>
                  <a:cubicBezTo>
                    <a:pt x="1288" y="417"/>
                    <a:pt x="1297" y="445"/>
                    <a:pt x="1282" y="447"/>
                  </a:cubicBezTo>
                  <a:cubicBezTo>
                    <a:pt x="1260" y="450"/>
                    <a:pt x="1227" y="411"/>
                    <a:pt x="1227" y="411"/>
                  </a:cubicBezTo>
                  <a:cubicBezTo>
                    <a:pt x="1166" y="414"/>
                    <a:pt x="1103" y="403"/>
                    <a:pt x="1044" y="420"/>
                  </a:cubicBezTo>
                  <a:cubicBezTo>
                    <a:pt x="1023" y="426"/>
                    <a:pt x="1008" y="475"/>
                    <a:pt x="1008" y="475"/>
                  </a:cubicBezTo>
                  <a:cubicBezTo>
                    <a:pt x="1017" y="478"/>
                    <a:pt x="1026" y="483"/>
                    <a:pt x="1035" y="484"/>
                  </a:cubicBezTo>
                  <a:cubicBezTo>
                    <a:pt x="1068" y="489"/>
                    <a:pt x="1104" y="484"/>
                    <a:pt x="1136" y="493"/>
                  </a:cubicBezTo>
                  <a:cubicBezTo>
                    <a:pt x="1148" y="497"/>
                    <a:pt x="1152" y="513"/>
                    <a:pt x="1163" y="521"/>
                  </a:cubicBezTo>
                  <a:cubicBezTo>
                    <a:pt x="1174" y="529"/>
                    <a:pt x="1188" y="533"/>
                    <a:pt x="1200" y="539"/>
                  </a:cubicBezTo>
                  <a:cubicBezTo>
                    <a:pt x="1217" y="624"/>
                    <a:pt x="1223" y="635"/>
                    <a:pt x="1200" y="758"/>
                  </a:cubicBezTo>
                  <a:cubicBezTo>
                    <a:pt x="1198" y="769"/>
                    <a:pt x="1190" y="738"/>
                    <a:pt x="1182" y="731"/>
                  </a:cubicBezTo>
                  <a:cubicBezTo>
                    <a:pt x="1172" y="722"/>
                    <a:pt x="1133" y="708"/>
                    <a:pt x="1118" y="703"/>
                  </a:cubicBezTo>
                  <a:cubicBezTo>
                    <a:pt x="1039" y="676"/>
                    <a:pt x="971" y="628"/>
                    <a:pt x="889" y="612"/>
                  </a:cubicBezTo>
                  <a:cubicBezTo>
                    <a:pt x="859" y="592"/>
                    <a:pt x="833" y="585"/>
                    <a:pt x="798" y="575"/>
                  </a:cubicBezTo>
                  <a:cubicBezTo>
                    <a:pt x="753" y="546"/>
                    <a:pt x="714" y="539"/>
                    <a:pt x="660" y="539"/>
                  </a:cubicBezTo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6157" name="Freeform 13" descr="Briefpapier"/>
          <p:cNvSpPr>
            <a:spLocks/>
          </p:cNvSpPr>
          <p:nvPr/>
        </p:nvSpPr>
        <p:spPr bwMode="auto">
          <a:xfrm>
            <a:off x="-541338" y="4076700"/>
            <a:ext cx="10028238" cy="3168650"/>
          </a:xfrm>
          <a:custGeom>
            <a:avLst/>
            <a:gdLst>
              <a:gd name="T0" fmla="*/ 145 w 5931"/>
              <a:gd name="T1" fmla="*/ 257 h 1811"/>
              <a:gd name="T2" fmla="*/ 172 w 5931"/>
              <a:gd name="T3" fmla="*/ 195 h 1811"/>
              <a:gd name="T4" fmla="*/ 189 w 5931"/>
              <a:gd name="T5" fmla="*/ 124 h 1811"/>
              <a:gd name="T6" fmla="*/ 278 w 5931"/>
              <a:gd name="T7" fmla="*/ 88 h 1811"/>
              <a:gd name="T8" fmla="*/ 464 w 5931"/>
              <a:gd name="T9" fmla="*/ 97 h 1811"/>
              <a:gd name="T10" fmla="*/ 624 w 5931"/>
              <a:gd name="T11" fmla="*/ 177 h 1811"/>
              <a:gd name="T12" fmla="*/ 818 w 5931"/>
              <a:gd name="T13" fmla="*/ 248 h 1811"/>
              <a:gd name="T14" fmla="*/ 1705 w 5931"/>
              <a:gd name="T15" fmla="*/ 204 h 1811"/>
              <a:gd name="T16" fmla="*/ 1793 w 5931"/>
              <a:gd name="T17" fmla="*/ 151 h 1811"/>
              <a:gd name="T18" fmla="*/ 1917 w 5931"/>
              <a:gd name="T19" fmla="*/ 62 h 1811"/>
              <a:gd name="T20" fmla="*/ 1953 w 5931"/>
              <a:gd name="T21" fmla="*/ 53 h 1811"/>
              <a:gd name="T22" fmla="*/ 2086 w 5931"/>
              <a:gd name="T23" fmla="*/ 0 h 1811"/>
              <a:gd name="T24" fmla="*/ 2281 w 5931"/>
              <a:gd name="T25" fmla="*/ 88 h 1811"/>
              <a:gd name="T26" fmla="*/ 2387 w 5931"/>
              <a:gd name="T27" fmla="*/ 159 h 1811"/>
              <a:gd name="T28" fmla="*/ 2874 w 5931"/>
              <a:gd name="T29" fmla="*/ 177 h 1811"/>
              <a:gd name="T30" fmla="*/ 3060 w 5931"/>
              <a:gd name="T31" fmla="*/ 204 h 1811"/>
              <a:gd name="T32" fmla="*/ 3185 w 5931"/>
              <a:gd name="T33" fmla="*/ 230 h 1811"/>
              <a:gd name="T34" fmla="*/ 3477 w 5931"/>
              <a:gd name="T35" fmla="*/ 213 h 1811"/>
              <a:gd name="T36" fmla="*/ 3663 w 5931"/>
              <a:gd name="T37" fmla="*/ 159 h 1811"/>
              <a:gd name="T38" fmla="*/ 3876 w 5931"/>
              <a:gd name="T39" fmla="*/ 142 h 1811"/>
              <a:gd name="T40" fmla="*/ 3982 w 5931"/>
              <a:gd name="T41" fmla="*/ 106 h 1811"/>
              <a:gd name="T42" fmla="*/ 4425 w 5931"/>
              <a:gd name="T43" fmla="*/ 133 h 1811"/>
              <a:gd name="T44" fmla="*/ 4726 w 5931"/>
              <a:gd name="T45" fmla="*/ 151 h 1811"/>
              <a:gd name="T46" fmla="*/ 4868 w 5931"/>
              <a:gd name="T47" fmla="*/ 106 h 1811"/>
              <a:gd name="T48" fmla="*/ 5905 w 5931"/>
              <a:gd name="T49" fmla="*/ 124 h 1811"/>
              <a:gd name="T50" fmla="*/ 5852 w 5931"/>
              <a:gd name="T51" fmla="*/ 230 h 1811"/>
              <a:gd name="T52" fmla="*/ 5843 w 5931"/>
              <a:gd name="T53" fmla="*/ 1196 h 1811"/>
              <a:gd name="T54" fmla="*/ 5808 w 5931"/>
              <a:gd name="T55" fmla="*/ 1737 h 1811"/>
              <a:gd name="T56" fmla="*/ 5595 w 5931"/>
              <a:gd name="T57" fmla="*/ 1746 h 1811"/>
              <a:gd name="T58" fmla="*/ 5134 w 5931"/>
              <a:gd name="T59" fmla="*/ 1763 h 1811"/>
              <a:gd name="T60" fmla="*/ 4558 w 5931"/>
              <a:gd name="T61" fmla="*/ 1772 h 1811"/>
              <a:gd name="T62" fmla="*/ 4425 w 5931"/>
              <a:gd name="T63" fmla="*/ 1746 h 1811"/>
              <a:gd name="T64" fmla="*/ 4204 w 5931"/>
              <a:gd name="T65" fmla="*/ 1737 h 1811"/>
              <a:gd name="T66" fmla="*/ 3663 w 5931"/>
              <a:gd name="T67" fmla="*/ 1754 h 1811"/>
              <a:gd name="T68" fmla="*/ 3601 w 5931"/>
              <a:gd name="T69" fmla="*/ 1754 h 1811"/>
              <a:gd name="T70" fmla="*/ 3424 w 5931"/>
              <a:gd name="T71" fmla="*/ 1763 h 1811"/>
              <a:gd name="T72" fmla="*/ 2919 w 5931"/>
              <a:gd name="T73" fmla="*/ 1728 h 1811"/>
              <a:gd name="T74" fmla="*/ 2378 w 5931"/>
              <a:gd name="T75" fmla="*/ 1701 h 1811"/>
              <a:gd name="T76" fmla="*/ 2033 w 5931"/>
              <a:gd name="T77" fmla="*/ 1666 h 1811"/>
              <a:gd name="T78" fmla="*/ 1341 w 5931"/>
              <a:gd name="T79" fmla="*/ 1648 h 1811"/>
              <a:gd name="T80" fmla="*/ 1049 w 5931"/>
              <a:gd name="T81" fmla="*/ 1595 h 1811"/>
              <a:gd name="T82" fmla="*/ 110 w 5931"/>
              <a:gd name="T83" fmla="*/ 1604 h 1811"/>
              <a:gd name="T84" fmla="*/ 65 w 5931"/>
              <a:gd name="T85" fmla="*/ 718 h 1811"/>
              <a:gd name="T86" fmla="*/ 48 w 5931"/>
              <a:gd name="T87" fmla="*/ 664 h 1811"/>
              <a:gd name="T88" fmla="*/ 30 w 5931"/>
              <a:gd name="T89" fmla="*/ 594 h 1811"/>
              <a:gd name="T90" fmla="*/ 39 w 5931"/>
              <a:gd name="T91" fmla="*/ 310 h 1811"/>
              <a:gd name="T92" fmla="*/ 145 w 5931"/>
              <a:gd name="T93" fmla="*/ 257 h 1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931" h="1811">
                <a:moveTo>
                  <a:pt x="145" y="257"/>
                </a:moveTo>
                <a:cubicBezTo>
                  <a:pt x="156" y="236"/>
                  <a:pt x="166" y="218"/>
                  <a:pt x="172" y="195"/>
                </a:cubicBezTo>
                <a:cubicBezTo>
                  <a:pt x="172" y="194"/>
                  <a:pt x="181" y="132"/>
                  <a:pt x="189" y="124"/>
                </a:cubicBezTo>
                <a:cubicBezTo>
                  <a:pt x="199" y="114"/>
                  <a:pt x="262" y="93"/>
                  <a:pt x="278" y="88"/>
                </a:cubicBezTo>
                <a:cubicBezTo>
                  <a:pt x="340" y="91"/>
                  <a:pt x="402" y="90"/>
                  <a:pt x="464" y="97"/>
                </a:cubicBezTo>
                <a:cubicBezTo>
                  <a:pt x="522" y="104"/>
                  <a:pt x="573" y="154"/>
                  <a:pt x="624" y="177"/>
                </a:cubicBezTo>
                <a:cubicBezTo>
                  <a:pt x="684" y="204"/>
                  <a:pt x="755" y="226"/>
                  <a:pt x="818" y="248"/>
                </a:cubicBezTo>
                <a:cubicBezTo>
                  <a:pt x="1617" y="239"/>
                  <a:pt x="1377" y="313"/>
                  <a:pt x="1705" y="204"/>
                </a:cubicBezTo>
                <a:cubicBezTo>
                  <a:pt x="1774" y="154"/>
                  <a:pt x="1743" y="167"/>
                  <a:pt x="1793" y="151"/>
                </a:cubicBezTo>
                <a:cubicBezTo>
                  <a:pt x="1829" y="127"/>
                  <a:pt x="1878" y="83"/>
                  <a:pt x="1917" y="62"/>
                </a:cubicBezTo>
                <a:cubicBezTo>
                  <a:pt x="1928" y="56"/>
                  <a:pt x="1941" y="57"/>
                  <a:pt x="1953" y="53"/>
                </a:cubicBezTo>
                <a:cubicBezTo>
                  <a:pt x="1998" y="38"/>
                  <a:pt x="2043" y="21"/>
                  <a:pt x="2086" y="0"/>
                </a:cubicBezTo>
                <a:cubicBezTo>
                  <a:pt x="2173" y="13"/>
                  <a:pt x="2202" y="49"/>
                  <a:pt x="2281" y="88"/>
                </a:cubicBezTo>
                <a:cubicBezTo>
                  <a:pt x="2320" y="107"/>
                  <a:pt x="2342" y="147"/>
                  <a:pt x="2387" y="159"/>
                </a:cubicBezTo>
                <a:cubicBezTo>
                  <a:pt x="2544" y="201"/>
                  <a:pt x="2712" y="174"/>
                  <a:pt x="2874" y="177"/>
                </a:cubicBezTo>
                <a:cubicBezTo>
                  <a:pt x="2937" y="184"/>
                  <a:pt x="2998" y="195"/>
                  <a:pt x="3060" y="204"/>
                </a:cubicBezTo>
                <a:cubicBezTo>
                  <a:pt x="3101" y="218"/>
                  <a:pt x="3143" y="220"/>
                  <a:pt x="3185" y="230"/>
                </a:cubicBezTo>
                <a:cubicBezTo>
                  <a:pt x="3282" y="224"/>
                  <a:pt x="3380" y="222"/>
                  <a:pt x="3477" y="213"/>
                </a:cubicBezTo>
                <a:cubicBezTo>
                  <a:pt x="3542" y="207"/>
                  <a:pt x="3601" y="164"/>
                  <a:pt x="3663" y="159"/>
                </a:cubicBezTo>
                <a:cubicBezTo>
                  <a:pt x="3734" y="153"/>
                  <a:pt x="3805" y="148"/>
                  <a:pt x="3876" y="142"/>
                </a:cubicBezTo>
                <a:cubicBezTo>
                  <a:pt x="3930" y="133"/>
                  <a:pt x="3936" y="121"/>
                  <a:pt x="3982" y="106"/>
                </a:cubicBezTo>
                <a:cubicBezTo>
                  <a:pt x="4132" y="114"/>
                  <a:pt x="4275" y="127"/>
                  <a:pt x="4425" y="133"/>
                </a:cubicBezTo>
                <a:cubicBezTo>
                  <a:pt x="4556" y="177"/>
                  <a:pt x="4470" y="160"/>
                  <a:pt x="4726" y="151"/>
                </a:cubicBezTo>
                <a:cubicBezTo>
                  <a:pt x="4778" y="141"/>
                  <a:pt x="4819" y="123"/>
                  <a:pt x="4868" y="106"/>
                </a:cubicBezTo>
                <a:cubicBezTo>
                  <a:pt x="5213" y="121"/>
                  <a:pt x="5560" y="97"/>
                  <a:pt x="5905" y="124"/>
                </a:cubicBezTo>
                <a:cubicBezTo>
                  <a:pt x="5931" y="126"/>
                  <a:pt x="5855" y="228"/>
                  <a:pt x="5852" y="230"/>
                </a:cubicBezTo>
                <a:cubicBezTo>
                  <a:pt x="5849" y="552"/>
                  <a:pt x="5852" y="874"/>
                  <a:pt x="5843" y="1196"/>
                </a:cubicBezTo>
                <a:cubicBezTo>
                  <a:pt x="5838" y="1377"/>
                  <a:pt x="5882" y="1572"/>
                  <a:pt x="5808" y="1737"/>
                </a:cubicBezTo>
                <a:cubicBezTo>
                  <a:pt x="5779" y="1802"/>
                  <a:pt x="5666" y="1743"/>
                  <a:pt x="5595" y="1746"/>
                </a:cubicBezTo>
                <a:cubicBezTo>
                  <a:pt x="5457" y="1811"/>
                  <a:pt x="5262" y="1766"/>
                  <a:pt x="5134" y="1763"/>
                </a:cubicBezTo>
                <a:cubicBezTo>
                  <a:pt x="4942" y="1766"/>
                  <a:pt x="4750" y="1772"/>
                  <a:pt x="4558" y="1772"/>
                </a:cubicBezTo>
                <a:cubicBezTo>
                  <a:pt x="4513" y="1772"/>
                  <a:pt x="4470" y="1750"/>
                  <a:pt x="4425" y="1746"/>
                </a:cubicBezTo>
                <a:cubicBezTo>
                  <a:pt x="4352" y="1740"/>
                  <a:pt x="4278" y="1740"/>
                  <a:pt x="4204" y="1737"/>
                </a:cubicBezTo>
                <a:cubicBezTo>
                  <a:pt x="4017" y="1752"/>
                  <a:pt x="3849" y="1738"/>
                  <a:pt x="3663" y="1754"/>
                </a:cubicBezTo>
                <a:cubicBezTo>
                  <a:pt x="3598" y="1776"/>
                  <a:pt x="3679" y="1754"/>
                  <a:pt x="3601" y="1754"/>
                </a:cubicBezTo>
                <a:cubicBezTo>
                  <a:pt x="3542" y="1754"/>
                  <a:pt x="3483" y="1760"/>
                  <a:pt x="3424" y="1763"/>
                </a:cubicBezTo>
                <a:cubicBezTo>
                  <a:pt x="3254" y="1746"/>
                  <a:pt x="3091" y="1734"/>
                  <a:pt x="2919" y="1728"/>
                </a:cubicBezTo>
                <a:cubicBezTo>
                  <a:pt x="2742" y="1699"/>
                  <a:pt x="2557" y="1710"/>
                  <a:pt x="2378" y="1701"/>
                </a:cubicBezTo>
                <a:cubicBezTo>
                  <a:pt x="2263" y="1686"/>
                  <a:pt x="2147" y="1685"/>
                  <a:pt x="2033" y="1666"/>
                </a:cubicBezTo>
                <a:cubicBezTo>
                  <a:pt x="1805" y="1679"/>
                  <a:pt x="1569" y="1653"/>
                  <a:pt x="1341" y="1648"/>
                </a:cubicBezTo>
                <a:cubicBezTo>
                  <a:pt x="1150" y="1638"/>
                  <a:pt x="1185" y="1641"/>
                  <a:pt x="1049" y="1595"/>
                </a:cubicBezTo>
                <a:cubicBezTo>
                  <a:pt x="706" y="1600"/>
                  <a:pt x="440" y="1613"/>
                  <a:pt x="110" y="1604"/>
                </a:cubicBezTo>
                <a:cubicBezTo>
                  <a:pt x="107" y="1308"/>
                  <a:pt x="278" y="923"/>
                  <a:pt x="65" y="718"/>
                </a:cubicBezTo>
                <a:cubicBezTo>
                  <a:pt x="58" y="698"/>
                  <a:pt x="53" y="684"/>
                  <a:pt x="48" y="664"/>
                </a:cubicBezTo>
                <a:cubicBezTo>
                  <a:pt x="42" y="641"/>
                  <a:pt x="30" y="594"/>
                  <a:pt x="30" y="594"/>
                </a:cubicBezTo>
                <a:cubicBezTo>
                  <a:pt x="33" y="499"/>
                  <a:pt x="0" y="396"/>
                  <a:pt x="39" y="310"/>
                </a:cubicBezTo>
                <a:cubicBezTo>
                  <a:pt x="115" y="143"/>
                  <a:pt x="203" y="399"/>
                  <a:pt x="145" y="257"/>
                </a:cubicBez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 rot="404680">
            <a:off x="2987675" y="4581525"/>
            <a:ext cx="1368425" cy="21336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6732588" y="4724400"/>
            <a:ext cx="1517650" cy="1039813"/>
            <a:chOff x="3580" y="3340"/>
            <a:chExt cx="956" cy="655"/>
          </a:xfrm>
        </p:grpSpPr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3923" y="3566"/>
              <a:ext cx="318" cy="272"/>
            </a:xfrm>
            <a:prstGeom prst="ellipse">
              <a:avLst/>
            </a:pr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4206" y="3511"/>
              <a:ext cx="308" cy="186"/>
            </a:xfrm>
            <a:custGeom>
              <a:avLst/>
              <a:gdLst>
                <a:gd name="T0" fmla="*/ 0 w 308"/>
                <a:gd name="T1" fmla="*/ 128 h 186"/>
                <a:gd name="T2" fmla="*/ 301 w 308"/>
                <a:gd name="T3" fmla="*/ 82 h 186"/>
                <a:gd name="T4" fmla="*/ 292 w 308"/>
                <a:gd name="T5" fmla="*/ 183 h 186"/>
                <a:gd name="T6" fmla="*/ 192 w 308"/>
                <a:gd name="T7" fmla="*/ 128 h 186"/>
                <a:gd name="T8" fmla="*/ 0 w 308"/>
                <a:gd name="T9" fmla="*/ 12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186">
                  <a:moveTo>
                    <a:pt x="0" y="128"/>
                  </a:moveTo>
                  <a:cubicBezTo>
                    <a:pt x="25" y="0"/>
                    <a:pt x="169" y="78"/>
                    <a:pt x="301" y="82"/>
                  </a:cubicBezTo>
                  <a:cubicBezTo>
                    <a:pt x="298" y="116"/>
                    <a:pt x="308" y="153"/>
                    <a:pt x="292" y="183"/>
                  </a:cubicBezTo>
                  <a:cubicBezTo>
                    <a:pt x="291" y="186"/>
                    <a:pt x="200" y="129"/>
                    <a:pt x="192" y="128"/>
                  </a:cubicBezTo>
                  <a:cubicBezTo>
                    <a:pt x="128" y="123"/>
                    <a:pt x="64" y="128"/>
                    <a:pt x="0" y="128"/>
                  </a:cubicBezTo>
                  <a:close/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4222" y="3696"/>
              <a:ext cx="314" cy="138"/>
            </a:xfrm>
            <a:custGeom>
              <a:avLst/>
              <a:gdLst>
                <a:gd name="T0" fmla="*/ 29 w 314"/>
                <a:gd name="T1" fmla="*/ 25 h 138"/>
                <a:gd name="T2" fmla="*/ 285 w 314"/>
                <a:gd name="T3" fmla="*/ 34 h 138"/>
                <a:gd name="T4" fmla="*/ 258 w 314"/>
                <a:gd name="T5" fmla="*/ 126 h 138"/>
                <a:gd name="T6" fmla="*/ 212 w 314"/>
                <a:gd name="T7" fmla="*/ 117 h 138"/>
                <a:gd name="T8" fmla="*/ 48 w 314"/>
                <a:gd name="T9" fmla="*/ 62 h 138"/>
                <a:gd name="T10" fmla="*/ 29 w 314"/>
                <a:gd name="T11" fmla="*/ 2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4" h="138">
                  <a:moveTo>
                    <a:pt x="29" y="25"/>
                  </a:moveTo>
                  <a:cubicBezTo>
                    <a:pt x="114" y="28"/>
                    <a:pt x="207" y="0"/>
                    <a:pt x="285" y="34"/>
                  </a:cubicBezTo>
                  <a:cubicBezTo>
                    <a:pt x="314" y="47"/>
                    <a:pt x="279" y="102"/>
                    <a:pt x="258" y="126"/>
                  </a:cubicBezTo>
                  <a:cubicBezTo>
                    <a:pt x="248" y="138"/>
                    <a:pt x="227" y="120"/>
                    <a:pt x="212" y="117"/>
                  </a:cubicBezTo>
                  <a:cubicBezTo>
                    <a:pt x="188" y="43"/>
                    <a:pt x="126" y="67"/>
                    <a:pt x="48" y="62"/>
                  </a:cubicBezTo>
                  <a:cubicBezTo>
                    <a:pt x="0" y="50"/>
                    <a:pt x="4" y="64"/>
                    <a:pt x="29" y="25"/>
                  </a:cubicBezTo>
                  <a:close/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3580" y="3492"/>
              <a:ext cx="379" cy="223"/>
            </a:xfrm>
            <a:custGeom>
              <a:avLst/>
              <a:gdLst>
                <a:gd name="T0" fmla="*/ 361 w 379"/>
                <a:gd name="T1" fmla="*/ 165 h 223"/>
                <a:gd name="T2" fmla="*/ 297 w 379"/>
                <a:gd name="T3" fmla="*/ 65 h 223"/>
                <a:gd name="T4" fmla="*/ 4 w 379"/>
                <a:gd name="T5" fmla="*/ 129 h 223"/>
                <a:gd name="T6" fmla="*/ 41 w 379"/>
                <a:gd name="T7" fmla="*/ 147 h 223"/>
                <a:gd name="T8" fmla="*/ 269 w 379"/>
                <a:gd name="T9" fmla="*/ 156 h 223"/>
                <a:gd name="T10" fmla="*/ 342 w 379"/>
                <a:gd name="T11" fmla="*/ 202 h 223"/>
                <a:gd name="T12" fmla="*/ 361 w 379"/>
                <a:gd name="T13" fmla="*/ 220 h 223"/>
                <a:gd name="T14" fmla="*/ 379 w 379"/>
                <a:gd name="T15" fmla="*/ 22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9" h="223">
                  <a:moveTo>
                    <a:pt x="361" y="165"/>
                  </a:moveTo>
                  <a:cubicBezTo>
                    <a:pt x="343" y="121"/>
                    <a:pt x="330" y="98"/>
                    <a:pt x="297" y="65"/>
                  </a:cubicBezTo>
                  <a:cubicBezTo>
                    <a:pt x="107" y="71"/>
                    <a:pt x="45" y="0"/>
                    <a:pt x="4" y="129"/>
                  </a:cubicBezTo>
                  <a:cubicBezTo>
                    <a:pt x="20" y="177"/>
                    <a:pt x="0" y="147"/>
                    <a:pt x="41" y="147"/>
                  </a:cubicBezTo>
                  <a:cubicBezTo>
                    <a:pt x="117" y="147"/>
                    <a:pt x="193" y="153"/>
                    <a:pt x="269" y="156"/>
                  </a:cubicBezTo>
                  <a:cubicBezTo>
                    <a:pt x="293" y="171"/>
                    <a:pt x="321" y="182"/>
                    <a:pt x="342" y="202"/>
                  </a:cubicBezTo>
                  <a:cubicBezTo>
                    <a:pt x="348" y="208"/>
                    <a:pt x="353" y="216"/>
                    <a:pt x="361" y="220"/>
                  </a:cubicBezTo>
                  <a:cubicBezTo>
                    <a:pt x="366" y="223"/>
                    <a:pt x="373" y="220"/>
                    <a:pt x="379" y="220"/>
                  </a:cubicBezTo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3598" y="3692"/>
              <a:ext cx="370" cy="117"/>
            </a:xfrm>
            <a:custGeom>
              <a:avLst/>
              <a:gdLst>
                <a:gd name="T0" fmla="*/ 306 w 370"/>
                <a:gd name="T1" fmla="*/ 2 h 117"/>
                <a:gd name="T2" fmla="*/ 68 w 370"/>
                <a:gd name="T3" fmla="*/ 11 h 117"/>
                <a:gd name="T4" fmla="*/ 59 w 370"/>
                <a:gd name="T5" fmla="*/ 38 h 117"/>
                <a:gd name="T6" fmla="*/ 13 w 370"/>
                <a:gd name="T7" fmla="*/ 111 h 117"/>
                <a:gd name="T8" fmla="*/ 32 w 370"/>
                <a:gd name="T9" fmla="*/ 93 h 117"/>
                <a:gd name="T10" fmla="*/ 96 w 370"/>
                <a:gd name="T11" fmla="*/ 38 h 117"/>
                <a:gd name="T12" fmla="*/ 370 w 370"/>
                <a:gd name="T13" fmla="*/ 5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0" h="117">
                  <a:moveTo>
                    <a:pt x="306" y="2"/>
                  </a:moveTo>
                  <a:cubicBezTo>
                    <a:pt x="227" y="5"/>
                    <a:pt x="147" y="0"/>
                    <a:pt x="68" y="11"/>
                  </a:cubicBezTo>
                  <a:cubicBezTo>
                    <a:pt x="59" y="12"/>
                    <a:pt x="64" y="30"/>
                    <a:pt x="59" y="38"/>
                  </a:cubicBezTo>
                  <a:cubicBezTo>
                    <a:pt x="54" y="47"/>
                    <a:pt x="0" y="98"/>
                    <a:pt x="13" y="111"/>
                  </a:cubicBezTo>
                  <a:cubicBezTo>
                    <a:pt x="19" y="117"/>
                    <a:pt x="26" y="99"/>
                    <a:pt x="32" y="93"/>
                  </a:cubicBezTo>
                  <a:cubicBezTo>
                    <a:pt x="45" y="40"/>
                    <a:pt x="48" y="54"/>
                    <a:pt x="96" y="38"/>
                  </a:cubicBezTo>
                  <a:cubicBezTo>
                    <a:pt x="191" y="44"/>
                    <a:pt x="277" y="57"/>
                    <a:pt x="370" y="57"/>
                  </a:cubicBezTo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3749" y="3748"/>
              <a:ext cx="219" cy="215"/>
            </a:xfrm>
            <a:custGeom>
              <a:avLst/>
              <a:gdLst>
                <a:gd name="T0" fmla="*/ 173 w 219"/>
                <a:gd name="T1" fmla="*/ 1 h 215"/>
                <a:gd name="T2" fmla="*/ 36 w 219"/>
                <a:gd name="T3" fmla="*/ 10 h 215"/>
                <a:gd name="T4" fmla="*/ 0 w 219"/>
                <a:gd name="T5" fmla="*/ 92 h 215"/>
                <a:gd name="T6" fmla="*/ 45 w 219"/>
                <a:gd name="T7" fmla="*/ 65 h 215"/>
                <a:gd name="T8" fmla="*/ 73 w 219"/>
                <a:gd name="T9" fmla="*/ 55 h 215"/>
                <a:gd name="T10" fmla="*/ 219 w 219"/>
                <a:gd name="T11" fmla="*/ 4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15">
                  <a:moveTo>
                    <a:pt x="173" y="1"/>
                  </a:moveTo>
                  <a:cubicBezTo>
                    <a:pt x="127" y="4"/>
                    <a:pt x="81" y="0"/>
                    <a:pt x="36" y="10"/>
                  </a:cubicBezTo>
                  <a:cubicBezTo>
                    <a:pt x="7" y="17"/>
                    <a:pt x="0" y="92"/>
                    <a:pt x="0" y="92"/>
                  </a:cubicBezTo>
                  <a:cubicBezTo>
                    <a:pt x="24" y="215"/>
                    <a:pt x="33" y="83"/>
                    <a:pt x="45" y="65"/>
                  </a:cubicBezTo>
                  <a:cubicBezTo>
                    <a:pt x="51" y="57"/>
                    <a:pt x="63" y="56"/>
                    <a:pt x="73" y="55"/>
                  </a:cubicBezTo>
                  <a:cubicBezTo>
                    <a:pt x="121" y="50"/>
                    <a:pt x="219" y="46"/>
                    <a:pt x="219" y="46"/>
                  </a:cubicBezTo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4184" y="3794"/>
              <a:ext cx="323" cy="201"/>
            </a:xfrm>
            <a:custGeom>
              <a:avLst/>
              <a:gdLst>
                <a:gd name="T0" fmla="*/ 22 w 323"/>
                <a:gd name="T1" fmla="*/ 0 h 201"/>
                <a:gd name="T2" fmla="*/ 141 w 323"/>
                <a:gd name="T3" fmla="*/ 28 h 201"/>
                <a:gd name="T4" fmla="*/ 177 w 323"/>
                <a:gd name="T5" fmla="*/ 46 h 201"/>
                <a:gd name="T6" fmla="*/ 223 w 323"/>
                <a:gd name="T7" fmla="*/ 55 h 201"/>
                <a:gd name="T8" fmla="*/ 278 w 323"/>
                <a:gd name="T9" fmla="*/ 73 h 201"/>
                <a:gd name="T10" fmla="*/ 259 w 323"/>
                <a:gd name="T11" fmla="*/ 201 h 201"/>
                <a:gd name="T12" fmla="*/ 214 w 323"/>
                <a:gd name="T13" fmla="*/ 110 h 201"/>
                <a:gd name="T14" fmla="*/ 86 w 323"/>
                <a:gd name="T15" fmla="*/ 73 h 201"/>
                <a:gd name="T16" fmla="*/ 31 w 323"/>
                <a:gd name="T17" fmla="*/ 37 h 201"/>
                <a:gd name="T18" fmla="*/ 3 w 323"/>
                <a:gd name="T19" fmla="*/ 28 h 201"/>
                <a:gd name="T20" fmla="*/ 22 w 323"/>
                <a:gd name="T21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3" h="201">
                  <a:moveTo>
                    <a:pt x="22" y="0"/>
                  </a:moveTo>
                  <a:cubicBezTo>
                    <a:pt x="61" y="12"/>
                    <a:pt x="102" y="16"/>
                    <a:pt x="141" y="28"/>
                  </a:cubicBezTo>
                  <a:cubicBezTo>
                    <a:pt x="154" y="32"/>
                    <a:pt x="164" y="42"/>
                    <a:pt x="177" y="46"/>
                  </a:cubicBezTo>
                  <a:cubicBezTo>
                    <a:pt x="192" y="51"/>
                    <a:pt x="208" y="51"/>
                    <a:pt x="223" y="55"/>
                  </a:cubicBezTo>
                  <a:cubicBezTo>
                    <a:pt x="242" y="60"/>
                    <a:pt x="278" y="73"/>
                    <a:pt x="278" y="73"/>
                  </a:cubicBezTo>
                  <a:cubicBezTo>
                    <a:pt x="320" y="118"/>
                    <a:pt x="323" y="180"/>
                    <a:pt x="259" y="201"/>
                  </a:cubicBezTo>
                  <a:cubicBezTo>
                    <a:pt x="207" y="184"/>
                    <a:pt x="233" y="158"/>
                    <a:pt x="214" y="110"/>
                  </a:cubicBezTo>
                  <a:cubicBezTo>
                    <a:pt x="201" y="75"/>
                    <a:pt x="105" y="76"/>
                    <a:pt x="86" y="73"/>
                  </a:cubicBezTo>
                  <a:cubicBezTo>
                    <a:pt x="68" y="61"/>
                    <a:pt x="49" y="49"/>
                    <a:pt x="31" y="37"/>
                  </a:cubicBezTo>
                  <a:cubicBezTo>
                    <a:pt x="23" y="32"/>
                    <a:pt x="5" y="38"/>
                    <a:pt x="3" y="28"/>
                  </a:cubicBezTo>
                  <a:cubicBezTo>
                    <a:pt x="0" y="17"/>
                    <a:pt x="16" y="9"/>
                    <a:pt x="22" y="0"/>
                  </a:cubicBezTo>
                  <a:close/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3967" y="3365"/>
              <a:ext cx="123" cy="228"/>
            </a:xfrm>
            <a:custGeom>
              <a:avLst/>
              <a:gdLst>
                <a:gd name="T0" fmla="*/ 38 w 123"/>
                <a:gd name="T1" fmla="*/ 228 h 228"/>
                <a:gd name="T2" fmla="*/ 92 w 123"/>
                <a:gd name="T3" fmla="*/ 0 h 228"/>
                <a:gd name="T4" fmla="*/ 102 w 123"/>
                <a:gd name="T5" fmla="*/ 21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228">
                  <a:moveTo>
                    <a:pt x="38" y="228"/>
                  </a:moveTo>
                  <a:cubicBezTo>
                    <a:pt x="55" y="139"/>
                    <a:pt x="0" y="46"/>
                    <a:pt x="92" y="0"/>
                  </a:cubicBezTo>
                  <a:cubicBezTo>
                    <a:pt x="123" y="84"/>
                    <a:pt x="102" y="17"/>
                    <a:pt x="102" y="210"/>
                  </a:cubicBezTo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4014" y="3385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4150" y="3385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4110" y="3344"/>
              <a:ext cx="129" cy="225"/>
            </a:xfrm>
            <a:custGeom>
              <a:avLst/>
              <a:gdLst>
                <a:gd name="T0" fmla="*/ 13 w 129"/>
                <a:gd name="T1" fmla="*/ 222 h 225"/>
                <a:gd name="T2" fmla="*/ 68 w 129"/>
                <a:gd name="T3" fmla="*/ 21 h 225"/>
                <a:gd name="T4" fmla="*/ 96 w 129"/>
                <a:gd name="T5" fmla="*/ 2 h 225"/>
                <a:gd name="T6" fmla="*/ 105 w 129"/>
                <a:gd name="T7" fmla="*/ 75 h 225"/>
                <a:gd name="T8" fmla="*/ 59 w 129"/>
                <a:gd name="T9" fmla="*/ 185 h 225"/>
                <a:gd name="T10" fmla="*/ 13 w 129"/>
                <a:gd name="T11" fmla="*/ 22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225">
                  <a:moveTo>
                    <a:pt x="13" y="222"/>
                  </a:moveTo>
                  <a:cubicBezTo>
                    <a:pt x="17" y="169"/>
                    <a:pt x="0" y="44"/>
                    <a:pt x="68" y="21"/>
                  </a:cubicBezTo>
                  <a:cubicBezTo>
                    <a:pt x="77" y="15"/>
                    <a:pt x="85" y="0"/>
                    <a:pt x="96" y="2"/>
                  </a:cubicBezTo>
                  <a:cubicBezTo>
                    <a:pt x="129" y="8"/>
                    <a:pt x="107" y="67"/>
                    <a:pt x="105" y="75"/>
                  </a:cubicBezTo>
                  <a:cubicBezTo>
                    <a:pt x="94" y="117"/>
                    <a:pt x="82" y="150"/>
                    <a:pt x="59" y="185"/>
                  </a:cubicBezTo>
                  <a:cubicBezTo>
                    <a:pt x="46" y="225"/>
                    <a:pt x="60" y="211"/>
                    <a:pt x="13" y="222"/>
                  </a:cubicBezTo>
                  <a:close/>
                </a:path>
              </a:pathLst>
            </a:custGeom>
            <a:solidFill>
              <a:srgbClr val="EA513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4195" y="3340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6172" name="AutoShape 28"/>
          <p:cNvSpPr>
            <a:spLocks noChangeArrowheads="1"/>
          </p:cNvSpPr>
          <p:nvPr/>
        </p:nvSpPr>
        <p:spPr bwMode="auto">
          <a:xfrm>
            <a:off x="2987675" y="5229225"/>
            <a:ext cx="1079500" cy="1150938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3995738" y="5157788"/>
            <a:ext cx="288925" cy="287337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4067175" y="6308725"/>
            <a:ext cx="217488" cy="549275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74" name="AutoShape 30"/>
          <p:cNvSpPr>
            <a:spLocks noChangeArrowheads="1"/>
          </p:cNvSpPr>
          <p:nvPr/>
        </p:nvSpPr>
        <p:spPr bwMode="auto">
          <a:xfrm>
            <a:off x="3563938" y="4868863"/>
            <a:ext cx="360362" cy="288925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76" name="Oval 32"/>
          <p:cNvSpPr>
            <a:spLocks noChangeArrowheads="1"/>
          </p:cNvSpPr>
          <p:nvPr/>
        </p:nvSpPr>
        <p:spPr bwMode="auto">
          <a:xfrm>
            <a:off x="6156325" y="549275"/>
            <a:ext cx="1944688" cy="18002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99" name="AutoShape 55"/>
          <p:cNvSpPr>
            <a:spLocks noChangeArrowheads="1"/>
          </p:cNvSpPr>
          <p:nvPr/>
        </p:nvSpPr>
        <p:spPr bwMode="auto">
          <a:xfrm>
            <a:off x="3551238" y="4084638"/>
            <a:ext cx="377825" cy="3016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0" name="AutoShape 56"/>
          <p:cNvSpPr>
            <a:spLocks noChangeArrowheads="1"/>
          </p:cNvSpPr>
          <p:nvPr/>
        </p:nvSpPr>
        <p:spPr bwMode="auto">
          <a:xfrm>
            <a:off x="3551238" y="3784600"/>
            <a:ext cx="377825" cy="3000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AT"/>
          </a:p>
        </p:txBody>
      </p:sp>
      <p:sp>
        <p:nvSpPr>
          <p:cNvPr id="6201" name="AutoShape 57"/>
          <p:cNvSpPr>
            <a:spLocks noChangeArrowheads="1"/>
          </p:cNvSpPr>
          <p:nvPr/>
        </p:nvSpPr>
        <p:spPr bwMode="auto">
          <a:xfrm>
            <a:off x="3551238" y="3482975"/>
            <a:ext cx="377825" cy="3016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2" name="AutoShape 58"/>
          <p:cNvSpPr>
            <a:spLocks noChangeArrowheads="1"/>
          </p:cNvSpPr>
          <p:nvPr/>
        </p:nvSpPr>
        <p:spPr bwMode="auto">
          <a:xfrm>
            <a:off x="3551238" y="3181350"/>
            <a:ext cx="377825" cy="3000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3" name="AutoShape 59"/>
          <p:cNvSpPr>
            <a:spLocks noChangeArrowheads="1"/>
          </p:cNvSpPr>
          <p:nvPr/>
        </p:nvSpPr>
        <p:spPr bwMode="auto">
          <a:xfrm>
            <a:off x="3551238" y="2879725"/>
            <a:ext cx="377825" cy="3016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4" name="AutoShape 60"/>
          <p:cNvSpPr>
            <a:spLocks noChangeArrowheads="1"/>
          </p:cNvSpPr>
          <p:nvPr/>
        </p:nvSpPr>
        <p:spPr bwMode="auto">
          <a:xfrm rot="883702">
            <a:off x="3551238" y="2576513"/>
            <a:ext cx="377825" cy="3016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5" name="AutoShape 61"/>
          <p:cNvSpPr>
            <a:spLocks noChangeArrowheads="1"/>
          </p:cNvSpPr>
          <p:nvPr/>
        </p:nvSpPr>
        <p:spPr bwMode="auto">
          <a:xfrm rot="1143873">
            <a:off x="3627438" y="2276475"/>
            <a:ext cx="377825" cy="3000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6" name="AutoShape 62"/>
          <p:cNvSpPr>
            <a:spLocks noChangeArrowheads="1"/>
          </p:cNvSpPr>
          <p:nvPr/>
        </p:nvSpPr>
        <p:spPr bwMode="auto">
          <a:xfrm rot="1597976">
            <a:off x="3778250" y="1973263"/>
            <a:ext cx="379413" cy="3016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207" name="Freeform 63"/>
          <p:cNvSpPr>
            <a:spLocks/>
          </p:cNvSpPr>
          <p:nvPr/>
        </p:nvSpPr>
        <p:spPr bwMode="auto">
          <a:xfrm>
            <a:off x="2987675" y="1196975"/>
            <a:ext cx="2160588" cy="1277938"/>
          </a:xfrm>
          <a:custGeom>
            <a:avLst/>
            <a:gdLst>
              <a:gd name="T0" fmla="*/ 523 w 1297"/>
              <a:gd name="T1" fmla="*/ 429 h 769"/>
              <a:gd name="T2" fmla="*/ 450 w 1297"/>
              <a:gd name="T3" fmla="*/ 466 h 769"/>
              <a:gd name="T4" fmla="*/ 295 w 1297"/>
              <a:gd name="T5" fmla="*/ 557 h 769"/>
              <a:gd name="T6" fmla="*/ 258 w 1297"/>
              <a:gd name="T7" fmla="*/ 594 h 769"/>
              <a:gd name="T8" fmla="*/ 222 w 1297"/>
              <a:gd name="T9" fmla="*/ 649 h 769"/>
              <a:gd name="T10" fmla="*/ 249 w 1297"/>
              <a:gd name="T11" fmla="*/ 411 h 769"/>
              <a:gd name="T12" fmla="*/ 249 w 1297"/>
              <a:gd name="T13" fmla="*/ 411 h 769"/>
              <a:gd name="T14" fmla="*/ 276 w 1297"/>
              <a:gd name="T15" fmla="*/ 319 h 769"/>
              <a:gd name="T16" fmla="*/ 478 w 1297"/>
              <a:gd name="T17" fmla="*/ 283 h 769"/>
              <a:gd name="T18" fmla="*/ 322 w 1297"/>
              <a:gd name="T19" fmla="*/ 201 h 769"/>
              <a:gd name="T20" fmla="*/ 121 w 1297"/>
              <a:gd name="T21" fmla="*/ 219 h 769"/>
              <a:gd name="T22" fmla="*/ 66 w 1297"/>
              <a:gd name="T23" fmla="*/ 265 h 769"/>
              <a:gd name="T24" fmla="*/ 20 w 1297"/>
              <a:gd name="T25" fmla="*/ 310 h 769"/>
              <a:gd name="T26" fmla="*/ 20 w 1297"/>
              <a:gd name="T27" fmla="*/ 219 h 769"/>
              <a:gd name="T28" fmla="*/ 75 w 1297"/>
              <a:gd name="T29" fmla="*/ 27 h 769"/>
              <a:gd name="T30" fmla="*/ 139 w 1297"/>
              <a:gd name="T31" fmla="*/ 9 h 769"/>
              <a:gd name="T32" fmla="*/ 423 w 1297"/>
              <a:gd name="T33" fmla="*/ 18 h 769"/>
              <a:gd name="T34" fmla="*/ 532 w 1297"/>
              <a:gd name="T35" fmla="*/ 164 h 769"/>
              <a:gd name="T36" fmla="*/ 651 w 1297"/>
              <a:gd name="T37" fmla="*/ 100 h 769"/>
              <a:gd name="T38" fmla="*/ 788 w 1297"/>
              <a:gd name="T39" fmla="*/ 36 h 769"/>
              <a:gd name="T40" fmla="*/ 871 w 1297"/>
              <a:gd name="T41" fmla="*/ 45 h 769"/>
              <a:gd name="T42" fmla="*/ 862 w 1297"/>
              <a:gd name="T43" fmla="*/ 73 h 769"/>
              <a:gd name="T44" fmla="*/ 834 w 1297"/>
              <a:gd name="T45" fmla="*/ 155 h 769"/>
              <a:gd name="T46" fmla="*/ 889 w 1297"/>
              <a:gd name="T47" fmla="*/ 265 h 769"/>
              <a:gd name="T48" fmla="*/ 1200 w 1297"/>
              <a:gd name="T49" fmla="*/ 274 h 769"/>
              <a:gd name="T50" fmla="*/ 1255 w 1297"/>
              <a:gd name="T51" fmla="*/ 310 h 769"/>
              <a:gd name="T52" fmla="*/ 1291 w 1297"/>
              <a:gd name="T53" fmla="*/ 402 h 769"/>
              <a:gd name="T54" fmla="*/ 1282 w 1297"/>
              <a:gd name="T55" fmla="*/ 447 h 769"/>
              <a:gd name="T56" fmla="*/ 1227 w 1297"/>
              <a:gd name="T57" fmla="*/ 411 h 769"/>
              <a:gd name="T58" fmla="*/ 1044 w 1297"/>
              <a:gd name="T59" fmla="*/ 420 h 769"/>
              <a:gd name="T60" fmla="*/ 1008 w 1297"/>
              <a:gd name="T61" fmla="*/ 475 h 769"/>
              <a:gd name="T62" fmla="*/ 1035 w 1297"/>
              <a:gd name="T63" fmla="*/ 484 h 769"/>
              <a:gd name="T64" fmla="*/ 1136 w 1297"/>
              <a:gd name="T65" fmla="*/ 493 h 769"/>
              <a:gd name="T66" fmla="*/ 1163 w 1297"/>
              <a:gd name="T67" fmla="*/ 521 h 769"/>
              <a:gd name="T68" fmla="*/ 1200 w 1297"/>
              <a:gd name="T69" fmla="*/ 539 h 769"/>
              <a:gd name="T70" fmla="*/ 1200 w 1297"/>
              <a:gd name="T71" fmla="*/ 758 h 769"/>
              <a:gd name="T72" fmla="*/ 1182 w 1297"/>
              <a:gd name="T73" fmla="*/ 731 h 769"/>
              <a:gd name="T74" fmla="*/ 1118 w 1297"/>
              <a:gd name="T75" fmla="*/ 703 h 769"/>
              <a:gd name="T76" fmla="*/ 889 w 1297"/>
              <a:gd name="T77" fmla="*/ 612 h 769"/>
              <a:gd name="T78" fmla="*/ 798 w 1297"/>
              <a:gd name="T79" fmla="*/ 575 h 769"/>
              <a:gd name="T80" fmla="*/ 660 w 1297"/>
              <a:gd name="T81" fmla="*/ 53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97" h="769">
                <a:moveTo>
                  <a:pt x="523" y="429"/>
                </a:moveTo>
                <a:cubicBezTo>
                  <a:pt x="493" y="439"/>
                  <a:pt x="481" y="456"/>
                  <a:pt x="450" y="466"/>
                </a:cubicBezTo>
                <a:cubicBezTo>
                  <a:pt x="402" y="502"/>
                  <a:pt x="352" y="538"/>
                  <a:pt x="295" y="557"/>
                </a:cubicBezTo>
                <a:cubicBezTo>
                  <a:pt x="288" y="564"/>
                  <a:pt x="264" y="586"/>
                  <a:pt x="258" y="594"/>
                </a:cubicBezTo>
                <a:cubicBezTo>
                  <a:pt x="245" y="612"/>
                  <a:pt x="222" y="649"/>
                  <a:pt x="222" y="649"/>
                </a:cubicBezTo>
                <a:cubicBezTo>
                  <a:pt x="232" y="459"/>
                  <a:pt x="218" y="537"/>
                  <a:pt x="249" y="411"/>
                </a:cubicBezTo>
                <a:lnTo>
                  <a:pt x="249" y="411"/>
                </a:lnTo>
                <a:cubicBezTo>
                  <a:pt x="253" y="385"/>
                  <a:pt x="250" y="340"/>
                  <a:pt x="276" y="319"/>
                </a:cubicBezTo>
                <a:cubicBezTo>
                  <a:pt x="315" y="287"/>
                  <a:pt x="446" y="286"/>
                  <a:pt x="478" y="283"/>
                </a:cubicBezTo>
                <a:cubicBezTo>
                  <a:pt x="434" y="239"/>
                  <a:pt x="382" y="216"/>
                  <a:pt x="322" y="201"/>
                </a:cubicBezTo>
                <a:cubicBezTo>
                  <a:pt x="255" y="207"/>
                  <a:pt x="188" y="209"/>
                  <a:pt x="121" y="219"/>
                </a:cubicBezTo>
                <a:cubicBezTo>
                  <a:pt x="77" y="226"/>
                  <a:pt x="89" y="239"/>
                  <a:pt x="66" y="265"/>
                </a:cubicBezTo>
                <a:cubicBezTo>
                  <a:pt x="52" y="281"/>
                  <a:pt x="20" y="310"/>
                  <a:pt x="20" y="310"/>
                </a:cubicBezTo>
                <a:cubicBezTo>
                  <a:pt x="0" y="373"/>
                  <a:pt x="7" y="359"/>
                  <a:pt x="20" y="219"/>
                </a:cubicBezTo>
                <a:cubicBezTo>
                  <a:pt x="25" y="167"/>
                  <a:pt x="26" y="65"/>
                  <a:pt x="75" y="27"/>
                </a:cubicBezTo>
                <a:cubicBezTo>
                  <a:pt x="80" y="23"/>
                  <a:pt x="137" y="10"/>
                  <a:pt x="139" y="9"/>
                </a:cubicBezTo>
                <a:cubicBezTo>
                  <a:pt x="234" y="12"/>
                  <a:pt x="330" y="0"/>
                  <a:pt x="423" y="18"/>
                </a:cubicBezTo>
                <a:cubicBezTo>
                  <a:pt x="468" y="27"/>
                  <a:pt x="514" y="126"/>
                  <a:pt x="532" y="164"/>
                </a:cubicBezTo>
                <a:cubicBezTo>
                  <a:pt x="585" y="151"/>
                  <a:pt x="599" y="121"/>
                  <a:pt x="651" y="100"/>
                </a:cubicBezTo>
                <a:cubicBezTo>
                  <a:pt x="714" y="37"/>
                  <a:pt x="701" y="58"/>
                  <a:pt x="788" y="36"/>
                </a:cubicBezTo>
                <a:cubicBezTo>
                  <a:pt x="816" y="39"/>
                  <a:pt x="846" y="33"/>
                  <a:pt x="871" y="45"/>
                </a:cubicBezTo>
                <a:cubicBezTo>
                  <a:pt x="880" y="49"/>
                  <a:pt x="865" y="64"/>
                  <a:pt x="862" y="73"/>
                </a:cubicBezTo>
                <a:cubicBezTo>
                  <a:pt x="853" y="100"/>
                  <a:pt x="834" y="155"/>
                  <a:pt x="834" y="155"/>
                </a:cubicBezTo>
                <a:cubicBezTo>
                  <a:pt x="852" y="192"/>
                  <a:pt x="850" y="252"/>
                  <a:pt x="889" y="265"/>
                </a:cubicBezTo>
                <a:cubicBezTo>
                  <a:pt x="988" y="297"/>
                  <a:pt x="1097" y="263"/>
                  <a:pt x="1200" y="274"/>
                </a:cubicBezTo>
                <a:cubicBezTo>
                  <a:pt x="1222" y="276"/>
                  <a:pt x="1234" y="303"/>
                  <a:pt x="1255" y="310"/>
                </a:cubicBezTo>
                <a:cubicBezTo>
                  <a:pt x="1265" y="342"/>
                  <a:pt x="1281" y="370"/>
                  <a:pt x="1291" y="402"/>
                </a:cubicBezTo>
                <a:cubicBezTo>
                  <a:pt x="1288" y="417"/>
                  <a:pt x="1297" y="445"/>
                  <a:pt x="1282" y="447"/>
                </a:cubicBezTo>
                <a:cubicBezTo>
                  <a:pt x="1260" y="450"/>
                  <a:pt x="1227" y="411"/>
                  <a:pt x="1227" y="411"/>
                </a:cubicBezTo>
                <a:cubicBezTo>
                  <a:pt x="1166" y="414"/>
                  <a:pt x="1103" y="403"/>
                  <a:pt x="1044" y="420"/>
                </a:cubicBezTo>
                <a:cubicBezTo>
                  <a:pt x="1023" y="426"/>
                  <a:pt x="1008" y="475"/>
                  <a:pt x="1008" y="475"/>
                </a:cubicBezTo>
                <a:cubicBezTo>
                  <a:pt x="1017" y="478"/>
                  <a:pt x="1026" y="483"/>
                  <a:pt x="1035" y="484"/>
                </a:cubicBezTo>
                <a:cubicBezTo>
                  <a:pt x="1068" y="489"/>
                  <a:pt x="1104" y="484"/>
                  <a:pt x="1136" y="493"/>
                </a:cubicBezTo>
                <a:cubicBezTo>
                  <a:pt x="1148" y="497"/>
                  <a:pt x="1152" y="513"/>
                  <a:pt x="1163" y="521"/>
                </a:cubicBezTo>
                <a:cubicBezTo>
                  <a:pt x="1174" y="529"/>
                  <a:pt x="1188" y="533"/>
                  <a:pt x="1200" y="539"/>
                </a:cubicBezTo>
                <a:cubicBezTo>
                  <a:pt x="1217" y="624"/>
                  <a:pt x="1223" y="635"/>
                  <a:pt x="1200" y="758"/>
                </a:cubicBezTo>
                <a:cubicBezTo>
                  <a:pt x="1198" y="769"/>
                  <a:pt x="1190" y="738"/>
                  <a:pt x="1182" y="731"/>
                </a:cubicBezTo>
                <a:cubicBezTo>
                  <a:pt x="1172" y="722"/>
                  <a:pt x="1133" y="708"/>
                  <a:pt x="1118" y="703"/>
                </a:cubicBezTo>
                <a:cubicBezTo>
                  <a:pt x="1039" y="676"/>
                  <a:pt x="971" y="628"/>
                  <a:pt x="889" y="612"/>
                </a:cubicBezTo>
                <a:cubicBezTo>
                  <a:pt x="859" y="592"/>
                  <a:pt x="833" y="585"/>
                  <a:pt x="798" y="575"/>
                </a:cubicBezTo>
                <a:cubicBezTo>
                  <a:pt x="753" y="546"/>
                  <a:pt x="714" y="539"/>
                  <a:pt x="660" y="539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6208" name="Group 64"/>
          <p:cNvGrpSpPr>
            <a:grpSpLocks/>
          </p:cNvGrpSpPr>
          <p:nvPr/>
        </p:nvGrpSpPr>
        <p:grpSpPr bwMode="auto">
          <a:xfrm>
            <a:off x="4356100" y="2492375"/>
            <a:ext cx="1266825" cy="1965325"/>
            <a:chOff x="385" y="981"/>
            <a:chExt cx="1297" cy="1918"/>
          </a:xfrm>
        </p:grpSpPr>
        <p:sp>
          <p:nvSpPr>
            <p:cNvPr id="6209" name="AutoShape 65"/>
            <p:cNvSpPr>
              <a:spLocks noChangeArrowheads="1"/>
            </p:cNvSpPr>
            <p:nvPr/>
          </p:nvSpPr>
          <p:spPr bwMode="auto">
            <a:xfrm>
              <a:off x="723" y="2718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0" name="AutoShape 66"/>
            <p:cNvSpPr>
              <a:spLocks noChangeArrowheads="1"/>
            </p:cNvSpPr>
            <p:nvPr/>
          </p:nvSpPr>
          <p:spPr bwMode="auto">
            <a:xfrm>
              <a:off x="723" y="2537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AT"/>
            </a:p>
          </p:txBody>
        </p:sp>
        <p:sp>
          <p:nvSpPr>
            <p:cNvPr id="6211" name="AutoShape 67"/>
            <p:cNvSpPr>
              <a:spLocks noChangeArrowheads="1"/>
            </p:cNvSpPr>
            <p:nvPr/>
          </p:nvSpPr>
          <p:spPr bwMode="auto">
            <a:xfrm>
              <a:off x="723" y="2356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2" name="AutoShape 68"/>
            <p:cNvSpPr>
              <a:spLocks noChangeArrowheads="1"/>
            </p:cNvSpPr>
            <p:nvPr/>
          </p:nvSpPr>
          <p:spPr bwMode="auto">
            <a:xfrm>
              <a:off x="723" y="2174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3" name="AutoShape 69"/>
            <p:cNvSpPr>
              <a:spLocks noChangeArrowheads="1"/>
            </p:cNvSpPr>
            <p:nvPr/>
          </p:nvSpPr>
          <p:spPr bwMode="auto">
            <a:xfrm>
              <a:off x="723" y="1993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4" name="AutoShape 70"/>
            <p:cNvSpPr>
              <a:spLocks noChangeArrowheads="1"/>
            </p:cNvSpPr>
            <p:nvPr/>
          </p:nvSpPr>
          <p:spPr bwMode="auto">
            <a:xfrm rot="883702">
              <a:off x="723" y="1811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5" name="AutoShape 71"/>
            <p:cNvSpPr>
              <a:spLocks noChangeArrowheads="1"/>
            </p:cNvSpPr>
            <p:nvPr/>
          </p:nvSpPr>
          <p:spPr bwMode="auto">
            <a:xfrm rot="1143873">
              <a:off x="769" y="1630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6" name="AutoShape 72"/>
            <p:cNvSpPr>
              <a:spLocks noChangeArrowheads="1"/>
            </p:cNvSpPr>
            <p:nvPr/>
          </p:nvSpPr>
          <p:spPr bwMode="auto">
            <a:xfrm rot="1597976">
              <a:off x="860" y="1448"/>
              <a:ext cx="227" cy="18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6217" name="Freeform 73"/>
            <p:cNvSpPr>
              <a:spLocks/>
            </p:cNvSpPr>
            <p:nvPr/>
          </p:nvSpPr>
          <p:spPr bwMode="auto">
            <a:xfrm>
              <a:off x="385" y="981"/>
              <a:ext cx="1297" cy="769"/>
            </a:xfrm>
            <a:custGeom>
              <a:avLst/>
              <a:gdLst>
                <a:gd name="T0" fmla="*/ 523 w 1297"/>
                <a:gd name="T1" fmla="*/ 429 h 769"/>
                <a:gd name="T2" fmla="*/ 450 w 1297"/>
                <a:gd name="T3" fmla="*/ 466 h 769"/>
                <a:gd name="T4" fmla="*/ 295 w 1297"/>
                <a:gd name="T5" fmla="*/ 557 h 769"/>
                <a:gd name="T6" fmla="*/ 258 w 1297"/>
                <a:gd name="T7" fmla="*/ 594 h 769"/>
                <a:gd name="T8" fmla="*/ 222 w 1297"/>
                <a:gd name="T9" fmla="*/ 649 h 769"/>
                <a:gd name="T10" fmla="*/ 249 w 1297"/>
                <a:gd name="T11" fmla="*/ 411 h 769"/>
                <a:gd name="T12" fmla="*/ 249 w 1297"/>
                <a:gd name="T13" fmla="*/ 411 h 769"/>
                <a:gd name="T14" fmla="*/ 276 w 1297"/>
                <a:gd name="T15" fmla="*/ 319 h 769"/>
                <a:gd name="T16" fmla="*/ 478 w 1297"/>
                <a:gd name="T17" fmla="*/ 283 h 769"/>
                <a:gd name="T18" fmla="*/ 322 w 1297"/>
                <a:gd name="T19" fmla="*/ 201 h 769"/>
                <a:gd name="T20" fmla="*/ 121 w 1297"/>
                <a:gd name="T21" fmla="*/ 219 h 769"/>
                <a:gd name="T22" fmla="*/ 66 w 1297"/>
                <a:gd name="T23" fmla="*/ 265 h 769"/>
                <a:gd name="T24" fmla="*/ 20 w 1297"/>
                <a:gd name="T25" fmla="*/ 310 h 769"/>
                <a:gd name="T26" fmla="*/ 20 w 1297"/>
                <a:gd name="T27" fmla="*/ 219 h 769"/>
                <a:gd name="T28" fmla="*/ 75 w 1297"/>
                <a:gd name="T29" fmla="*/ 27 h 769"/>
                <a:gd name="T30" fmla="*/ 139 w 1297"/>
                <a:gd name="T31" fmla="*/ 9 h 769"/>
                <a:gd name="T32" fmla="*/ 423 w 1297"/>
                <a:gd name="T33" fmla="*/ 18 h 769"/>
                <a:gd name="T34" fmla="*/ 532 w 1297"/>
                <a:gd name="T35" fmla="*/ 164 h 769"/>
                <a:gd name="T36" fmla="*/ 651 w 1297"/>
                <a:gd name="T37" fmla="*/ 100 h 769"/>
                <a:gd name="T38" fmla="*/ 788 w 1297"/>
                <a:gd name="T39" fmla="*/ 36 h 769"/>
                <a:gd name="T40" fmla="*/ 871 w 1297"/>
                <a:gd name="T41" fmla="*/ 45 h 769"/>
                <a:gd name="T42" fmla="*/ 862 w 1297"/>
                <a:gd name="T43" fmla="*/ 73 h 769"/>
                <a:gd name="T44" fmla="*/ 834 w 1297"/>
                <a:gd name="T45" fmla="*/ 155 h 769"/>
                <a:gd name="T46" fmla="*/ 889 w 1297"/>
                <a:gd name="T47" fmla="*/ 265 h 769"/>
                <a:gd name="T48" fmla="*/ 1200 w 1297"/>
                <a:gd name="T49" fmla="*/ 274 h 769"/>
                <a:gd name="T50" fmla="*/ 1255 w 1297"/>
                <a:gd name="T51" fmla="*/ 310 h 769"/>
                <a:gd name="T52" fmla="*/ 1291 w 1297"/>
                <a:gd name="T53" fmla="*/ 402 h 769"/>
                <a:gd name="T54" fmla="*/ 1282 w 1297"/>
                <a:gd name="T55" fmla="*/ 447 h 769"/>
                <a:gd name="T56" fmla="*/ 1227 w 1297"/>
                <a:gd name="T57" fmla="*/ 411 h 769"/>
                <a:gd name="T58" fmla="*/ 1044 w 1297"/>
                <a:gd name="T59" fmla="*/ 420 h 769"/>
                <a:gd name="T60" fmla="*/ 1008 w 1297"/>
                <a:gd name="T61" fmla="*/ 475 h 769"/>
                <a:gd name="T62" fmla="*/ 1035 w 1297"/>
                <a:gd name="T63" fmla="*/ 484 h 769"/>
                <a:gd name="T64" fmla="*/ 1136 w 1297"/>
                <a:gd name="T65" fmla="*/ 493 h 769"/>
                <a:gd name="T66" fmla="*/ 1163 w 1297"/>
                <a:gd name="T67" fmla="*/ 521 h 769"/>
                <a:gd name="T68" fmla="*/ 1200 w 1297"/>
                <a:gd name="T69" fmla="*/ 539 h 769"/>
                <a:gd name="T70" fmla="*/ 1200 w 1297"/>
                <a:gd name="T71" fmla="*/ 758 h 769"/>
                <a:gd name="T72" fmla="*/ 1182 w 1297"/>
                <a:gd name="T73" fmla="*/ 731 h 769"/>
                <a:gd name="T74" fmla="*/ 1118 w 1297"/>
                <a:gd name="T75" fmla="*/ 703 h 769"/>
                <a:gd name="T76" fmla="*/ 889 w 1297"/>
                <a:gd name="T77" fmla="*/ 612 h 769"/>
                <a:gd name="T78" fmla="*/ 798 w 1297"/>
                <a:gd name="T79" fmla="*/ 575 h 769"/>
                <a:gd name="T80" fmla="*/ 660 w 1297"/>
                <a:gd name="T81" fmla="*/ 53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97" h="769">
                  <a:moveTo>
                    <a:pt x="523" y="429"/>
                  </a:moveTo>
                  <a:cubicBezTo>
                    <a:pt x="493" y="439"/>
                    <a:pt x="481" y="456"/>
                    <a:pt x="450" y="466"/>
                  </a:cubicBezTo>
                  <a:cubicBezTo>
                    <a:pt x="402" y="502"/>
                    <a:pt x="352" y="538"/>
                    <a:pt x="295" y="557"/>
                  </a:cubicBezTo>
                  <a:cubicBezTo>
                    <a:pt x="288" y="564"/>
                    <a:pt x="264" y="586"/>
                    <a:pt x="258" y="594"/>
                  </a:cubicBezTo>
                  <a:cubicBezTo>
                    <a:pt x="245" y="612"/>
                    <a:pt x="222" y="649"/>
                    <a:pt x="222" y="649"/>
                  </a:cubicBezTo>
                  <a:cubicBezTo>
                    <a:pt x="232" y="459"/>
                    <a:pt x="218" y="537"/>
                    <a:pt x="249" y="411"/>
                  </a:cubicBezTo>
                  <a:lnTo>
                    <a:pt x="249" y="411"/>
                  </a:lnTo>
                  <a:cubicBezTo>
                    <a:pt x="253" y="385"/>
                    <a:pt x="250" y="340"/>
                    <a:pt x="276" y="319"/>
                  </a:cubicBezTo>
                  <a:cubicBezTo>
                    <a:pt x="315" y="287"/>
                    <a:pt x="446" y="286"/>
                    <a:pt x="478" y="283"/>
                  </a:cubicBezTo>
                  <a:cubicBezTo>
                    <a:pt x="434" y="239"/>
                    <a:pt x="382" y="216"/>
                    <a:pt x="322" y="201"/>
                  </a:cubicBezTo>
                  <a:cubicBezTo>
                    <a:pt x="255" y="207"/>
                    <a:pt x="188" y="209"/>
                    <a:pt x="121" y="219"/>
                  </a:cubicBezTo>
                  <a:cubicBezTo>
                    <a:pt x="77" y="226"/>
                    <a:pt x="89" y="239"/>
                    <a:pt x="66" y="265"/>
                  </a:cubicBezTo>
                  <a:cubicBezTo>
                    <a:pt x="52" y="281"/>
                    <a:pt x="20" y="310"/>
                    <a:pt x="20" y="310"/>
                  </a:cubicBezTo>
                  <a:cubicBezTo>
                    <a:pt x="0" y="373"/>
                    <a:pt x="7" y="359"/>
                    <a:pt x="20" y="219"/>
                  </a:cubicBezTo>
                  <a:cubicBezTo>
                    <a:pt x="25" y="167"/>
                    <a:pt x="26" y="65"/>
                    <a:pt x="75" y="27"/>
                  </a:cubicBezTo>
                  <a:cubicBezTo>
                    <a:pt x="80" y="23"/>
                    <a:pt x="137" y="10"/>
                    <a:pt x="139" y="9"/>
                  </a:cubicBezTo>
                  <a:cubicBezTo>
                    <a:pt x="234" y="12"/>
                    <a:pt x="330" y="0"/>
                    <a:pt x="423" y="18"/>
                  </a:cubicBezTo>
                  <a:cubicBezTo>
                    <a:pt x="468" y="27"/>
                    <a:pt x="514" y="126"/>
                    <a:pt x="532" y="164"/>
                  </a:cubicBezTo>
                  <a:cubicBezTo>
                    <a:pt x="585" y="151"/>
                    <a:pt x="599" y="121"/>
                    <a:pt x="651" y="100"/>
                  </a:cubicBezTo>
                  <a:cubicBezTo>
                    <a:pt x="714" y="37"/>
                    <a:pt x="701" y="58"/>
                    <a:pt x="788" y="36"/>
                  </a:cubicBezTo>
                  <a:cubicBezTo>
                    <a:pt x="816" y="39"/>
                    <a:pt x="846" y="33"/>
                    <a:pt x="871" y="45"/>
                  </a:cubicBezTo>
                  <a:cubicBezTo>
                    <a:pt x="880" y="49"/>
                    <a:pt x="865" y="64"/>
                    <a:pt x="862" y="73"/>
                  </a:cubicBezTo>
                  <a:cubicBezTo>
                    <a:pt x="853" y="100"/>
                    <a:pt x="834" y="155"/>
                    <a:pt x="834" y="155"/>
                  </a:cubicBezTo>
                  <a:cubicBezTo>
                    <a:pt x="852" y="192"/>
                    <a:pt x="850" y="252"/>
                    <a:pt x="889" y="265"/>
                  </a:cubicBezTo>
                  <a:cubicBezTo>
                    <a:pt x="988" y="297"/>
                    <a:pt x="1097" y="263"/>
                    <a:pt x="1200" y="274"/>
                  </a:cubicBezTo>
                  <a:cubicBezTo>
                    <a:pt x="1222" y="276"/>
                    <a:pt x="1234" y="303"/>
                    <a:pt x="1255" y="310"/>
                  </a:cubicBezTo>
                  <a:cubicBezTo>
                    <a:pt x="1265" y="342"/>
                    <a:pt x="1281" y="370"/>
                    <a:pt x="1291" y="402"/>
                  </a:cubicBezTo>
                  <a:cubicBezTo>
                    <a:pt x="1288" y="417"/>
                    <a:pt x="1297" y="445"/>
                    <a:pt x="1282" y="447"/>
                  </a:cubicBezTo>
                  <a:cubicBezTo>
                    <a:pt x="1260" y="450"/>
                    <a:pt x="1227" y="411"/>
                    <a:pt x="1227" y="411"/>
                  </a:cubicBezTo>
                  <a:cubicBezTo>
                    <a:pt x="1166" y="414"/>
                    <a:pt x="1103" y="403"/>
                    <a:pt x="1044" y="420"/>
                  </a:cubicBezTo>
                  <a:cubicBezTo>
                    <a:pt x="1023" y="426"/>
                    <a:pt x="1008" y="475"/>
                    <a:pt x="1008" y="475"/>
                  </a:cubicBezTo>
                  <a:cubicBezTo>
                    <a:pt x="1017" y="478"/>
                    <a:pt x="1026" y="483"/>
                    <a:pt x="1035" y="484"/>
                  </a:cubicBezTo>
                  <a:cubicBezTo>
                    <a:pt x="1068" y="489"/>
                    <a:pt x="1104" y="484"/>
                    <a:pt x="1136" y="493"/>
                  </a:cubicBezTo>
                  <a:cubicBezTo>
                    <a:pt x="1148" y="497"/>
                    <a:pt x="1152" y="513"/>
                    <a:pt x="1163" y="521"/>
                  </a:cubicBezTo>
                  <a:cubicBezTo>
                    <a:pt x="1174" y="529"/>
                    <a:pt x="1188" y="533"/>
                    <a:pt x="1200" y="539"/>
                  </a:cubicBezTo>
                  <a:cubicBezTo>
                    <a:pt x="1217" y="624"/>
                    <a:pt x="1223" y="635"/>
                    <a:pt x="1200" y="758"/>
                  </a:cubicBezTo>
                  <a:cubicBezTo>
                    <a:pt x="1198" y="769"/>
                    <a:pt x="1190" y="738"/>
                    <a:pt x="1182" y="731"/>
                  </a:cubicBezTo>
                  <a:cubicBezTo>
                    <a:pt x="1172" y="722"/>
                    <a:pt x="1133" y="708"/>
                    <a:pt x="1118" y="703"/>
                  </a:cubicBezTo>
                  <a:cubicBezTo>
                    <a:pt x="1039" y="676"/>
                    <a:pt x="971" y="628"/>
                    <a:pt x="889" y="612"/>
                  </a:cubicBezTo>
                  <a:cubicBezTo>
                    <a:pt x="859" y="592"/>
                    <a:pt x="833" y="585"/>
                    <a:pt x="798" y="575"/>
                  </a:cubicBezTo>
                  <a:cubicBezTo>
                    <a:pt x="753" y="546"/>
                    <a:pt x="714" y="539"/>
                    <a:pt x="660" y="539"/>
                  </a:cubicBezTo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AT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476 -0.01828 C -0.11858 -0.02152 -0.14444 -0.01898 -0.09479 -0.025 C -0.08854 -0.02592 -0.07517 -0.02708 -0.07517 -0.02685 C -0.05226 -0.0331 -0.02483 -0.03819 0.00156 -0.0412 C 0.0066 -0.04421 0.02604 -0.05463 0.02674 -0.05717 C 0.02813 -0.06828 0.02899 -0.07939 0.02049 -0.08981 C 0.01771 -0.09375 0.00382 -0.09467 -0.00538 -0.09699 C -0.03958 -0.10578 -0.0809 -0.10578 -0.11996 -0.11064 C -0.19479 -0.10902 -0.27656 -0.11759 -0.34358 -0.10602 C -0.37222 -0.10092 -0.39601 -0.09375 -0.42674 -0.08981 C -0.46944 -0.06643 -0.40087 -0.10139 -0.46528 -0.07824 C -0.47153 -0.07592 -0.47222 -0.07176 -0.47778 -0.06898 C -0.48351 -0.0662 -0.49184 -0.06481 -0.49739 -0.0618 C -0.52118 -0.04977 -0.50712 -0.04861 -0.54844 -0.0412 C -0.57708 -0.02546 -0.56233 -0.03125 -0.5868 -0.02268 C -0.59601 -0.0125 -0.61337 -0.00555 -0.6316 0.00278 C -0.65746 0.01436 -0.67917 0.02639 -0.70781 0.0375 C -0.72309 0.0544 -0.70226 0.03334 -0.72743 0.05116 C -0.73299 0.0551 -0.73715 0.06366 -0.73993 0.0676 C -0.7434 0.07199 -0.75243 0.08102 -0.75243 0.08125 C -0.74757 0.11528 -0.74271 0.15811 -0.65677 0.18056 C -0.62049 0.19005 -0.58194 0.19167 -0.54219 0.19699 C -0.45972 0.19491 -0.43246 0.19746 -0.38212 0.17824 C -0.36875 0.16366 -0.36944 0.16922 -0.36944 0.16204 " pathEditMode="relative" rAng="0" ptsTypes="fffffffffffffffffffffffA">
                                      <p:cBhvr>
                                        <p:cTn id="6" dur="5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5" y="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50825" y="333375"/>
            <a:ext cx="1008063" cy="1871663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24075" y="1196975"/>
            <a:ext cx="1944688" cy="56610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411413" y="260350"/>
            <a:ext cx="360362" cy="936625"/>
          </a:xfrm>
          <a:prstGeom prst="parallelogram">
            <a:avLst>
              <a:gd name="adj" fmla="val 25000"/>
            </a:avLst>
          </a:prstGeom>
          <a:solidFill>
            <a:srgbClr val="110D0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348038" y="260350"/>
            <a:ext cx="287337" cy="936625"/>
          </a:xfrm>
          <a:prstGeom prst="parallelogram">
            <a:avLst>
              <a:gd name="adj" fmla="val 25000"/>
            </a:avLst>
          </a:prstGeom>
          <a:solidFill>
            <a:srgbClr val="110D0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339975" y="1412875"/>
            <a:ext cx="503238" cy="3603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339975" y="2060575"/>
            <a:ext cx="503238" cy="3603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339975" y="2708275"/>
            <a:ext cx="503238" cy="3603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39975" y="3357563"/>
            <a:ext cx="503238" cy="358775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339975" y="4005263"/>
            <a:ext cx="503238" cy="3603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339975" y="4652963"/>
            <a:ext cx="503238" cy="3603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339975" y="5300663"/>
            <a:ext cx="576263" cy="3603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203575" y="1412875"/>
            <a:ext cx="576263" cy="3603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203575" y="2060575"/>
            <a:ext cx="647700" cy="3603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3203575" y="2708275"/>
            <a:ext cx="576263" cy="288925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203575" y="33575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3132138" y="4005263"/>
            <a:ext cx="576262" cy="3603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132138" y="4652963"/>
            <a:ext cx="576262" cy="3603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203575" y="5300663"/>
            <a:ext cx="576263" cy="3603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3132138" y="5949950"/>
            <a:ext cx="719137" cy="358775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AT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4067175" y="3357563"/>
            <a:ext cx="1441450" cy="35004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4140200" y="350043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4859338" y="350043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4140200" y="40052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4859338" y="40052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4140200" y="450850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4787900" y="450850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4140200" y="50133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4787900" y="50133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4140200" y="55165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4787900" y="55165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4427538" y="6381750"/>
            <a:ext cx="288925" cy="4762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4716463" y="6381750"/>
            <a:ext cx="215900" cy="4762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AT">
              <a:solidFill>
                <a:schemeClr val="bg2"/>
              </a:solidFill>
            </a:endParaRP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4427538" y="594995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2268538" y="6381750"/>
            <a:ext cx="431800" cy="5492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2268538" y="58769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5" name="AutoShape 37"/>
          <p:cNvSpPr>
            <a:spLocks noChangeArrowheads="1"/>
          </p:cNvSpPr>
          <p:nvPr/>
        </p:nvSpPr>
        <p:spPr bwMode="auto">
          <a:xfrm>
            <a:off x="4427538" y="333375"/>
            <a:ext cx="792162" cy="6477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6227763" y="333375"/>
            <a:ext cx="962025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7885113" y="1484313"/>
            <a:ext cx="647700" cy="5048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4716463" y="1773238"/>
            <a:ext cx="792162" cy="576262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7956550" y="188913"/>
            <a:ext cx="719138" cy="576262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5580063" y="1700213"/>
            <a:ext cx="1223962" cy="5157787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827088" y="3357563"/>
            <a:ext cx="1296987" cy="3500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110D0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6732588" y="3789363"/>
            <a:ext cx="1152525" cy="30686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7885113" y="2708275"/>
            <a:ext cx="1079500" cy="4149725"/>
          </a:xfrm>
          <a:prstGeom prst="rect">
            <a:avLst/>
          </a:prstGeom>
          <a:gradFill rotWithShape="1">
            <a:gsLst>
              <a:gs pos="0">
                <a:srgbClr val="110D0D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4" name="Line 46"/>
          <p:cNvSpPr>
            <a:spLocks noChangeShapeType="1"/>
          </p:cNvSpPr>
          <p:nvPr/>
        </p:nvSpPr>
        <p:spPr bwMode="auto">
          <a:xfrm>
            <a:off x="8964613" y="3644900"/>
            <a:ext cx="179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7451725" y="39338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6804025" y="43656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7451725" y="43656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6804025" y="4868863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7451725" y="4868863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6804025" y="5373688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7380288" y="5373688"/>
            <a:ext cx="360362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6804025" y="58769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7380288" y="5876925"/>
            <a:ext cx="360362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6804025" y="63087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6804025" y="39338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6" name="Rectangle 58"/>
          <p:cNvSpPr>
            <a:spLocks noChangeArrowheads="1"/>
          </p:cNvSpPr>
          <p:nvPr/>
        </p:nvSpPr>
        <p:spPr bwMode="auto">
          <a:xfrm>
            <a:off x="7451725" y="6381750"/>
            <a:ext cx="360363" cy="476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AT">
              <a:solidFill>
                <a:schemeClr val="bg2"/>
              </a:solidFill>
            </a:endParaRPr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900113" y="350043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1547813" y="350043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900113" y="407670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0" name="Rectangle 62"/>
          <p:cNvSpPr>
            <a:spLocks noChangeArrowheads="1"/>
          </p:cNvSpPr>
          <p:nvPr/>
        </p:nvSpPr>
        <p:spPr bwMode="auto">
          <a:xfrm>
            <a:off x="1547813" y="407670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900113" y="45815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1547813" y="45815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900113" y="50847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1547813" y="508476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900113" y="56610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6" name="Rectangle 68"/>
          <p:cNvSpPr>
            <a:spLocks noChangeArrowheads="1"/>
          </p:cNvSpPr>
          <p:nvPr/>
        </p:nvSpPr>
        <p:spPr bwMode="auto">
          <a:xfrm>
            <a:off x="1547813" y="56610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7" name="Rectangle 69"/>
          <p:cNvSpPr>
            <a:spLocks noChangeArrowheads="1"/>
          </p:cNvSpPr>
          <p:nvPr/>
        </p:nvSpPr>
        <p:spPr bwMode="auto">
          <a:xfrm>
            <a:off x="900113" y="623728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8" name="Rectangle 70"/>
          <p:cNvSpPr>
            <a:spLocks noChangeArrowheads="1"/>
          </p:cNvSpPr>
          <p:nvPr/>
        </p:nvSpPr>
        <p:spPr bwMode="auto">
          <a:xfrm>
            <a:off x="5651500" y="191611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39" name="Rectangle 71"/>
          <p:cNvSpPr>
            <a:spLocks noChangeArrowheads="1"/>
          </p:cNvSpPr>
          <p:nvPr/>
        </p:nvSpPr>
        <p:spPr bwMode="auto">
          <a:xfrm>
            <a:off x="6227763" y="1916113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5651500" y="242093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6227763" y="2420938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2" name="Rectangle 74"/>
          <p:cNvSpPr>
            <a:spLocks noChangeArrowheads="1"/>
          </p:cNvSpPr>
          <p:nvPr/>
        </p:nvSpPr>
        <p:spPr bwMode="auto">
          <a:xfrm>
            <a:off x="5651500" y="292417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3" name="Rectangle 75"/>
          <p:cNvSpPr>
            <a:spLocks noChangeArrowheads="1"/>
          </p:cNvSpPr>
          <p:nvPr/>
        </p:nvSpPr>
        <p:spPr bwMode="auto">
          <a:xfrm>
            <a:off x="6227763" y="292417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4" name="Rectangle 76"/>
          <p:cNvSpPr>
            <a:spLocks noChangeArrowheads="1"/>
          </p:cNvSpPr>
          <p:nvPr/>
        </p:nvSpPr>
        <p:spPr bwMode="auto">
          <a:xfrm>
            <a:off x="5651500" y="342900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5" name="Rectangle 77"/>
          <p:cNvSpPr>
            <a:spLocks noChangeArrowheads="1"/>
          </p:cNvSpPr>
          <p:nvPr/>
        </p:nvSpPr>
        <p:spPr bwMode="auto">
          <a:xfrm>
            <a:off x="6227763" y="3429000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6" name="Rectangle 78"/>
          <p:cNvSpPr>
            <a:spLocks noChangeArrowheads="1"/>
          </p:cNvSpPr>
          <p:nvPr/>
        </p:nvSpPr>
        <p:spPr bwMode="auto">
          <a:xfrm>
            <a:off x="5651500" y="39338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7" name="Rectangle 79"/>
          <p:cNvSpPr>
            <a:spLocks noChangeArrowheads="1"/>
          </p:cNvSpPr>
          <p:nvPr/>
        </p:nvSpPr>
        <p:spPr bwMode="auto">
          <a:xfrm>
            <a:off x="6227763" y="39338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8" name="Rectangle 80"/>
          <p:cNvSpPr>
            <a:spLocks noChangeArrowheads="1"/>
          </p:cNvSpPr>
          <p:nvPr/>
        </p:nvSpPr>
        <p:spPr bwMode="auto">
          <a:xfrm>
            <a:off x="5651500" y="4365625"/>
            <a:ext cx="504825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6300788" y="4365625"/>
            <a:ext cx="360362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0" name="Rectangle 82"/>
          <p:cNvSpPr>
            <a:spLocks noChangeArrowheads="1"/>
          </p:cNvSpPr>
          <p:nvPr/>
        </p:nvSpPr>
        <p:spPr bwMode="auto">
          <a:xfrm>
            <a:off x="5651500" y="4797425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1" name="Rectangle 83"/>
          <p:cNvSpPr>
            <a:spLocks noChangeArrowheads="1"/>
          </p:cNvSpPr>
          <p:nvPr/>
        </p:nvSpPr>
        <p:spPr bwMode="auto">
          <a:xfrm>
            <a:off x="6227763" y="5300663"/>
            <a:ext cx="360362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2" name="Rectangle 84"/>
          <p:cNvSpPr>
            <a:spLocks noChangeArrowheads="1"/>
          </p:cNvSpPr>
          <p:nvPr/>
        </p:nvSpPr>
        <p:spPr bwMode="auto">
          <a:xfrm>
            <a:off x="5724525" y="5300663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3" name="Rectangle 85"/>
          <p:cNvSpPr>
            <a:spLocks noChangeArrowheads="1"/>
          </p:cNvSpPr>
          <p:nvPr/>
        </p:nvSpPr>
        <p:spPr bwMode="auto">
          <a:xfrm>
            <a:off x="5724525" y="5734050"/>
            <a:ext cx="360363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4" name="Rectangle 86"/>
          <p:cNvSpPr>
            <a:spLocks noChangeArrowheads="1"/>
          </p:cNvSpPr>
          <p:nvPr/>
        </p:nvSpPr>
        <p:spPr bwMode="auto">
          <a:xfrm>
            <a:off x="6227763" y="5734050"/>
            <a:ext cx="360362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5" name="Rectangle 87"/>
          <p:cNvSpPr>
            <a:spLocks noChangeArrowheads="1"/>
          </p:cNvSpPr>
          <p:nvPr/>
        </p:nvSpPr>
        <p:spPr bwMode="auto">
          <a:xfrm>
            <a:off x="6227763" y="4797425"/>
            <a:ext cx="360362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6" name="Rectangle 88"/>
          <p:cNvSpPr>
            <a:spLocks noChangeArrowheads="1"/>
          </p:cNvSpPr>
          <p:nvPr/>
        </p:nvSpPr>
        <p:spPr bwMode="auto">
          <a:xfrm>
            <a:off x="3635375" y="6381750"/>
            <a:ext cx="360363" cy="476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AT"/>
          </a:p>
        </p:txBody>
      </p:sp>
      <p:sp>
        <p:nvSpPr>
          <p:cNvPr id="7257" name="Rectangle 89"/>
          <p:cNvSpPr>
            <a:spLocks noChangeArrowheads="1"/>
          </p:cNvSpPr>
          <p:nvPr/>
        </p:nvSpPr>
        <p:spPr bwMode="auto">
          <a:xfrm>
            <a:off x="6084888" y="6453188"/>
            <a:ext cx="431800" cy="4048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58" name="Rectangle 90"/>
          <p:cNvSpPr>
            <a:spLocks noChangeArrowheads="1"/>
          </p:cNvSpPr>
          <p:nvPr/>
        </p:nvSpPr>
        <p:spPr bwMode="auto">
          <a:xfrm>
            <a:off x="1692275" y="6381750"/>
            <a:ext cx="360363" cy="476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AT"/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7956550" y="285273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0" name="Rectangle 92"/>
          <p:cNvSpPr>
            <a:spLocks noChangeArrowheads="1"/>
          </p:cNvSpPr>
          <p:nvPr/>
        </p:nvSpPr>
        <p:spPr bwMode="auto">
          <a:xfrm>
            <a:off x="8459788" y="2852738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1" name="Rectangle 93"/>
          <p:cNvSpPr>
            <a:spLocks noChangeArrowheads="1"/>
          </p:cNvSpPr>
          <p:nvPr/>
        </p:nvSpPr>
        <p:spPr bwMode="auto">
          <a:xfrm>
            <a:off x="7956550" y="3357563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2" name="Rectangle 94"/>
          <p:cNvSpPr>
            <a:spLocks noChangeArrowheads="1"/>
          </p:cNvSpPr>
          <p:nvPr/>
        </p:nvSpPr>
        <p:spPr bwMode="auto">
          <a:xfrm>
            <a:off x="8459788" y="3357563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3" name="Rectangle 95"/>
          <p:cNvSpPr>
            <a:spLocks noChangeArrowheads="1"/>
          </p:cNvSpPr>
          <p:nvPr/>
        </p:nvSpPr>
        <p:spPr bwMode="auto">
          <a:xfrm>
            <a:off x="7956550" y="38608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4" name="Rectangle 96"/>
          <p:cNvSpPr>
            <a:spLocks noChangeArrowheads="1"/>
          </p:cNvSpPr>
          <p:nvPr/>
        </p:nvSpPr>
        <p:spPr bwMode="auto">
          <a:xfrm>
            <a:off x="8459788" y="38608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5" name="Rectangle 97"/>
          <p:cNvSpPr>
            <a:spLocks noChangeArrowheads="1"/>
          </p:cNvSpPr>
          <p:nvPr/>
        </p:nvSpPr>
        <p:spPr bwMode="auto">
          <a:xfrm>
            <a:off x="7956550" y="4365625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6" name="Rectangle 98"/>
          <p:cNvSpPr>
            <a:spLocks noChangeArrowheads="1"/>
          </p:cNvSpPr>
          <p:nvPr/>
        </p:nvSpPr>
        <p:spPr bwMode="auto">
          <a:xfrm>
            <a:off x="8459788" y="4365625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7" name="Rectangle 99"/>
          <p:cNvSpPr>
            <a:spLocks noChangeArrowheads="1"/>
          </p:cNvSpPr>
          <p:nvPr/>
        </p:nvSpPr>
        <p:spPr bwMode="auto">
          <a:xfrm>
            <a:off x="7956550" y="4868863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8" name="Rectangle 100"/>
          <p:cNvSpPr>
            <a:spLocks noChangeArrowheads="1"/>
          </p:cNvSpPr>
          <p:nvPr/>
        </p:nvSpPr>
        <p:spPr bwMode="auto">
          <a:xfrm>
            <a:off x="8459788" y="4868863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69" name="Rectangle 101"/>
          <p:cNvSpPr>
            <a:spLocks noChangeArrowheads="1"/>
          </p:cNvSpPr>
          <p:nvPr/>
        </p:nvSpPr>
        <p:spPr bwMode="auto">
          <a:xfrm>
            <a:off x="7956550" y="537368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0" name="Rectangle 102"/>
          <p:cNvSpPr>
            <a:spLocks noChangeArrowheads="1"/>
          </p:cNvSpPr>
          <p:nvPr/>
        </p:nvSpPr>
        <p:spPr bwMode="auto">
          <a:xfrm>
            <a:off x="8459788" y="5373688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1" name="Rectangle 103"/>
          <p:cNvSpPr>
            <a:spLocks noChangeArrowheads="1"/>
          </p:cNvSpPr>
          <p:nvPr/>
        </p:nvSpPr>
        <p:spPr bwMode="auto">
          <a:xfrm>
            <a:off x="7956550" y="5876925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2" name="Rectangle 104"/>
          <p:cNvSpPr>
            <a:spLocks noChangeArrowheads="1"/>
          </p:cNvSpPr>
          <p:nvPr/>
        </p:nvSpPr>
        <p:spPr bwMode="auto">
          <a:xfrm>
            <a:off x="8459788" y="5876925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3" name="Rectangle 105"/>
          <p:cNvSpPr>
            <a:spLocks noChangeArrowheads="1"/>
          </p:cNvSpPr>
          <p:nvPr/>
        </p:nvSpPr>
        <p:spPr bwMode="auto">
          <a:xfrm>
            <a:off x="8243888" y="6308725"/>
            <a:ext cx="431800" cy="549275"/>
          </a:xfrm>
          <a:prstGeom prst="rect">
            <a:avLst/>
          </a:prstGeom>
          <a:solidFill>
            <a:srgbClr val="110D0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0" y="4149725"/>
            <a:ext cx="827088" cy="27082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5" name="Rectangle 107"/>
          <p:cNvSpPr>
            <a:spLocks noChangeArrowheads="1"/>
          </p:cNvSpPr>
          <p:nvPr/>
        </p:nvSpPr>
        <p:spPr bwMode="auto">
          <a:xfrm>
            <a:off x="250825" y="4221163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6" name="Rectangle 108"/>
          <p:cNvSpPr>
            <a:spLocks noChangeArrowheads="1"/>
          </p:cNvSpPr>
          <p:nvPr/>
        </p:nvSpPr>
        <p:spPr bwMode="auto">
          <a:xfrm>
            <a:off x="250825" y="47244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7" name="Rectangle 109"/>
          <p:cNvSpPr>
            <a:spLocks noChangeArrowheads="1"/>
          </p:cNvSpPr>
          <p:nvPr/>
        </p:nvSpPr>
        <p:spPr bwMode="auto">
          <a:xfrm>
            <a:off x="250825" y="5300663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8" name="Rectangle 110"/>
          <p:cNvSpPr>
            <a:spLocks noChangeArrowheads="1"/>
          </p:cNvSpPr>
          <p:nvPr/>
        </p:nvSpPr>
        <p:spPr bwMode="auto">
          <a:xfrm>
            <a:off x="323850" y="6308725"/>
            <a:ext cx="431800" cy="549275"/>
          </a:xfrm>
          <a:prstGeom prst="rect">
            <a:avLst/>
          </a:prstGeom>
          <a:solidFill>
            <a:srgbClr val="110D0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279" name="Rectangle 111"/>
          <p:cNvSpPr>
            <a:spLocks noChangeArrowheads="1"/>
          </p:cNvSpPr>
          <p:nvPr/>
        </p:nvSpPr>
        <p:spPr bwMode="auto">
          <a:xfrm>
            <a:off x="250825" y="573405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5888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5888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72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2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72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7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5888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7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7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7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7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7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2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2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7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7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7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52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20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60" dur="20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2000" fill="hold"/>
                                        <p:tgtEl>
                                          <p:spTgt spid="7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7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7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72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80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00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2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7" dur="2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2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20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5" dur="20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36" dur="20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20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2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44" dur="2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7" dur="2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2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2" dur="2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20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6" dur="20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20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20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72" dur="20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2000" fill="hold"/>
                                        <p:tgtEl>
                                          <p:spTgt spid="7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76" dur="2000" fill="hold"/>
                                        <p:tgtEl>
                                          <p:spTgt spid="7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2000" fill="hold"/>
                                        <p:tgtEl>
                                          <p:spTgt spid="7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2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80" dur="2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3" dur="2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84" dur="2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2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2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1" dur="2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92" dur="2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2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5" dur="2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96" dur="2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2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00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3" dur="2000" fill="hold"/>
                                        <p:tgtEl>
                                          <p:spTgt spid="7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04" dur="2000" fill="hold"/>
                                        <p:tgtEl>
                                          <p:spTgt spid="7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7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2000" fill="hold"/>
                                        <p:tgtEl>
                                          <p:spTgt spid="7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08" dur="2000" fill="hold"/>
                                        <p:tgtEl>
                                          <p:spTgt spid="7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2000" fill="hold"/>
                                        <p:tgtEl>
                                          <p:spTgt spid="7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1" dur="2000" fill="hold"/>
                                        <p:tgtEl>
                                          <p:spTgt spid="7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12" dur="2000" fill="hold"/>
                                        <p:tgtEl>
                                          <p:spTgt spid="7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2000" fill="hold"/>
                                        <p:tgtEl>
                                          <p:spTgt spid="7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5" dur="2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16" dur="2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2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9" dur="2000" fill="hold"/>
                                        <p:tgtEl>
                                          <p:spTgt spid="7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20" dur="2000" fill="hold"/>
                                        <p:tgtEl>
                                          <p:spTgt spid="7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2000" fill="hold"/>
                                        <p:tgtEl>
                                          <p:spTgt spid="7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3" dur="20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24" dur="20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20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7" dur="2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28" dur="2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2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1" dur="2000" fill="hold"/>
                                        <p:tgtEl>
                                          <p:spTgt spid="7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2" dur="2000" fill="hold"/>
                                        <p:tgtEl>
                                          <p:spTgt spid="7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2000" fill="hold"/>
                                        <p:tgtEl>
                                          <p:spTgt spid="7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2000" fill="hold"/>
                                        <p:tgtEl>
                                          <p:spTgt spid="7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7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72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9" dur="20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40" dur="20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20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32292 0.58796 " pathEditMode="relative" ptsTypes="AA">
                                      <p:cBhvr>
                                        <p:cTn id="345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2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onne 38"/>
          <p:cNvSpPr/>
          <p:nvPr/>
        </p:nvSpPr>
        <p:spPr>
          <a:xfrm>
            <a:off x="250825" y="333375"/>
            <a:ext cx="2017713" cy="183832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grpSp>
        <p:nvGrpSpPr>
          <p:cNvPr id="2051" name="Gruppieren 93"/>
          <p:cNvGrpSpPr>
            <a:grpSpLocks/>
          </p:cNvGrpSpPr>
          <p:nvPr/>
        </p:nvGrpSpPr>
        <p:grpSpPr bwMode="auto">
          <a:xfrm>
            <a:off x="3106738" y="333375"/>
            <a:ext cx="2617787" cy="6094413"/>
            <a:chOff x="3200253" y="282658"/>
            <a:chExt cx="2618337" cy="6095311"/>
          </a:xfrm>
        </p:grpSpPr>
        <p:sp>
          <p:nvSpPr>
            <p:cNvPr id="33" name="Abgerundetes Rechteck 32"/>
            <p:cNvSpPr/>
            <p:nvPr/>
          </p:nvSpPr>
          <p:spPr>
            <a:xfrm>
              <a:off x="4751566" y="3967789"/>
              <a:ext cx="215945" cy="28737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grpSp>
          <p:nvGrpSpPr>
            <p:cNvPr id="2056" name="Gruppieren 30"/>
            <p:cNvGrpSpPr>
              <a:grpSpLocks/>
            </p:cNvGrpSpPr>
            <p:nvPr/>
          </p:nvGrpSpPr>
          <p:grpSpPr bwMode="auto">
            <a:xfrm>
              <a:off x="3200253" y="282658"/>
              <a:ext cx="2618337" cy="6095311"/>
              <a:chOff x="3203848" y="26050"/>
              <a:chExt cx="2520280" cy="6259193"/>
            </a:xfrm>
          </p:grpSpPr>
          <p:cxnSp>
            <p:nvCxnSpPr>
              <p:cNvPr id="11" name="Gerade Verbindung 10"/>
              <p:cNvCxnSpPr/>
              <p:nvPr/>
            </p:nvCxnSpPr>
            <p:spPr>
              <a:xfrm flipH="1">
                <a:off x="3537032" y="2212447"/>
                <a:ext cx="18340" cy="2344548"/>
              </a:xfrm>
              <a:prstGeom prst="line">
                <a:avLst/>
              </a:prstGeom>
              <a:ln w="57150">
                <a:solidFill>
                  <a:srgbClr val="6638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>
                <a:stCxn id="2" idx="5"/>
              </p:cNvCxnSpPr>
              <p:nvPr/>
            </p:nvCxnSpPr>
            <p:spPr>
              <a:xfrm>
                <a:off x="5355792" y="2238534"/>
                <a:ext cx="0" cy="2344548"/>
              </a:xfrm>
              <a:prstGeom prst="line">
                <a:avLst/>
              </a:prstGeom>
              <a:ln w="57150">
                <a:solidFill>
                  <a:srgbClr val="6638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Abgerundetes Rechteck 14"/>
              <p:cNvSpPr/>
              <p:nvPr/>
            </p:nvSpPr>
            <p:spPr>
              <a:xfrm>
                <a:off x="3419348" y="4556995"/>
                <a:ext cx="2089281" cy="1728248"/>
              </a:xfrm>
              <a:prstGeom prst="roundRect">
                <a:avLst>
                  <a:gd name="adj" fmla="val 11376"/>
                </a:avLst>
              </a:prstGeom>
              <a:solidFill>
                <a:schemeClr val="accent6">
                  <a:lumMod val="50000"/>
                </a:schemeClr>
              </a:solidFill>
              <a:ln>
                <a:solidFill>
                  <a:srgbClr val="66380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ihandform 25"/>
              <p:cNvSpPr/>
              <p:nvPr/>
            </p:nvSpPr>
            <p:spPr>
              <a:xfrm>
                <a:off x="4394447" y="3632545"/>
                <a:ext cx="33624" cy="432063"/>
              </a:xfrm>
              <a:custGeom>
                <a:avLst/>
                <a:gdLst>
                  <a:gd name="connsiteX0" fmla="*/ 34107 w 34107"/>
                  <a:gd name="connsiteY0" fmla="*/ 0 h 431800"/>
                  <a:gd name="connsiteX1" fmla="*/ 17173 w 34107"/>
                  <a:gd name="connsiteY1" fmla="*/ 431800 h 431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107" h="431800">
                    <a:moveTo>
                      <a:pt x="34107" y="0"/>
                    </a:moveTo>
                    <a:cubicBezTo>
                      <a:pt x="-31044" y="162869"/>
                      <a:pt x="17173" y="27135"/>
                      <a:pt x="17173" y="431800"/>
                    </a:cubicBezTo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4388333" y="4041781"/>
                <a:ext cx="71834" cy="45652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Flussdiagramm: Magnetplattenspeicher 24"/>
              <p:cNvSpPr/>
              <p:nvPr/>
            </p:nvSpPr>
            <p:spPr>
              <a:xfrm>
                <a:off x="4139210" y="3140157"/>
                <a:ext cx="649556" cy="487497"/>
              </a:xfrm>
              <a:prstGeom prst="flowChartMagneticDisk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Explosion 1 27"/>
              <p:cNvSpPr/>
              <p:nvPr/>
            </p:nvSpPr>
            <p:spPr>
              <a:xfrm>
                <a:off x="4284404" y="2060817"/>
                <a:ext cx="359167" cy="1439664"/>
              </a:xfrm>
              <a:prstGeom prst="irregularSeal1">
                <a:avLst/>
              </a:prstGeom>
              <a:gradFill>
                <a:gsLst>
                  <a:gs pos="29000">
                    <a:srgbClr val="D39F7C"/>
                  </a:gs>
                  <a:gs pos="0">
                    <a:schemeClr val="accent6">
                      <a:lumMod val="75000"/>
                    </a:schemeClr>
                  </a:gs>
                  <a:gs pos="75000">
                    <a:srgbClr val="FF0000"/>
                  </a:gs>
                  <a:gs pos="49000">
                    <a:srgbClr val="FFFF0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" name="Ellipse 1"/>
              <p:cNvSpPr/>
              <p:nvPr/>
            </p:nvSpPr>
            <p:spPr>
              <a:xfrm>
                <a:off x="3203848" y="26050"/>
                <a:ext cx="2520280" cy="2592372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5" name="Abgerundetes Rechteck 34"/>
            <p:cNvSpPr/>
            <p:nvPr/>
          </p:nvSpPr>
          <p:spPr>
            <a:xfrm>
              <a:off x="4619776" y="4193247"/>
              <a:ext cx="477937" cy="498548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2" name="Smiley 31"/>
            <p:cNvSpPr/>
            <p:nvPr/>
          </p:nvSpPr>
          <p:spPr>
            <a:xfrm>
              <a:off x="4570553" y="3418433"/>
              <a:ext cx="576384" cy="585873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0" name="Diagonaler Streifen 49"/>
            <p:cNvSpPr/>
            <p:nvPr/>
          </p:nvSpPr>
          <p:spPr>
            <a:xfrm rot="16200000">
              <a:off x="5130276" y="4205141"/>
              <a:ext cx="363591" cy="428715"/>
            </a:xfrm>
            <a:prstGeom prst="diagStripe">
              <a:avLst>
                <a:gd name="adj" fmla="val 53153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51" name="Diagonaler Streifen 50"/>
            <p:cNvSpPr/>
            <p:nvPr/>
          </p:nvSpPr>
          <p:spPr>
            <a:xfrm rot="10800000">
              <a:off x="4189473" y="4215475"/>
              <a:ext cx="446182" cy="366766"/>
            </a:xfrm>
            <a:prstGeom prst="diagStrip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</p:grpSp>
      <p:sp>
        <p:nvSpPr>
          <p:cNvPr id="92" name="Wolke 91"/>
          <p:cNvSpPr/>
          <p:nvPr/>
        </p:nvSpPr>
        <p:spPr>
          <a:xfrm rot="11344126">
            <a:off x="6405563" y="2411413"/>
            <a:ext cx="2016125" cy="17113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3" name="Wolke 92"/>
          <p:cNvSpPr/>
          <p:nvPr/>
        </p:nvSpPr>
        <p:spPr>
          <a:xfrm>
            <a:off x="395288" y="3608388"/>
            <a:ext cx="1728787" cy="118903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54" name="Textfeld 2"/>
          <p:cNvSpPr txBox="1">
            <a:spLocks noChangeArrowheads="1"/>
          </p:cNvSpPr>
          <p:nvPr/>
        </p:nvSpPr>
        <p:spPr bwMode="auto">
          <a:xfrm>
            <a:off x="3106738" y="1173163"/>
            <a:ext cx="297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>
                <a:solidFill>
                  <a:prstClr val="black"/>
                </a:solidFill>
                <a:cs typeface="Arial" charset="0"/>
              </a:rPr>
              <a:t>Der Heißluftballon Absturz</a:t>
            </a:r>
          </a:p>
        </p:txBody>
      </p:sp>
    </p:spTree>
    <p:extLst>
      <p:ext uri="{BB962C8B-B14F-4D97-AF65-F5344CB8AC3E}">
        <p14:creationId xmlns:p14="http://schemas.microsoft.com/office/powerpoint/2010/main" val="2757028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Wolke 20"/>
          <p:cNvSpPr/>
          <p:nvPr/>
        </p:nvSpPr>
        <p:spPr>
          <a:xfrm>
            <a:off x="1811338" y="-85725"/>
            <a:ext cx="2689225" cy="2166938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grpSp>
        <p:nvGrpSpPr>
          <p:cNvPr id="3075" name="Gruppieren 1"/>
          <p:cNvGrpSpPr>
            <a:grpSpLocks/>
          </p:cNvGrpSpPr>
          <p:nvPr/>
        </p:nvGrpSpPr>
        <p:grpSpPr bwMode="auto">
          <a:xfrm>
            <a:off x="900113" y="3101975"/>
            <a:ext cx="1550987" cy="3606800"/>
            <a:chOff x="3200253" y="257290"/>
            <a:chExt cx="2618337" cy="6138638"/>
          </a:xfrm>
        </p:grpSpPr>
        <p:sp>
          <p:nvSpPr>
            <p:cNvPr id="3" name="Abgerundetes Rechteck 2"/>
            <p:cNvSpPr/>
            <p:nvPr/>
          </p:nvSpPr>
          <p:spPr>
            <a:xfrm>
              <a:off x="4751959" y="3966952"/>
              <a:ext cx="214398" cy="28909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grpSp>
          <p:nvGrpSpPr>
            <p:cNvPr id="3084" name="Gruppieren 3"/>
            <p:cNvGrpSpPr>
              <a:grpSpLocks/>
            </p:cNvGrpSpPr>
            <p:nvPr/>
          </p:nvGrpSpPr>
          <p:grpSpPr bwMode="auto">
            <a:xfrm>
              <a:off x="3200253" y="257290"/>
              <a:ext cx="2618337" cy="6138638"/>
              <a:chOff x="3203848" y="0"/>
              <a:chExt cx="2520280" cy="6303685"/>
            </a:xfrm>
          </p:grpSpPr>
          <p:cxnSp>
            <p:nvCxnSpPr>
              <p:cNvPr id="9" name="Gerade Verbindung 8"/>
              <p:cNvCxnSpPr/>
              <p:nvPr/>
            </p:nvCxnSpPr>
            <p:spPr>
              <a:xfrm flipH="1">
                <a:off x="3536617" y="2211285"/>
                <a:ext cx="18058" cy="2344459"/>
              </a:xfrm>
              <a:prstGeom prst="line">
                <a:avLst/>
              </a:prstGeom>
              <a:ln w="57150">
                <a:solidFill>
                  <a:srgbClr val="6638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>
                <a:stCxn id="16" idx="5"/>
              </p:cNvCxnSpPr>
              <p:nvPr/>
            </p:nvCxnSpPr>
            <p:spPr>
              <a:xfrm>
                <a:off x="5355244" y="2211285"/>
                <a:ext cx="0" cy="2344459"/>
              </a:xfrm>
              <a:prstGeom prst="line">
                <a:avLst/>
              </a:prstGeom>
              <a:ln w="57150">
                <a:solidFill>
                  <a:srgbClr val="6638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bgerundetes Rechteck 10"/>
              <p:cNvSpPr/>
              <p:nvPr/>
            </p:nvSpPr>
            <p:spPr>
              <a:xfrm>
                <a:off x="3420535" y="4575167"/>
                <a:ext cx="2086905" cy="1728518"/>
              </a:xfrm>
              <a:prstGeom prst="roundRect">
                <a:avLst>
                  <a:gd name="adj" fmla="val 11376"/>
                </a:avLst>
              </a:prstGeom>
              <a:solidFill>
                <a:schemeClr val="accent6">
                  <a:lumMod val="50000"/>
                </a:schemeClr>
              </a:solidFill>
              <a:ln>
                <a:solidFill>
                  <a:srgbClr val="66380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ihandform 11"/>
              <p:cNvSpPr/>
              <p:nvPr/>
            </p:nvSpPr>
            <p:spPr>
              <a:xfrm>
                <a:off x="4393048" y="3631833"/>
                <a:ext cx="36115" cy="432823"/>
              </a:xfrm>
              <a:custGeom>
                <a:avLst/>
                <a:gdLst>
                  <a:gd name="connsiteX0" fmla="*/ 34107 w 34107"/>
                  <a:gd name="connsiteY0" fmla="*/ 0 h 431800"/>
                  <a:gd name="connsiteX1" fmla="*/ 17173 w 34107"/>
                  <a:gd name="connsiteY1" fmla="*/ 431800 h 431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107" h="431800">
                    <a:moveTo>
                      <a:pt x="34107" y="0"/>
                    </a:moveTo>
                    <a:cubicBezTo>
                      <a:pt x="-31044" y="162869"/>
                      <a:pt x="17173" y="27135"/>
                      <a:pt x="17173" y="431800"/>
                    </a:cubicBezTo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4387889" y="4042461"/>
                <a:ext cx="72229" cy="44392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Flussdiagramm: Magnetplattenspeicher 13"/>
              <p:cNvSpPr/>
              <p:nvPr/>
            </p:nvSpPr>
            <p:spPr>
              <a:xfrm>
                <a:off x="4140246" y="3140744"/>
                <a:ext cx="647483" cy="485540"/>
              </a:xfrm>
              <a:prstGeom prst="flowChartMagneticDisk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Explosion 1 14"/>
              <p:cNvSpPr/>
              <p:nvPr/>
            </p:nvSpPr>
            <p:spPr>
              <a:xfrm>
                <a:off x="4284705" y="2061461"/>
                <a:ext cx="358567" cy="1439969"/>
              </a:xfrm>
              <a:prstGeom prst="irregularSeal1">
                <a:avLst/>
              </a:prstGeom>
              <a:gradFill>
                <a:gsLst>
                  <a:gs pos="29000">
                    <a:srgbClr val="D39F7C"/>
                  </a:gs>
                  <a:gs pos="0">
                    <a:schemeClr val="accent6">
                      <a:lumMod val="75000"/>
                    </a:schemeClr>
                  </a:gs>
                  <a:gs pos="75000">
                    <a:srgbClr val="FF0000"/>
                  </a:gs>
                  <a:gs pos="49000">
                    <a:srgbClr val="FFFF0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3203848" y="0"/>
                <a:ext cx="2520280" cy="2591392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" name="Abgerundetes Rechteck 4"/>
            <p:cNvSpPr/>
            <p:nvPr/>
          </p:nvSpPr>
          <p:spPr>
            <a:xfrm>
              <a:off x="4620641" y="4193909"/>
              <a:ext cx="477036" cy="499844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6" name="Smiley 5"/>
            <p:cNvSpPr/>
            <p:nvPr/>
          </p:nvSpPr>
          <p:spPr>
            <a:xfrm>
              <a:off x="4572401" y="3418472"/>
              <a:ext cx="576194" cy="586306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7" name="Diagonaler Streifen 6"/>
            <p:cNvSpPr/>
            <p:nvPr/>
          </p:nvSpPr>
          <p:spPr>
            <a:xfrm rot="16200000">
              <a:off x="5129700" y="4205116"/>
              <a:ext cx="364751" cy="428796"/>
            </a:xfrm>
            <a:prstGeom prst="diagStripe">
              <a:avLst>
                <a:gd name="adj" fmla="val 53153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8" name="Diagonaler Streifen 7"/>
            <p:cNvSpPr/>
            <p:nvPr/>
          </p:nvSpPr>
          <p:spPr>
            <a:xfrm rot="10800000">
              <a:off x="4189164" y="4215524"/>
              <a:ext cx="447557" cy="367454"/>
            </a:xfrm>
            <a:prstGeom prst="diagStrip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</p:grpSp>
      <p:sp>
        <p:nvSpPr>
          <p:cNvPr id="18" name="Wolke 17"/>
          <p:cNvSpPr/>
          <p:nvPr/>
        </p:nvSpPr>
        <p:spPr>
          <a:xfrm>
            <a:off x="5435600" y="-171450"/>
            <a:ext cx="4392613" cy="2663825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Wolke 18"/>
          <p:cNvSpPr/>
          <p:nvPr/>
        </p:nvSpPr>
        <p:spPr>
          <a:xfrm>
            <a:off x="3092450" y="-120650"/>
            <a:ext cx="4464050" cy="2563813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Wolke 19"/>
          <p:cNvSpPr/>
          <p:nvPr/>
        </p:nvSpPr>
        <p:spPr>
          <a:xfrm>
            <a:off x="7380288" y="1843088"/>
            <a:ext cx="2016125" cy="1743075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Wolke 21"/>
          <p:cNvSpPr/>
          <p:nvPr/>
        </p:nvSpPr>
        <p:spPr>
          <a:xfrm>
            <a:off x="-517525" y="-171450"/>
            <a:ext cx="3600450" cy="2447925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grpSp>
        <p:nvGrpSpPr>
          <p:cNvPr id="3080" name="Gruppieren 16"/>
          <p:cNvGrpSpPr>
            <a:grpSpLocks/>
          </p:cNvGrpSpPr>
          <p:nvPr/>
        </p:nvGrpSpPr>
        <p:grpSpPr bwMode="auto">
          <a:xfrm>
            <a:off x="1104900" y="1617663"/>
            <a:ext cx="3114675" cy="3168650"/>
            <a:chOff x="1110838" y="1618433"/>
            <a:chExt cx="3114571" cy="3168182"/>
          </a:xfrm>
        </p:grpSpPr>
        <p:sp>
          <p:nvSpPr>
            <p:cNvPr id="25" name="Gewitterblitz 24"/>
            <p:cNvSpPr/>
            <p:nvPr/>
          </p:nvSpPr>
          <p:spPr>
            <a:xfrm rot="3705480">
              <a:off x="1695924" y="1033347"/>
              <a:ext cx="1944400" cy="3114571"/>
            </a:xfrm>
            <a:prstGeom prst="lightningBol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26" name="Explosion 2 25"/>
            <p:cNvSpPr/>
            <p:nvPr/>
          </p:nvSpPr>
          <p:spPr>
            <a:xfrm>
              <a:off x="1196560" y="3213634"/>
              <a:ext cx="1655708" cy="1572981"/>
            </a:xfrm>
            <a:prstGeom prst="irregularSeal2">
              <a:avLst/>
            </a:prstGeom>
            <a:gradFill>
              <a:gsLst>
                <a:gs pos="17000">
                  <a:srgbClr val="FFF200"/>
                </a:gs>
                <a:gs pos="35000">
                  <a:srgbClr val="FF7A00"/>
                </a:gs>
                <a:gs pos="51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42844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lke 1"/>
          <p:cNvSpPr/>
          <p:nvPr/>
        </p:nvSpPr>
        <p:spPr>
          <a:xfrm>
            <a:off x="6588125" y="2590800"/>
            <a:ext cx="1944688" cy="147161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grpSp>
        <p:nvGrpSpPr>
          <p:cNvPr id="22" name="Gruppieren 21"/>
          <p:cNvGrpSpPr>
            <a:grpSpLocks/>
          </p:cNvGrpSpPr>
          <p:nvPr/>
        </p:nvGrpSpPr>
        <p:grpSpPr bwMode="auto">
          <a:xfrm>
            <a:off x="3856038" y="-4314825"/>
            <a:ext cx="2093912" cy="4219575"/>
            <a:chOff x="3357178" y="1927789"/>
            <a:chExt cx="2094396" cy="4220821"/>
          </a:xfrm>
        </p:grpSpPr>
        <p:grpSp>
          <p:nvGrpSpPr>
            <p:cNvPr id="4101" name="Gruppieren 2"/>
            <p:cNvGrpSpPr>
              <a:grpSpLocks/>
            </p:cNvGrpSpPr>
            <p:nvPr/>
          </p:nvGrpSpPr>
          <p:grpSpPr bwMode="auto">
            <a:xfrm rot="1686650">
              <a:off x="3357178" y="3182138"/>
              <a:ext cx="1289140" cy="2966472"/>
              <a:chOff x="3200253" y="257290"/>
              <a:chExt cx="2618337" cy="6120679"/>
            </a:xfrm>
          </p:grpSpPr>
          <p:sp>
            <p:nvSpPr>
              <p:cNvPr id="4" name="Abgerundetes Rechteck 3"/>
              <p:cNvSpPr/>
              <p:nvPr/>
            </p:nvSpPr>
            <p:spPr>
              <a:xfrm>
                <a:off x="4750183" y="3965002"/>
                <a:ext cx="216079" cy="28832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106" name="Gruppieren 4"/>
              <p:cNvGrpSpPr>
                <a:grpSpLocks/>
              </p:cNvGrpSpPr>
              <p:nvPr/>
            </p:nvGrpSpPr>
            <p:grpSpPr bwMode="auto">
              <a:xfrm>
                <a:off x="3200253" y="257290"/>
                <a:ext cx="2618337" cy="6120679"/>
                <a:chOff x="3203848" y="0"/>
                <a:chExt cx="2520280" cy="6285243"/>
              </a:xfrm>
            </p:grpSpPr>
            <p:cxnSp>
              <p:nvCxnSpPr>
                <p:cNvPr id="10" name="Gerade Verbindung 9"/>
                <p:cNvCxnSpPr/>
                <p:nvPr/>
              </p:nvCxnSpPr>
              <p:spPr>
                <a:xfrm flipH="1">
                  <a:off x="3535286" y="2210753"/>
                  <a:ext cx="18626" cy="2345075"/>
                </a:xfrm>
                <a:prstGeom prst="line">
                  <a:avLst/>
                </a:prstGeom>
                <a:ln w="57150">
                  <a:solidFill>
                    <a:srgbClr val="66380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 Verbindung 10"/>
                <p:cNvCxnSpPr>
                  <a:stCxn id="17" idx="5"/>
                </p:cNvCxnSpPr>
                <p:nvPr/>
              </p:nvCxnSpPr>
              <p:spPr>
                <a:xfrm>
                  <a:off x="5353489" y="2212213"/>
                  <a:ext cx="0" cy="2341710"/>
                </a:xfrm>
                <a:prstGeom prst="line">
                  <a:avLst/>
                </a:prstGeom>
                <a:ln w="57150">
                  <a:solidFill>
                    <a:srgbClr val="66380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Abgerundetes Rechteck 11"/>
                <p:cNvSpPr/>
                <p:nvPr/>
              </p:nvSpPr>
              <p:spPr>
                <a:xfrm>
                  <a:off x="3420954" y="4555360"/>
                  <a:ext cx="2086086" cy="1729366"/>
                </a:xfrm>
                <a:prstGeom prst="roundRect">
                  <a:avLst>
                    <a:gd name="adj" fmla="val 11376"/>
                  </a:avLst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rgbClr val="66380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" name="Freihandform 12"/>
                <p:cNvSpPr/>
                <p:nvPr/>
              </p:nvSpPr>
              <p:spPr>
                <a:xfrm>
                  <a:off x="4392541" y="3634112"/>
                  <a:ext cx="34146" cy="430659"/>
                </a:xfrm>
                <a:custGeom>
                  <a:avLst/>
                  <a:gdLst>
                    <a:gd name="connsiteX0" fmla="*/ 34107 w 34107"/>
                    <a:gd name="connsiteY0" fmla="*/ 0 h 431800"/>
                    <a:gd name="connsiteX1" fmla="*/ 17173 w 34107"/>
                    <a:gd name="connsiteY1" fmla="*/ 431800 h 431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4107" h="431800">
                      <a:moveTo>
                        <a:pt x="34107" y="0"/>
                      </a:moveTo>
                      <a:cubicBezTo>
                        <a:pt x="-31044" y="162869"/>
                        <a:pt x="17173" y="27135"/>
                        <a:pt x="17173" y="431800"/>
                      </a:cubicBezTo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" name="Ellipse 13"/>
                <p:cNvSpPr/>
                <p:nvPr/>
              </p:nvSpPr>
              <p:spPr>
                <a:xfrm>
                  <a:off x="4389023" y="4042198"/>
                  <a:ext cx="71398" cy="4710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" name="Flussdiagramm: Magnetplattenspeicher 14"/>
                <p:cNvSpPr/>
                <p:nvPr/>
              </p:nvSpPr>
              <p:spPr>
                <a:xfrm>
                  <a:off x="4140441" y="3141269"/>
                  <a:ext cx="645693" cy="484492"/>
                </a:xfrm>
                <a:prstGeom prst="flowChartMagneticDisk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" name="Explosion 1 15"/>
                <p:cNvSpPr/>
                <p:nvPr/>
              </p:nvSpPr>
              <p:spPr>
                <a:xfrm>
                  <a:off x="4281405" y="2058289"/>
                  <a:ext cx="360098" cy="1443380"/>
                </a:xfrm>
                <a:prstGeom prst="irregularSeal1">
                  <a:avLst/>
                </a:prstGeom>
                <a:gradFill>
                  <a:gsLst>
                    <a:gs pos="29000">
                      <a:srgbClr val="D39F7C"/>
                    </a:gs>
                    <a:gs pos="0">
                      <a:schemeClr val="accent6">
                        <a:lumMod val="75000"/>
                      </a:schemeClr>
                    </a:gs>
                    <a:gs pos="75000">
                      <a:srgbClr val="FF0000"/>
                    </a:gs>
                    <a:gs pos="49000">
                      <a:srgbClr val="FFFF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" name="Ellipse 16"/>
                <p:cNvSpPr/>
                <p:nvPr/>
              </p:nvSpPr>
              <p:spPr>
                <a:xfrm>
                  <a:off x="3200924" y="-998"/>
                  <a:ext cx="2520687" cy="2590685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" name="Abgerundetes Rechteck 5"/>
              <p:cNvSpPr/>
              <p:nvPr/>
            </p:nvSpPr>
            <p:spPr>
              <a:xfrm>
                <a:off x="4617414" y="4191268"/>
                <a:ext cx="480537" cy="501295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Smiley 6"/>
              <p:cNvSpPr/>
              <p:nvPr/>
            </p:nvSpPr>
            <p:spPr>
              <a:xfrm>
                <a:off x="4569886" y="3420150"/>
                <a:ext cx="577289" cy="586481"/>
              </a:xfrm>
              <a:prstGeom prst="smileyFac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Diagonaler Streifen 7"/>
              <p:cNvSpPr/>
              <p:nvPr/>
            </p:nvSpPr>
            <p:spPr>
              <a:xfrm rot="16200000">
                <a:off x="5129707" y="4205625"/>
                <a:ext cx="363683" cy="425710"/>
              </a:xfrm>
              <a:prstGeom prst="diagStripe">
                <a:avLst>
                  <a:gd name="adj" fmla="val 53153"/>
                </a:avLst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Diagonaler Streifen 8"/>
              <p:cNvSpPr/>
              <p:nvPr/>
            </p:nvSpPr>
            <p:spPr>
              <a:xfrm rot="10800000">
                <a:off x="4188829" y="4212773"/>
                <a:ext cx="445060" cy="366961"/>
              </a:xfrm>
              <a:prstGeom prst="diagStripe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" name="Explosion 1 17"/>
            <p:cNvSpPr/>
            <p:nvPr/>
          </p:nvSpPr>
          <p:spPr>
            <a:xfrm rot="5619982">
              <a:off x="3250741" y="2734489"/>
              <a:ext cx="1586380" cy="404907"/>
            </a:xfrm>
            <a:prstGeom prst="irregularSeal1">
              <a:avLst/>
            </a:prstGeom>
            <a:solidFill>
              <a:srgbClr val="9F9F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19" name="Explosion 1 18"/>
            <p:cNvSpPr/>
            <p:nvPr/>
          </p:nvSpPr>
          <p:spPr>
            <a:xfrm rot="735076">
              <a:off x="4640174" y="1927789"/>
              <a:ext cx="358858" cy="1999252"/>
            </a:xfrm>
            <a:prstGeom prst="irregularSeal1">
              <a:avLst/>
            </a:prstGeom>
            <a:solidFill>
              <a:srgbClr val="9F9F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20" name="Explosion 1 19"/>
            <p:cNvSpPr/>
            <p:nvPr/>
          </p:nvSpPr>
          <p:spPr>
            <a:xfrm rot="1088352">
              <a:off x="5019674" y="2401004"/>
              <a:ext cx="431900" cy="2062771"/>
            </a:xfrm>
            <a:prstGeom prst="irregularSeal1">
              <a:avLst/>
            </a:prstGeom>
            <a:solidFill>
              <a:srgbClr val="9F9F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sp>
        <p:nvSpPr>
          <p:cNvPr id="21" name="Wolke 20"/>
          <p:cNvSpPr/>
          <p:nvPr/>
        </p:nvSpPr>
        <p:spPr>
          <a:xfrm>
            <a:off x="1289050" y="2590800"/>
            <a:ext cx="1843088" cy="135255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7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0.0033 1.6405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8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pieren 39"/>
          <p:cNvGrpSpPr>
            <a:grpSpLocks/>
          </p:cNvGrpSpPr>
          <p:nvPr/>
        </p:nvGrpSpPr>
        <p:grpSpPr bwMode="auto">
          <a:xfrm>
            <a:off x="3455988" y="3214688"/>
            <a:ext cx="2447925" cy="3643312"/>
            <a:chOff x="3455876" y="3215267"/>
            <a:chExt cx="2448272" cy="3642733"/>
          </a:xfrm>
        </p:grpSpPr>
        <p:sp>
          <p:nvSpPr>
            <p:cNvPr id="36" name="Rechteck 35"/>
            <p:cNvSpPr/>
            <p:nvPr/>
          </p:nvSpPr>
          <p:spPr>
            <a:xfrm>
              <a:off x="4500599" y="5156470"/>
              <a:ext cx="358826" cy="170153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7" name="Wolke 36"/>
            <p:cNvSpPr/>
            <p:nvPr/>
          </p:nvSpPr>
          <p:spPr>
            <a:xfrm>
              <a:off x="3455876" y="3215267"/>
              <a:ext cx="2448272" cy="2207861"/>
            </a:xfrm>
            <a:prstGeom prst="cloud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Gruppieren 1"/>
          <p:cNvGrpSpPr>
            <a:grpSpLocks/>
          </p:cNvGrpSpPr>
          <p:nvPr/>
        </p:nvGrpSpPr>
        <p:grpSpPr bwMode="auto">
          <a:xfrm>
            <a:off x="-1047750" y="-2670175"/>
            <a:ext cx="1890713" cy="3743325"/>
            <a:chOff x="2021464" y="47697"/>
            <a:chExt cx="1890133" cy="3742352"/>
          </a:xfrm>
        </p:grpSpPr>
        <p:grpSp>
          <p:nvGrpSpPr>
            <p:cNvPr id="5142" name="Gruppieren 16"/>
            <p:cNvGrpSpPr>
              <a:grpSpLocks/>
            </p:cNvGrpSpPr>
            <p:nvPr/>
          </p:nvGrpSpPr>
          <p:grpSpPr bwMode="auto">
            <a:xfrm rot="1680190">
              <a:off x="2021464" y="823577"/>
              <a:ext cx="1229413" cy="2966472"/>
              <a:chOff x="3200253" y="257290"/>
              <a:chExt cx="2618337" cy="6120679"/>
            </a:xfrm>
          </p:grpSpPr>
          <p:sp>
            <p:nvSpPr>
              <p:cNvPr id="18" name="Abgerundetes Rechteck 17"/>
              <p:cNvSpPr/>
              <p:nvPr/>
            </p:nvSpPr>
            <p:spPr>
              <a:xfrm>
                <a:off x="4748302" y="3968559"/>
                <a:ext cx="216316" cy="28816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46" name="Gruppieren 18"/>
              <p:cNvGrpSpPr>
                <a:grpSpLocks/>
              </p:cNvGrpSpPr>
              <p:nvPr/>
            </p:nvGrpSpPr>
            <p:grpSpPr bwMode="auto">
              <a:xfrm>
                <a:off x="3200253" y="257290"/>
                <a:ext cx="2618337" cy="6120679"/>
                <a:chOff x="3203848" y="0"/>
                <a:chExt cx="2520280" cy="6285243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 flipH="1">
                  <a:off x="3535058" y="2213410"/>
                  <a:ext cx="19520" cy="2343774"/>
                </a:xfrm>
                <a:prstGeom prst="line">
                  <a:avLst/>
                </a:prstGeom>
                <a:ln w="57150">
                  <a:solidFill>
                    <a:srgbClr val="66380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>
                  <a:stCxn id="31" idx="5"/>
                </p:cNvCxnSpPr>
                <p:nvPr/>
              </p:nvCxnSpPr>
              <p:spPr>
                <a:xfrm>
                  <a:off x="5356750" y="2211520"/>
                  <a:ext cx="0" cy="2343774"/>
                </a:xfrm>
                <a:prstGeom prst="line">
                  <a:avLst/>
                </a:prstGeom>
                <a:ln w="57150">
                  <a:solidFill>
                    <a:srgbClr val="66380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Abgerundetes Rechteck 25"/>
                <p:cNvSpPr/>
                <p:nvPr/>
              </p:nvSpPr>
              <p:spPr>
                <a:xfrm>
                  <a:off x="3417855" y="4554377"/>
                  <a:ext cx="2091907" cy="1728406"/>
                </a:xfrm>
                <a:prstGeom prst="roundRect">
                  <a:avLst>
                    <a:gd name="adj" fmla="val 11376"/>
                  </a:avLst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rgbClr val="66380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Freihandform 26"/>
                <p:cNvSpPr/>
                <p:nvPr/>
              </p:nvSpPr>
              <p:spPr>
                <a:xfrm>
                  <a:off x="4391875" y="3630564"/>
                  <a:ext cx="32534" cy="430420"/>
                </a:xfrm>
                <a:custGeom>
                  <a:avLst/>
                  <a:gdLst>
                    <a:gd name="connsiteX0" fmla="*/ 34107 w 34107"/>
                    <a:gd name="connsiteY0" fmla="*/ 0 h 431800"/>
                    <a:gd name="connsiteX1" fmla="*/ 17173 w 34107"/>
                    <a:gd name="connsiteY1" fmla="*/ 431800 h 431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4107" h="431800">
                      <a:moveTo>
                        <a:pt x="34107" y="0"/>
                      </a:moveTo>
                      <a:cubicBezTo>
                        <a:pt x="-31044" y="162869"/>
                        <a:pt x="17173" y="27135"/>
                        <a:pt x="17173" y="431800"/>
                      </a:cubicBezTo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Ellipse 27"/>
                <p:cNvSpPr/>
                <p:nvPr/>
              </p:nvSpPr>
              <p:spPr>
                <a:xfrm>
                  <a:off x="4385686" y="4043197"/>
                  <a:ext cx="71574" cy="43716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Flussdiagramm: Magnetplattenspeicher 28"/>
                <p:cNvSpPr/>
                <p:nvPr/>
              </p:nvSpPr>
              <p:spPr>
                <a:xfrm>
                  <a:off x="4139420" y="3139487"/>
                  <a:ext cx="647417" cy="487584"/>
                </a:xfrm>
                <a:prstGeom prst="flowChartMagneticDisk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Explosion 1 29"/>
                <p:cNvSpPr/>
                <p:nvPr/>
              </p:nvSpPr>
              <p:spPr>
                <a:xfrm>
                  <a:off x="4281743" y="2060467"/>
                  <a:ext cx="361121" cy="1439218"/>
                </a:xfrm>
                <a:prstGeom prst="irregularSeal1">
                  <a:avLst/>
                </a:prstGeom>
                <a:gradFill>
                  <a:gsLst>
                    <a:gs pos="29000">
                      <a:srgbClr val="D39F7C"/>
                    </a:gs>
                    <a:gs pos="0">
                      <a:schemeClr val="accent6">
                        <a:lumMod val="75000"/>
                      </a:schemeClr>
                    </a:gs>
                    <a:gs pos="75000">
                      <a:srgbClr val="FF0000"/>
                    </a:gs>
                    <a:gs pos="49000">
                      <a:srgbClr val="FFFF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Ellipse 30"/>
                <p:cNvSpPr/>
                <p:nvPr/>
              </p:nvSpPr>
              <p:spPr>
                <a:xfrm>
                  <a:off x="3201259" y="540"/>
                  <a:ext cx="2521352" cy="259261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0" name="Abgerundetes Rechteck 19"/>
              <p:cNvSpPr/>
              <p:nvPr/>
            </p:nvSpPr>
            <p:spPr>
              <a:xfrm>
                <a:off x="4617465" y="4193354"/>
                <a:ext cx="479951" cy="497741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Smiley 20"/>
              <p:cNvSpPr/>
              <p:nvPr/>
            </p:nvSpPr>
            <p:spPr>
              <a:xfrm>
                <a:off x="4570065" y="3416692"/>
                <a:ext cx="574589" cy="586155"/>
              </a:xfrm>
              <a:prstGeom prst="smileyFac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Diagonaler Streifen 21"/>
              <p:cNvSpPr/>
              <p:nvPr/>
            </p:nvSpPr>
            <p:spPr>
              <a:xfrm rot="16200000">
                <a:off x="5128593" y="4206512"/>
                <a:ext cx="366757" cy="425872"/>
              </a:xfrm>
              <a:prstGeom prst="diagStripe">
                <a:avLst>
                  <a:gd name="adj" fmla="val 53153"/>
                </a:avLst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Diagonaler Streifen 22"/>
              <p:cNvSpPr/>
              <p:nvPr/>
            </p:nvSpPr>
            <p:spPr>
              <a:xfrm rot="10800000">
                <a:off x="4189459" y="4213827"/>
                <a:ext cx="446151" cy="370033"/>
              </a:xfrm>
              <a:prstGeom prst="diagStripe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8" name="Explosion 1 37"/>
            <p:cNvSpPr/>
            <p:nvPr/>
          </p:nvSpPr>
          <p:spPr>
            <a:xfrm rot="1237273">
              <a:off x="2765773" y="47697"/>
              <a:ext cx="474517" cy="1804518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39" name="Explosion 1 38"/>
            <p:cNvSpPr/>
            <p:nvPr/>
          </p:nvSpPr>
          <p:spPr>
            <a:xfrm rot="757676">
              <a:off x="3406927" y="230212"/>
              <a:ext cx="504670" cy="1920376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56" name="Gruppieren 55"/>
          <p:cNvGrpSpPr>
            <a:grpSpLocks/>
          </p:cNvGrpSpPr>
          <p:nvPr/>
        </p:nvGrpSpPr>
        <p:grpSpPr bwMode="auto">
          <a:xfrm>
            <a:off x="4014788" y="1550988"/>
            <a:ext cx="1889125" cy="3743325"/>
            <a:chOff x="2021464" y="47697"/>
            <a:chExt cx="1890133" cy="3742352"/>
          </a:xfrm>
        </p:grpSpPr>
        <p:grpSp>
          <p:nvGrpSpPr>
            <p:cNvPr id="5125" name="Gruppieren 56"/>
            <p:cNvGrpSpPr>
              <a:grpSpLocks/>
            </p:cNvGrpSpPr>
            <p:nvPr/>
          </p:nvGrpSpPr>
          <p:grpSpPr bwMode="auto">
            <a:xfrm rot="1680190">
              <a:off x="2021464" y="823577"/>
              <a:ext cx="1229413" cy="2966472"/>
              <a:chOff x="3200253" y="257290"/>
              <a:chExt cx="2618337" cy="6120679"/>
            </a:xfrm>
          </p:grpSpPr>
          <p:sp>
            <p:nvSpPr>
              <p:cNvPr id="60" name="Abgerundetes Rechteck 59"/>
              <p:cNvSpPr/>
              <p:nvPr/>
            </p:nvSpPr>
            <p:spPr>
              <a:xfrm>
                <a:off x="4752659" y="3967290"/>
                <a:ext cx="213116" cy="28816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29" name="Gruppieren 60"/>
              <p:cNvGrpSpPr>
                <a:grpSpLocks/>
              </p:cNvGrpSpPr>
              <p:nvPr/>
            </p:nvGrpSpPr>
            <p:grpSpPr bwMode="auto">
              <a:xfrm>
                <a:off x="3200253" y="257290"/>
                <a:ext cx="2618337" cy="6120679"/>
                <a:chOff x="3203848" y="0"/>
                <a:chExt cx="2520280" cy="6285243"/>
              </a:xfrm>
            </p:grpSpPr>
            <p:cxnSp>
              <p:nvCxnSpPr>
                <p:cNvPr id="66" name="Gerade Verbindung 65"/>
                <p:cNvCxnSpPr/>
                <p:nvPr/>
              </p:nvCxnSpPr>
              <p:spPr>
                <a:xfrm flipH="1">
                  <a:off x="3535212" y="2212896"/>
                  <a:ext cx="19537" cy="2343772"/>
                </a:xfrm>
                <a:prstGeom prst="line">
                  <a:avLst/>
                </a:prstGeom>
                <a:ln w="57150">
                  <a:solidFill>
                    <a:srgbClr val="66380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Gerade Verbindung 66"/>
                <p:cNvCxnSpPr>
                  <a:stCxn id="73" idx="5"/>
                </p:cNvCxnSpPr>
                <p:nvPr/>
              </p:nvCxnSpPr>
              <p:spPr>
                <a:xfrm>
                  <a:off x="5355560" y="2212586"/>
                  <a:ext cx="0" cy="2343774"/>
                </a:xfrm>
                <a:prstGeom prst="line">
                  <a:avLst/>
                </a:prstGeom>
                <a:ln w="57150">
                  <a:solidFill>
                    <a:srgbClr val="66380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Abgerundetes Rechteck 67"/>
                <p:cNvSpPr/>
                <p:nvPr/>
              </p:nvSpPr>
              <p:spPr>
                <a:xfrm>
                  <a:off x="3418102" y="4554652"/>
                  <a:ext cx="2090410" cy="1728406"/>
                </a:xfrm>
                <a:prstGeom prst="roundRect">
                  <a:avLst>
                    <a:gd name="adj" fmla="val 11376"/>
                  </a:avLst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rgbClr val="66380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Freihandform 68"/>
                <p:cNvSpPr/>
                <p:nvPr/>
              </p:nvSpPr>
              <p:spPr>
                <a:xfrm>
                  <a:off x="4391213" y="3633808"/>
                  <a:ext cx="35816" cy="430420"/>
                </a:xfrm>
                <a:custGeom>
                  <a:avLst/>
                  <a:gdLst>
                    <a:gd name="connsiteX0" fmla="*/ 34107 w 34107"/>
                    <a:gd name="connsiteY0" fmla="*/ 0 h 431800"/>
                    <a:gd name="connsiteX1" fmla="*/ 17173 w 34107"/>
                    <a:gd name="connsiteY1" fmla="*/ 431800 h 431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4107" h="431800">
                      <a:moveTo>
                        <a:pt x="34107" y="0"/>
                      </a:moveTo>
                      <a:cubicBezTo>
                        <a:pt x="-31044" y="162869"/>
                        <a:pt x="17173" y="27135"/>
                        <a:pt x="17173" y="431800"/>
                      </a:cubicBezTo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Ellipse 69"/>
                <p:cNvSpPr/>
                <p:nvPr/>
              </p:nvSpPr>
              <p:spPr>
                <a:xfrm>
                  <a:off x="4386556" y="4042684"/>
                  <a:ext cx="71634" cy="43716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Flussdiagramm: Magnetplattenspeicher 70"/>
                <p:cNvSpPr/>
                <p:nvPr/>
              </p:nvSpPr>
              <p:spPr>
                <a:xfrm>
                  <a:off x="4137017" y="3139763"/>
                  <a:ext cx="651218" cy="487584"/>
                </a:xfrm>
                <a:prstGeom prst="flowChartMagneticDisk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Explosion 1 71"/>
                <p:cNvSpPr/>
                <p:nvPr/>
              </p:nvSpPr>
              <p:spPr>
                <a:xfrm>
                  <a:off x="4282716" y="2060743"/>
                  <a:ext cx="358170" cy="1439218"/>
                </a:xfrm>
                <a:prstGeom prst="irregularSeal1">
                  <a:avLst/>
                </a:prstGeom>
                <a:gradFill>
                  <a:gsLst>
                    <a:gs pos="29000">
                      <a:srgbClr val="D39F7C"/>
                    </a:gs>
                    <a:gs pos="0">
                      <a:schemeClr val="accent6">
                        <a:lumMod val="75000"/>
                      </a:schemeClr>
                    </a:gs>
                    <a:gs pos="75000">
                      <a:srgbClr val="FF0000"/>
                    </a:gs>
                    <a:gs pos="49000">
                      <a:srgbClr val="FFFF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Ellipse 72"/>
                <p:cNvSpPr/>
                <p:nvPr/>
              </p:nvSpPr>
              <p:spPr>
                <a:xfrm>
                  <a:off x="3201324" y="816"/>
                  <a:ext cx="2520214" cy="259261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2" name="Abgerundetes Rechteck 61"/>
              <p:cNvSpPr/>
              <p:nvPr/>
            </p:nvSpPr>
            <p:spPr>
              <a:xfrm>
                <a:off x="4618725" y="4193621"/>
                <a:ext cx="476970" cy="497741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Smiley 62"/>
              <p:cNvSpPr/>
              <p:nvPr/>
            </p:nvSpPr>
            <p:spPr>
              <a:xfrm>
                <a:off x="4567904" y="3416960"/>
                <a:ext cx="578454" cy="586155"/>
              </a:xfrm>
              <a:prstGeom prst="smileyFac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Diagonaler Streifen 63"/>
              <p:cNvSpPr/>
              <p:nvPr/>
            </p:nvSpPr>
            <p:spPr>
              <a:xfrm rot="16200000">
                <a:off x="5125663" y="4204479"/>
                <a:ext cx="366757" cy="426230"/>
              </a:xfrm>
              <a:prstGeom prst="diagStripe">
                <a:avLst>
                  <a:gd name="adj" fmla="val 53153"/>
                </a:avLst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Diagonaler Streifen 64"/>
              <p:cNvSpPr/>
              <p:nvPr/>
            </p:nvSpPr>
            <p:spPr>
              <a:xfrm rot="10800000">
                <a:off x="4185587" y="4211974"/>
                <a:ext cx="446526" cy="370030"/>
              </a:xfrm>
              <a:prstGeom prst="diagStripe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8" name="Explosion 1 57"/>
            <p:cNvSpPr/>
            <p:nvPr/>
          </p:nvSpPr>
          <p:spPr>
            <a:xfrm rot="1237273">
              <a:off x="2764810" y="47697"/>
              <a:ext cx="474915" cy="1804518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9" name="Explosion 1 58"/>
            <p:cNvSpPr/>
            <p:nvPr/>
          </p:nvSpPr>
          <p:spPr>
            <a:xfrm rot="757676">
              <a:off x="3408090" y="230212"/>
              <a:ext cx="503507" cy="1920376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357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0.54253 0.690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18" y="3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uppieren 1"/>
          <p:cNvGrpSpPr>
            <a:grpSpLocks/>
          </p:cNvGrpSpPr>
          <p:nvPr/>
        </p:nvGrpSpPr>
        <p:grpSpPr bwMode="auto">
          <a:xfrm rot="5248562">
            <a:off x="2073275" y="4457700"/>
            <a:ext cx="1495425" cy="3413125"/>
            <a:chOff x="3200253" y="257290"/>
            <a:chExt cx="2618337" cy="6120679"/>
          </a:xfrm>
        </p:grpSpPr>
        <p:sp>
          <p:nvSpPr>
            <p:cNvPr id="3" name="Abgerundetes Rechteck 2"/>
            <p:cNvSpPr/>
            <p:nvPr/>
          </p:nvSpPr>
          <p:spPr>
            <a:xfrm>
              <a:off x="4750626" y="3971861"/>
              <a:ext cx="216805" cy="28753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grpSp>
          <p:nvGrpSpPr>
            <p:cNvPr id="6155" name="Gruppieren 3"/>
            <p:cNvGrpSpPr>
              <a:grpSpLocks/>
            </p:cNvGrpSpPr>
            <p:nvPr/>
          </p:nvGrpSpPr>
          <p:grpSpPr bwMode="auto">
            <a:xfrm>
              <a:off x="3200253" y="257290"/>
              <a:ext cx="2618337" cy="6120679"/>
              <a:chOff x="3203848" y="0"/>
              <a:chExt cx="2520280" cy="6285243"/>
            </a:xfrm>
          </p:grpSpPr>
          <p:cxnSp>
            <p:nvCxnSpPr>
              <p:cNvPr id="9" name="Gerade Verbindung 8"/>
              <p:cNvCxnSpPr/>
              <p:nvPr/>
            </p:nvCxnSpPr>
            <p:spPr>
              <a:xfrm flipH="1">
                <a:off x="3532851" y="2215646"/>
                <a:ext cx="18727" cy="2344542"/>
              </a:xfrm>
              <a:prstGeom prst="line">
                <a:avLst/>
              </a:prstGeom>
              <a:ln w="57150">
                <a:solidFill>
                  <a:srgbClr val="6638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>
                <a:stCxn id="16" idx="5"/>
              </p:cNvCxnSpPr>
              <p:nvPr/>
            </p:nvCxnSpPr>
            <p:spPr>
              <a:xfrm>
                <a:off x="5353940" y="2215121"/>
                <a:ext cx="0" cy="2344542"/>
              </a:xfrm>
              <a:prstGeom prst="line">
                <a:avLst/>
              </a:prstGeom>
              <a:ln w="57150">
                <a:solidFill>
                  <a:srgbClr val="6638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bgerundetes Rechteck 10"/>
              <p:cNvSpPr/>
              <p:nvPr/>
            </p:nvSpPr>
            <p:spPr>
              <a:xfrm>
                <a:off x="3419480" y="4562619"/>
                <a:ext cx="2086856" cy="1727710"/>
              </a:xfrm>
              <a:prstGeom prst="roundRect">
                <a:avLst>
                  <a:gd name="adj" fmla="val 11376"/>
                </a:avLst>
              </a:prstGeom>
              <a:solidFill>
                <a:schemeClr val="accent6">
                  <a:lumMod val="50000"/>
                </a:schemeClr>
              </a:solidFill>
              <a:ln>
                <a:solidFill>
                  <a:srgbClr val="66380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ihandform 11"/>
              <p:cNvSpPr/>
              <p:nvPr/>
            </p:nvSpPr>
            <p:spPr>
              <a:xfrm>
                <a:off x="4392695" y="3631838"/>
                <a:ext cx="34780" cy="432659"/>
              </a:xfrm>
              <a:custGeom>
                <a:avLst/>
                <a:gdLst>
                  <a:gd name="connsiteX0" fmla="*/ 34107 w 34107"/>
                  <a:gd name="connsiteY0" fmla="*/ 0 h 431800"/>
                  <a:gd name="connsiteX1" fmla="*/ 17173 w 34107"/>
                  <a:gd name="connsiteY1" fmla="*/ 431800 h 431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107" h="431800">
                    <a:moveTo>
                      <a:pt x="34107" y="0"/>
                    </a:moveTo>
                    <a:cubicBezTo>
                      <a:pt x="-31044" y="162869"/>
                      <a:pt x="17173" y="27135"/>
                      <a:pt x="17173" y="431800"/>
                    </a:cubicBezTo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4386630" y="4041930"/>
                <a:ext cx="72238" cy="4677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Flussdiagramm: Magnetplattenspeicher 13"/>
              <p:cNvSpPr/>
              <p:nvPr/>
            </p:nvSpPr>
            <p:spPr>
              <a:xfrm>
                <a:off x="4138439" y="3142770"/>
                <a:ext cx="647460" cy="488204"/>
              </a:xfrm>
              <a:prstGeom prst="flowChartMagneticDisk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Explosion 1 14"/>
              <p:cNvSpPr/>
              <p:nvPr/>
            </p:nvSpPr>
            <p:spPr>
              <a:xfrm>
                <a:off x="4283011" y="2066394"/>
                <a:ext cx="358511" cy="1441222"/>
              </a:xfrm>
              <a:prstGeom prst="irregularSeal1">
                <a:avLst/>
              </a:prstGeom>
              <a:gradFill>
                <a:gsLst>
                  <a:gs pos="29000">
                    <a:srgbClr val="D39F7C"/>
                  </a:gs>
                  <a:gs pos="0">
                    <a:schemeClr val="accent6">
                      <a:lumMod val="75000"/>
                    </a:schemeClr>
                  </a:gs>
                  <a:gs pos="75000">
                    <a:srgbClr val="FF0000"/>
                  </a:gs>
                  <a:gs pos="49000">
                    <a:srgbClr val="FFFF0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3203176" y="4028"/>
                <a:ext cx="2520280" cy="2593027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" name="Abgerundetes Rechteck 4"/>
            <p:cNvSpPr/>
            <p:nvPr/>
          </p:nvSpPr>
          <p:spPr>
            <a:xfrm>
              <a:off x="4619733" y="4194221"/>
              <a:ext cx="478083" cy="501042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6" name="Smiley 5"/>
            <p:cNvSpPr/>
            <p:nvPr/>
          </p:nvSpPr>
          <p:spPr>
            <a:xfrm>
              <a:off x="4567836" y="3419088"/>
              <a:ext cx="578147" cy="586446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7" name="Diagonaler Streifen 6"/>
            <p:cNvSpPr/>
            <p:nvPr/>
          </p:nvSpPr>
          <p:spPr>
            <a:xfrm rot="16200000">
              <a:off x="5128387" y="4205521"/>
              <a:ext cx="364394" cy="428051"/>
            </a:xfrm>
            <a:prstGeom prst="diagStripe">
              <a:avLst>
                <a:gd name="adj" fmla="val 53153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8" name="Diagonaler Streifen 7"/>
            <p:cNvSpPr/>
            <p:nvPr/>
          </p:nvSpPr>
          <p:spPr>
            <a:xfrm rot="10800000">
              <a:off x="4187476" y="4219544"/>
              <a:ext cx="447509" cy="367242"/>
            </a:xfrm>
            <a:prstGeom prst="diagStrip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</a:endParaRPr>
            </a:p>
          </p:txBody>
        </p:sp>
      </p:grpSp>
      <p:grpSp>
        <p:nvGrpSpPr>
          <p:cNvPr id="6147" name="Gruppieren 22"/>
          <p:cNvGrpSpPr>
            <a:grpSpLocks/>
          </p:cNvGrpSpPr>
          <p:nvPr/>
        </p:nvGrpSpPr>
        <p:grpSpPr bwMode="auto">
          <a:xfrm>
            <a:off x="3086100" y="3924300"/>
            <a:ext cx="1471613" cy="2305050"/>
            <a:chOff x="3086126" y="3924955"/>
            <a:chExt cx="1472002" cy="2304893"/>
          </a:xfrm>
        </p:grpSpPr>
        <p:sp>
          <p:nvSpPr>
            <p:cNvPr id="18" name="Explosion 1 17"/>
            <p:cNvSpPr/>
            <p:nvPr/>
          </p:nvSpPr>
          <p:spPr>
            <a:xfrm>
              <a:off x="3459288" y="3996388"/>
              <a:ext cx="647871" cy="1871535"/>
            </a:xfrm>
            <a:prstGeom prst="irregularSeal1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3838800" y="4078933"/>
              <a:ext cx="719328" cy="2150915"/>
            </a:xfrm>
            <a:prstGeom prst="irregularSeal1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17" name="Explosion 1 16"/>
            <p:cNvSpPr/>
            <p:nvPr/>
          </p:nvSpPr>
          <p:spPr>
            <a:xfrm>
              <a:off x="3086126" y="3924955"/>
              <a:ext cx="736795" cy="2014401"/>
            </a:xfrm>
            <a:prstGeom prst="irregularSeal1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6148" name="Gruppieren 19"/>
          <p:cNvGrpSpPr>
            <a:grpSpLocks/>
          </p:cNvGrpSpPr>
          <p:nvPr/>
        </p:nvGrpSpPr>
        <p:grpSpPr bwMode="auto">
          <a:xfrm>
            <a:off x="5959475" y="3216275"/>
            <a:ext cx="2449513" cy="3641725"/>
            <a:chOff x="3455876" y="3215267"/>
            <a:chExt cx="2448272" cy="3642733"/>
          </a:xfrm>
        </p:grpSpPr>
        <p:sp>
          <p:nvSpPr>
            <p:cNvPr id="21" name="Rechteck 20"/>
            <p:cNvSpPr/>
            <p:nvPr/>
          </p:nvSpPr>
          <p:spPr>
            <a:xfrm>
              <a:off x="4499922" y="5157317"/>
              <a:ext cx="360180" cy="170068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22" name="Wolke 21"/>
            <p:cNvSpPr/>
            <p:nvPr/>
          </p:nvSpPr>
          <p:spPr>
            <a:xfrm>
              <a:off x="3455876" y="3215267"/>
              <a:ext cx="2448272" cy="2208824"/>
            </a:xfrm>
            <a:prstGeom prst="cloud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97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Office PowerPoint</Application>
  <PresentationFormat>Bildschirmpräsentation (4:3)</PresentationFormat>
  <Paragraphs>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Standarddesign</vt:lpstr>
      <vt:lpstr>Larissa</vt:lpstr>
      <vt:lpstr>Zeichnungen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Zeichnungen</dc:title>
  <dc:creator>.</dc:creator>
  <cp:lastModifiedBy>Elfi</cp:lastModifiedBy>
  <cp:revision>24</cp:revision>
  <dcterms:created xsi:type="dcterms:W3CDTF">2007-01-23T12:53:02Z</dcterms:created>
  <dcterms:modified xsi:type="dcterms:W3CDTF">2012-03-11T16:26:13Z</dcterms:modified>
</cp:coreProperties>
</file>