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78" y="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BBC10-2980-4412-93A0-DC413D73307A}" type="doc">
      <dgm:prSet loTypeId="urn:microsoft.com/office/officeart/2005/8/layout/chevron2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de-AT"/>
        </a:p>
      </dgm:t>
    </dgm:pt>
    <dgm:pt modelId="{ECD22332-8D47-4AEC-BD88-B79E598F4077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de-AT" dirty="0"/>
            <a:t>Daten</a:t>
          </a:r>
        </a:p>
      </dgm:t>
    </dgm:pt>
    <dgm:pt modelId="{8B115846-B90D-4C19-BF36-B61201FB394F}" type="parTrans" cxnId="{9A298946-D883-4A90-933D-3DA2EF5D09FE}">
      <dgm:prSet/>
      <dgm:spPr/>
      <dgm:t>
        <a:bodyPr/>
        <a:lstStyle/>
        <a:p>
          <a:endParaRPr lang="de-AT"/>
        </a:p>
      </dgm:t>
    </dgm:pt>
    <dgm:pt modelId="{B235341A-E402-4A71-A326-1261AD4D6500}" type="sibTrans" cxnId="{9A298946-D883-4A90-933D-3DA2EF5D09FE}">
      <dgm:prSet/>
      <dgm:spPr/>
      <dgm:t>
        <a:bodyPr/>
        <a:lstStyle/>
        <a:p>
          <a:endParaRPr lang="de-AT"/>
        </a:p>
      </dgm:t>
    </dgm:pt>
    <dgm:pt modelId="{E46B40DA-FC81-486E-ADF7-C99B8FA5F1CE}">
      <dgm:prSet phldrT="[Text]"/>
      <dgm:spPr/>
      <dgm:t>
        <a:bodyPr/>
        <a:lstStyle/>
        <a:p>
          <a:r>
            <a:rPr lang="de-AT" dirty="0"/>
            <a:t>z.B. Texte, Zahlen, Bilder, Töne, Filme…</a:t>
          </a:r>
        </a:p>
      </dgm:t>
    </dgm:pt>
    <dgm:pt modelId="{52A55A04-23A3-4C24-B4CF-3FAD565F0DBD}" type="parTrans" cxnId="{4CD482E0-972A-46C1-8882-FA5BD312C33B}">
      <dgm:prSet/>
      <dgm:spPr/>
      <dgm:t>
        <a:bodyPr/>
        <a:lstStyle/>
        <a:p>
          <a:endParaRPr lang="de-AT"/>
        </a:p>
      </dgm:t>
    </dgm:pt>
    <dgm:pt modelId="{4C772705-BDED-41BB-84FD-85B2E2E2E5DD}" type="sibTrans" cxnId="{4CD482E0-972A-46C1-8882-FA5BD312C33B}">
      <dgm:prSet/>
      <dgm:spPr/>
      <dgm:t>
        <a:bodyPr/>
        <a:lstStyle/>
        <a:p>
          <a:endParaRPr lang="de-AT"/>
        </a:p>
      </dgm:t>
    </dgm:pt>
    <dgm:pt modelId="{74912294-1D42-4C2D-A621-C5C74EC868D2}">
      <dgm:prSet phldrT="[Text]"/>
      <dgm:spPr>
        <a:solidFill>
          <a:srgbClr val="FF0000"/>
        </a:solidFill>
      </dgm:spPr>
      <dgm:t>
        <a:bodyPr/>
        <a:lstStyle/>
        <a:p>
          <a:r>
            <a:rPr lang="de-AT" dirty="0"/>
            <a:t>Informationen</a:t>
          </a:r>
        </a:p>
      </dgm:t>
    </dgm:pt>
    <dgm:pt modelId="{11717FFF-44B0-4B49-B010-1636FB1F755E}" type="parTrans" cxnId="{0A7F2C1B-00F9-4F0D-9ACF-81391C9785D4}">
      <dgm:prSet/>
      <dgm:spPr/>
      <dgm:t>
        <a:bodyPr/>
        <a:lstStyle/>
        <a:p>
          <a:endParaRPr lang="de-AT"/>
        </a:p>
      </dgm:t>
    </dgm:pt>
    <dgm:pt modelId="{9920B89A-91AA-47CA-A555-88D349014DC8}" type="sibTrans" cxnId="{0A7F2C1B-00F9-4F0D-9ACF-81391C9785D4}">
      <dgm:prSet/>
      <dgm:spPr/>
      <dgm:t>
        <a:bodyPr/>
        <a:lstStyle/>
        <a:p>
          <a:endParaRPr lang="de-AT"/>
        </a:p>
      </dgm:t>
    </dgm:pt>
    <dgm:pt modelId="{C61A88D9-141C-4E6E-8461-82B8E19FC491}">
      <dgm:prSet phldrT="[Text]"/>
      <dgm:spPr/>
      <dgm:t>
        <a:bodyPr/>
        <a:lstStyle/>
        <a:p>
          <a:r>
            <a:rPr lang="de-AT" dirty="0"/>
            <a:t>werden aus Daten gewonnen</a:t>
          </a:r>
        </a:p>
      </dgm:t>
    </dgm:pt>
    <dgm:pt modelId="{85ADB7A4-338D-4B40-B998-6282576AA69A}" type="parTrans" cxnId="{4DE77767-0E6F-4263-ACFF-79628EC6EE04}">
      <dgm:prSet/>
      <dgm:spPr/>
      <dgm:t>
        <a:bodyPr/>
        <a:lstStyle/>
        <a:p>
          <a:endParaRPr lang="de-AT"/>
        </a:p>
      </dgm:t>
    </dgm:pt>
    <dgm:pt modelId="{F303B1DE-651D-4B35-B5F9-628AA031B6D2}" type="sibTrans" cxnId="{4DE77767-0E6F-4263-ACFF-79628EC6EE04}">
      <dgm:prSet/>
      <dgm:spPr/>
      <dgm:t>
        <a:bodyPr/>
        <a:lstStyle/>
        <a:p>
          <a:endParaRPr lang="de-AT"/>
        </a:p>
      </dgm:t>
    </dgm:pt>
    <dgm:pt modelId="{84718973-C447-42D8-ADC4-29DE29E33C8E}" type="pres">
      <dgm:prSet presAssocID="{F82BBC10-2980-4412-93A0-DC413D73307A}" presName="linearFlow" presStyleCnt="0">
        <dgm:presLayoutVars>
          <dgm:dir/>
          <dgm:animLvl val="lvl"/>
          <dgm:resizeHandles val="exact"/>
        </dgm:presLayoutVars>
      </dgm:prSet>
      <dgm:spPr/>
    </dgm:pt>
    <dgm:pt modelId="{6F993892-716C-444F-A85F-56FF9483C66D}" type="pres">
      <dgm:prSet presAssocID="{ECD22332-8D47-4AEC-BD88-B79E598F4077}" presName="composite" presStyleCnt="0"/>
      <dgm:spPr/>
    </dgm:pt>
    <dgm:pt modelId="{BDF91E3E-CC52-4FB2-926A-D55746CB5CA2}" type="pres">
      <dgm:prSet presAssocID="{ECD22332-8D47-4AEC-BD88-B79E598F4077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8363D5D6-CD5C-4296-A8B1-58E5A4D8BF3C}" type="pres">
      <dgm:prSet presAssocID="{ECD22332-8D47-4AEC-BD88-B79E598F4077}" presName="descendantText" presStyleLbl="alignAcc1" presStyleIdx="0" presStyleCnt="2">
        <dgm:presLayoutVars>
          <dgm:bulletEnabled val="1"/>
        </dgm:presLayoutVars>
      </dgm:prSet>
      <dgm:spPr/>
    </dgm:pt>
    <dgm:pt modelId="{30712543-D7B5-44E0-807D-59A7C9999C33}" type="pres">
      <dgm:prSet presAssocID="{B235341A-E402-4A71-A326-1261AD4D6500}" presName="sp" presStyleCnt="0"/>
      <dgm:spPr/>
    </dgm:pt>
    <dgm:pt modelId="{5627ABC3-8A7A-4AB6-95A9-EE0CD6001EA7}" type="pres">
      <dgm:prSet presAssocID="{74912294-1D42-4C2D-A621-C5C74EC868D2}" presName="composite" presStyleCnt="0"/>
      <dgm:spPr/>
    </dgm:pt>
    <dgm:pt modelId="{E5EC9269-83AF-4157-B2BC-E0363FC3F738}" type="pres">
      <dgm:prSet presAssocID="{74912294-1D42-4C2D-A621-C5C74EC868D2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7BA4416E-FF97-48E7-B135-D29C5C2EC62E}" type="pres">
      <dgm:prSet presAssocID="{74912294-1D42-4C2D-A621-C5C74EC868D2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0A7F2C1B-00F9-4F0D-9ACF-81391C9785D4}" srcId="{F82BBC10-2980-4412-93A0-DC413D73307A}" destId="{74912294-1D42-4C2D-A621-C5C74EC868D2}" srcOrd="1" destOrd="0" parTransId="{11717FFF-44B0-4B49-B010-1636FB1F755E}" sibTransId="{9920B89A-91AA-47CA-A555-88D349014DC8}"/>
    <dgm:cxn modelId="{10E5E524-88D6-4707-A37A-97B4C6333F20}" type="presOf" srcId="{74912294-1D42-4C2D-A621-C5C74EC868D2}" destId="{E5EC9269-83AF-4157-B2BC-E0363FC3F738}" srcOrd="0" destOrd="0" presId="urn:microsoft.com/office/officeart/2005/8/layout/chevron2"/>
    <dgm:cxn modelId="{9A298946-D883-4A90-933D-3DA2EF5D09FE}" srcId="{F82BBC10-2980-4412-93A0-DC413D73307A}" destId="{ECD22332-8D47-4AEC-BD88-B79E598F4077}" srcOrd="0" destOrd="0" parTransId="{8B115846-B90D-4C19-BF36-B61201FB394F}" sibTransId="{B235341A-E402-4A71-A326-1261AD4D6500}"/>
    <dgm:cxn modelId="{4DE77767-0E6F-4263-ACFF-79628EC6EE04}" srcId="{74912294-1D42-4C2D-A621-C5C74EC868D2}" destId="{C61A88D9-141C-4E6E-8461-82B8E19FC491}" srcOrd="0" destOrd="0" parTransId="{85ADB7A4-338D-4B40-B998-6282576AA69A}" sibTransId="{F303B1DE-651D-4B35-B5F9-628AA031B6D2}"/>
    <dgm:cxn modelId="{53283693-9CD9-43F6-A577-27A9762F9622}" type="presOf" srcId="{ECD22332-8D47-4AEC-BD88-B79E598F4077}" destId="{BDF91E3E-CC52-4FB2-926A-D55746CB5CA2}" srcOrd="0" destOrd="0" presId="urn:microsoft.com/office/officeart/2005/8/layout/chevron2"/>
    <dgm:cxn modelId="{544FB799-13A9-417C-9F08-190917FAC9D6}" type="presOf" srcId="{F82BBC10-2980-4412-93A0-DC413D73307A}" destId="{84718973-C447-42D8-ADC4-29DE29E33C8E}" srcOrd="0" destOrd="0" presId="urn:microsoft.com/office/officeart/2005/8/layout/chevron2"/>
    <dgm:cxn modelId="{6EB5F199-9E25-4BBB-8993-7052D12F89A4}" type="presOf" srcId="{E46B40DA-FC81-486E-ADF7-C99B8FA5F1CE}" destId="{8363D5D6-CD5C-4296-A8B1-58E5A4D8BF3C}" srcOrd="0" destOrd="0" presId="urn:microsoft.com/office/officeart/2005/8/layout/chevron2"/>
    <dgm:cxn modelId="{DD67D2DB-6110-4E45-B885-864A103BAC84}" type="presOf" srcId="{C61A88D9-141C-4E6E-8461-82B8E19FC491}" destId="{7BA4416E-FF97-48E7-B135-D29C5C2EC62E}" srcOrd="0" destOrd="0" presId="urn:microsoft.com/office/officeart/2005/8/layout/chevron2"/>
    <dgm:cxn modelId="{4CD482E0-972A-46C1-8882-FA5BD312C33B}" srcId="{ECD22332-8D47-4AEC-BD88-B79E598F4077}" destId="{E46B40DA-FC81-486E-ADF7-C99B8FA5F1CE}" srcOrd="0" destOrd="0" parTransId="{52A55A04-23A3-4C24-B4CF-3FAD565F0DBD}" sibTransId="{4C772705-BDED-41BB-84FD-85B2E2E2E5DD}"/>
    <dgm:cxn modelId="{C5B0EF4E-22E1-4D8C-94D4-36BE66F430CF}" type="presParOf" srcId="{84718973-C447-42D8-ADC4-29DE29E33C8E}" destId="{6F993892-716C-444F-A85F-56FF9483C66D}" srcOrd="0" destOrd="0" presId="urn:microsoft.com/office/officeart/2005/8/layout/chevron2"/>
    <dgm:cxn modelId="{19C77568-DFAE-4C34-8283-D85CC49037DC}" type="presParOf" srcId="{6F993892-716C-444F-A85F-56FF9483C66D}" destId="{BDF91E3E-CC52-4FB2-926A-D55746CB5CA2}" srcOrd="0" destOrd="0" presId="urn:microsoft.com/office/officeart/2005/8/layout/chevron2"/>
    <dgm:cxn modelId="{30872A1B-CB9A-4E63-99E3-075F148F78B5}" type="presParOf" srcId="{6F993892-716C-444F-A85F-56FF9483C66D}" destId="{8363D5D6-CD5C-4296-A8B1-58E5A4D8BF3C}" srcOrd="1" destOrd="0" presId="urn:microsoft.com/office/officeart/2005/8/layout/chevron2"/>
    <dgm:cxn modelId="{B791B190-2CE0-4D0E-85B5-30606F423366}" type="presParOf" srcId="{84718973-C447-42D8-ADC4-29DE29E33C8E}" destId="{30712543-D7B5-44E0-807D-59A7C9999C33}" srcOrd="1" destOrd="0" presId="urn:microsoft.com/office/officeart/2005/8/layout/chevron2"/>
    <dgm:cxn modelId="{CB3450A1-FF23-40FD-859B-8AEEB3ECFB62}" type="presParOf" srcId="{84718973-C447-42D8-ADC4-29DE29E33C8E}" destId="{5627ABC3-8A7A-4AB6-95A9-EE0CD6001EA7}" srcOrd="2" destOrd="0" presId="urn:microsoft.com/office/officeart/2005/8/layout/chevron2"/>
    <dgm:cxn modelId="{801B01B4-69B0-482D-85B6-AA2F54208885}" type="presParOf" srcId="{5627ABC3-8A7A-4AB6-95A9-EE0CD6001EA7}" destId="{E5EC9269-83AF-4157-B2BC-E0363FC3F738}" srcOrd="0" destOrd="0" presId="urn:microsoft.com/office/officeart/2005/8/layout/chevron2"/>
    <dgm:cxn modelId="{26CAA2EB-D2CB-4869-9542-98B589919D8A}" type="presParOf" srcId="{5627ABC3-8A7A-4AB6-95A9-EE0CD6001EA7}" destId="{7BA4416E-FF97-48E7-B135-D29C5C2EC62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901EE7-5F28-482A-8212-102C686608A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C6EA42E9-3E31-4F4B-AEA4-BC0AE769D85B}">
      <dgm:prSet phldrT="[Text]"/>
      <dgm:spPr/>
      <dgm:t>
        <a:bodyPr/>
        <a:lstStyle/>
        <a:p>
          <a:r>
            <a:rPr lang="de-AT" dirty="0"/>
            <a:t>Privatpersonen</a:t>
          </a:r>
        </a:p>
      </dgm:t>
    </dgm:pt>
    <dgm:pt modelId="{FAB6CC4B-DC21-45E7-8423-4B351282390A}" type="parTrans" cxnId="{9E1BFB2F-77A6-4FEA-A94F-01E19C35E63C}">
      <dgm:prSet/>
      <dgm:spPr/>
      <dgm:t>
        <a:bodyPr/>
        <a:lstStyle/>
        <a:p>
          <a:endParaRPr lang="de-AT"/>
        </a:p>
      </dgm:t>
    </dgm:pt>
    <dgm:pt modelId="{BF53A2D1-A628-4BCD-8C76-62814A295067}" type="sibTrans" cxnId="{9E1BFB2F-77A6-4FEA-A94F-01E19C35E63C}">
      <dgm:prSet/>
      <dgm:spPr/>
      <dgm:t>
        <a:bodyPr/>
        <a:lstStyle/>
        <a:p>
          <a:endParaRPr lang="de-AT"/>
        </a:p>
      </dgm:t>
    </dgm:pt>
    <dgm:pt modelId="{B94459E4-2004-4837-88B1-1993BB53839C}">
      <dgm:prSet phldrT="[Text]"/>
      <dgm:spPr/>
      <dgm:t>
        <a:bodyPr/>
        <a:lstStyle/>
        <a:p>
          <a:r>
            <a:rPr lang="de-AT" dirty="0"/>
            <a:t>Externe Festplatten</a:t>
          </a:r>
        </a:p>
      </dgm:t>
    </dgm:pt>
    <dgm:pt modelId="{F4CD2276-00DE-456B-AE36-F5461D8EF97B}" type="parTrans" cxnId="{4FAE782B-A2FA-486A-90DA-3E3DE1911AA4}">
      <dgm:prSet/>
      <dgm:spPr/>
      <dgm:t>
        <a:bodyPr/>
        <a:lstStyle/>
        <a:p>
          <a:endParaRPr lang="de-AT"/>
        </a:p>
      </dgm:t>
    </dgm:pt>
    <dgm:pt modelId="{D6B50864-5B24-4E62-AE8F-4F3558D947CB}" type="sibTrans" cxnId="{4FAE782B-A2FA-486A-90DA-3E3DE1911AA4}">
      <dgm:prSet/>
      <dgm:spPr/>
      <dgm:t>
        <a:bodyPr/>
        <a:lstStyle/>
        <a:p>
          <a:endParaRPr lang="de-AT"/>
        </a:p>
      </dgm:t>
    </dgm:pt>
    <dgm:pt modelId="{E0A44F2C-8399-40F6-9767-9C2EA385694F}">
      <dgm:prSet phldrT="[Text]"/>
      <dgm:spPr/>
      <dgm:t>
        <a:bodyPr/>
        <a:lstStyle/>
        <a:p>
          <a:r>
            <a:rPr lang="de-AT" dirty="0"/>
            <a:t>Kleinere Unternehmen</a:t>
          </a:r>
        </a:p>
      </dgm:t>
    </dgm:pt>
    <dgm:pt modelId="{66FE155A-471B-4776-AE06-804B8F0BF0EE}" type="parTrans" cxnId="{E173F726-4E57-45E5-9BBF-00BA6D269130}">
      <dgm:prSet/>
      <dgm:spPr/>
      <dgm:t>
        <a:bodyPr/>
        <a:lstStyle/>
        <a:p>
          <a:endParaRPr lang="de-AT"/>
        </a:p>
      </dgm:t>
    </dgm:pt>
    <dgm:pt modelId="{4EE84B59-F2EC-4B31-ABDE-E83A0D6260F0}" type="sibTrans" cxnId="{E173F726-4E57-45E5-9BBF-00BA6D269130}">
      <dgm:prSet/>
      <dgm:spPr/>
      <dgm:t>
        <a:bodyPr/>
        <a:lstStyle/>
        <a:p>
          <a:endParaRPr lang="de-AT"/>
        </a:p>
      </dgm:t>
    </dgm:pt>
    <dgm:pt modelId="{3BDBDC3B-03E1-4F75-B121-F30979D7F106}">
      <dgm:prSet phldrT="[Text]"/>
      <dgm:spPr/>
      <dgm:t>
        <a:bodyPr/>
        <a:lstStyle/>
        <a:p>
          <a:r>
            <a:rPr lang="de-AT" dirty="0"/>
            <a:t>Datensicherung über Netzwerk bzw. </a:t>
          </a:r>
          <a:br>
            <a:rPr lang="de-AT" dirty="0"/>
          </a:br>
          <a:r>
            <a:rPr lang="de-AT" dirty="0"/>
            <a:t>Online Backup</a:t>
          </a:r>
        </a:p>
      </dgm:t>
    </dgm:pt>
    <dgm:pt modelId="{C515E70D-5BD2-424E-BDEC-5820661A8893}" type="parTrans" cxnId="{CED36FD9-40E1-485D-800D-06EC23AF9113}">
      <dgm:prSet/>
      <dgm:spPr/>
      <dgm:t>
        <a:bodyPr/>
        <a:lstStyle/>
        <a:p>
          <a:endParaRPr lang="de-AT"/>
        </a:p>
      </dgm:t>
    </dgm:pt>
    <dgm:pt modelId="{484B2219-50CB-4203-A627-73E91966D8A4}" type="sibTrans" cxnId="{CED36FD9-40E1-485D-800D-06EC23AF9113}">
      <dgm:prSet/>
      <dgm:spPr/>
      <dgm:t>
        <a:bodyPr/>
        <a:lstStyle/>
        <a:p>
          <a:endParaRPr lang="de-AT"/>
        </a:p>
      </dgm:t>
    </dgm:pt>
    <dgm:pt modelId="{AD46DD52-1253-4B02-8AB3-1BF9B1C2F5AA}">
      <dgm:prSet phldrT="[Text]"/>
      <dgm:spPr/>
      <dgm:t>
        <a:bodyPr/>
        <a:lstStyle/>
        <a:p>
          <a:r>
            <a:rPr lang="de-AT" dirty="0"/>
            <a:t>Große Unternehmen</a:t>
          </a:r>
        </a:p>
      </dgm:t>
    </dgm:pt>
    <dgm:pt modelId="{B3FA678F-894B-45EC-A2A0-3D1C50CF3A8C}" type="parTrans" cxnId="{E720EFDE-7C4B-4AB2-BDBE-5EB425F54F96}">
      <dgm:prSet/>
      <dgm:spPr/>
      <dgm:t>
        <a:bodyPr/>
        <a:lstStyle/>
        <a:p>
          <a:endParaRPr lang="de-AT"/>
        </a:p>
      </dgm:t>
    </dgm:pt>
    <dgm:pt modelId="{2CE6186F-DA5A-4261-A2AA-F34F3C2B9D5B}" type="sibTrans" cxnId="{E720EFDE-7C4B-4AB2-BDBE-5EB425F54F96}">
      <dgm:prSet/>
      <dgm:spPr/>
      <dgm:t>
        <a:bodyPr/>
        <a:lstStyle/>
        <a:p>
          <a:endParaRPr lang="de-AT"/>
        </a:p>
      </dgm:t>
    </dgm:pt>
    <dgm:pt modelId="{E0313D1A-2B28-4E56-BD4F-7D94120A69AB}">
      <dgm:prSet phldrT="[Text]"/>
      <dgm:spPr/>
      <dgm:t>
        <a:bodyPr/>
        <a:lstStyle/>
        <a:p>
          <a:r>
            <a:rPr lang="de-AT" dirty="0"/>
            <a:t>Speziell gesicherte Safes oder Räume zur feuerfesten Aufbewahrung der Sicherungskopien</a:t>
          </a:r>
          <a:br>
            <a:rPr lang="de-AT" dirty="0"/>
          </a:br>
          <a:r>
            <a:rPr lang="de-AT" dirty="0"/>
            <a:t>Aufteilung auf mehrere Standorte</a:t>
          </a:r>
        </a:p>
      </dgm:t>
    </dgm:pt>
    <dgm:pt modelId="{6DC1CCF4-55A3-4BA5-9DA6-AA3C5644BCED}" type="parTrans" cxnId="{10C5C71A-3383-43C7-9D12-242FEC427E12}">
      <dgm:prSet/>
      <dgm:spPr/>
      <dgm:t>
        <a:bodyPr/>
        <a:lstStyle/>
        <a:p>
          <a:endParaRPr lang="de-AT"/>
        </a:p>
      </dgm:t>
    </dgm:pt>
    <dgm:pt modelId="{099ED725-BB5E-4CFF-874F-026FDCF9E752}" type="sibTrans" cxnId="{10C5C71A-3383-43C7-9D12-242FEC427E12}">
      <dgm:prSet/>
      <dgm:spPr/>
      <dgm:t>
        <a:bodyPr/>
        <a:lstStyle/>
        <a:p>
          <a:endParaRPr lang="de-AT"/>
        </a:p>
      </dgm:t>
    </dgm:pt>
    <dgm:pt modelId="{7928C4C9-D235-4717-91C3-2F349A93F83E}" type="pres">
      <dgm:prSet presAssocID="{5C901EE7-5F28-482A-8212-102C686608A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62C5FF2-D5E8-42D1-8BDB-55B14025C2EF}" type="pres">
      <dgm:prSet presAssocID="{C6EA42E9-3E31-4F4B-AEA4-BC0AE769D85B}" presName="horFlow" presStyleCnt="0"/>
      <dgm:spPr/>
    </dgm:pt>
    <dgm:pt modelId="{7CD7C63D-FCFE-445D-B495-04E37A2777B7}" type="pres">
      <dgm:prSet presAssocID="{C6EA42E9-3E31-4F4B-AEA4-BC0AE769D85B}" presName="bigChev" presStyleLbl="node1" presStyleIdx="0" presStyleCnt="3"/>
      <dgm:spPr/>
    </dgm:pt>
    <dgm:pt modelId="{5B0808A3-99AF-4335-9B6C-F17C957D9805}" type="pres">
      <dgm:prSet presAssocID="{F4CD2276-00DE-456B-AE36-F5461D8EF97B}" presName="parTrans" presStyleCnt="0"/>
      <dgm:spPr/>
    </dgm:pt>
    <dgm:pt modelId="{FB3684FA-E957-483D-91E2-70DA862987D0}" type="pres">
      <dgm:prSet presAssocID="{B94459E4-2004-4837-88B1-1993BB53839C}" presName="node" presStyleLbl="alignAccFollowNode1" presStyleIdx="0" presStyleCnt="3">
        <dgm:presLayoutVars>
          <dgm:bulletEnabled val="1"/>
        </dgm:presLayoutVars>
      </dgm:prSet>
      <dgm:spPr/>
    </dgm:pt>
    <dgm:pt modelId="{2BA85EEB-686C-4FBA-80BF-3CE9EA2C6112}" type="pres">
      <dgm:prSet presAssocID="{C6EA42E9-3E31-4F4B-AEA4-BC0AE769D85B}" presName="vSp" presStyleCnt="0"/>
      <dgm:spPr/>
    </dgm:pt>
    <dgm:pt modelId="{89BE97F0-0A17-40B5-9F65-4C9E14A1217E}" type="pres">
      <dgm:prSet presAssocID="{E0A44F2C-8399-40F6-9767-9C2EA385694F}" presName="horFlow" presStyleCnt="0"/>
      <dgm:spPr/>
    </dgm:pt>
    <dgm:pt modelId="{EB94027C-562F-4DD6-AD43-27CE7E5CAEDA}" type="pres">
      <dgm:prSet presAssocID="{E0A44F2C-8399-40F6-9767-9C2EA385694F}" presName="bigChev" presStyleLbl="node1" presStyleIdx="1" presStyleCnt="3"/>
      <dgm:spPr/>
    </dgm:pt>
    <dgm:pt modelId="{568B815E-5094-4B47-AF04-CEBCB28BBD37}" type="pres">
      <dgm:prSet presAssocID="{C515E70D-5BD2-424E-BDEC-5820661A8893}" presName="parTrans" presStyleCnt="0"/>
      <dgm:spPr/>
    </dgm:pt>
    <dgm:pt modelId="{EC11AE9A-F532-4F79-A6D8-93A38C717B9F}" type="pres">
      <dgm:prSet presAssocID="{3BDBDC3B-03E1-4F75-B121-F30979D7F106}" presName="node" presStyleLbl="alignAccFollowNode1" presStyleIdx="1" presStyleCnt="3" custScaleX="127939">
        <dgm:presLayoutVars>
          <dgm:bulletEnabled val="1"/>
        </dgm:presLayoutVars>
      </dgm:prSet>
      <dgm:spPr/>
    </dgm:pt>
    <dgm:pt modelId="{A1343CD7-60E9-4470-BC2A-0EF0243E2928}" type="pres">
      <dgm:prSet presAssocID="{E0A44F2C-8399-40F6-9767-9C2EA385694F}" presName="vSp" presStyleCnt="0"/>
      <dgm:spPr/>
    </dgm:pt>
    <dgm:pt modelId="{CBB7FF1F-60D3-46E1-9F04-06F88E3DEED8}" type="pres">
      <dgm:prSet presAssocID="{AD46DD52-1253-4B02-8AB3-1BF9B1C2F5AA}" presName="horFlow" presStyleCnt="0"/>
      <dgm:spPr/>
    </dgm:pt>
    <dgm:pt modelId="{68F523D0-49C4-460F-82EC-FB22746A1FF3}" type="pres">
      <dgm:prSet presAssocID="{AD46DD52-1253-4B02-8AB3-1BF9B1C2F5AA}" presName="bigChev" presStyleLbl="node1" presStyleIdx="2" presStyleCnt="3"/>
      <dgm:spPr/>
    </dgm:pt>
    <dgm:pt modelId="{AA8A94E3-0A6B-4F2D-8E2F-985930ACF926}" type="pres">
      <dgm:prSet presAssocID="{6DC1CCF4-55A3-4BA5-9DA6-AA3C5644BCED}" presName="parTrans" presStyleCnt="0"/>
      <dgm:spPr/>
    </dgm:pt>
    <dgm:pt modelId="{DBB03828-DA67-4003-BD91-46757DCB7AC9}" type="pres">
      <dgm:prSet presAssocID="{E0313D1A-2B28-4E56-BD4F-7D94120A69AB}" presName="node" presStyleLbl="alignAccFollowNode1" presStyleIdx="2" presStyleCnt="3" custScaleX="182096">
        <dgm:presLayoutVars>
          <dgm:bulletEnabled val="1"/>
        </dgm:presLayoutVars>
      </dgm:prSet>
      <dgm:spPr/>
    </dgm:pt>
  </dgm:ptLst>
  <dgm:cxnLst>
    <dgm:cxn modelId="{58C7B418-3A10-48C1-8825-55651ACC4F19}" type="presOf" srcId="{3BDBDC3B-03E1-4F75-B121-F30979D7F106}" destId="{EC11AE9A-F532-4F79-A6D8-93A38C717B9F}" srcOrd="0" destOrd="0" presId="urn:microsoft.com/office/officeart/2005/8/layout/lProcess3"/>
    <dgm:cxn modelId="{76F3331A-6CA2-43CF-86D2-8201F8FC8556}" type="presOf" srcId="{AD46DD52-1253-4B02-8AB3-1BF9B1C2F5AA}" destId="{68F523D0-49C4-460F-82EC-FB22746A1FF3}" srcOrd="0" destOrd="0" presId="urn:microsoft.com/office/officeart/2005/8/layout/lProcess3"/>
    <dgm:cxn modelId="{10C5C71A-3383-43C7-9D12-242FEC427E12}" srcId="{AD46DD52-1253-4B02-8AB3-1BF9B1C2F5AA}" destId="{E0313D1A-2B28-4E56-BD4F-7D94120A69AB}" srcOrd="0" destOrd="0" parTransId="{6DC1CCF4-55A3-4BA5-9DA6-AA3C5644BCED}" sibTransId="{099ED725-BB5E-4CFF-874F-026FDCF9E752}"/>
    <dgm:cxn modelId="{E173F726-4E57-45E5-9BBF-00BA6D269130}" srcId="{5C901EE7-5F28-482A-8212-102C686608A6}" destId="{E0A44F2C-8399-40F6-9767-9C2EA385694F}" srcOrd="1" destOrd="0" parTransId="{66FE155A-471B-4776-AE06-804B8F0BF0EE}" sibTransId="{4EE84B59-F2EC-4B31-ABDE-E83A0D6260F0}"/>
    <dgm:cxn modelId="{4FAE782B-A2FA-486A-90DA-3E3DE1911AA4}" srcId="{C6EA42E9-3E31-4F4B-AEA4-BC0AE769D85B}" destId="{B94459E4-2004-4837-88B1-1993BB53839C}" srcOrd="0" destOrd="0" parTransId="{F4CD2276-00DE-456B-AE36-F5461D8EF97B}" sibTransId="{D6B50864-5B24-4E62-AE8F-4F3558D947CB}"/>
    <dgm:cxn modelId="{9E1BFB2F-77A6-4FEA-A94F-01E19C35E63C}" srcId="{5C901EE7-5F28-482A-8212-102C686608A6}" destId="{C6EA42E9-3E31-4F4B-AEA4-BC0AE769D85B}" srcOrd="0" destOrd="0" parTransId="{FAB6CC4B-DC21-45E7-8423-4B351282390A}" sibTransId="{BF53A2D1-A628-4BCD-8C76-62814A295067}"/>
    <dgm:cxn modelId="{F8F2F23C-2C8F-49CB-A7CC-C3BF898C3550}" type="presOf" srcId="{E0A44F2C-8399-40F6-9767-9C2EA385694F}" destId="{EB94027C-562F-4DD6-AD43-27CE7E5CAEDA}" srcOrd="0" destOrd="0" presId="urn:microsoft.com/office/officeart/2005/8/layout/lProcess3"/>
    <dgm:cxn modelId="{41056163-8373-4FEC-937A-874A5F867216}" type="presOf" srcId="{E0313D1A-2B28-4E56-BD4F-7D94120A69AB}" destId="{DBB03828-DA67-4003-BD91-46757DCB7AC9}" srcOrd="0" destOrd="0" presId="urn:microsoft.com/office/officeart/2005/8/layout/lProcess3"/>
    <dgm:cxn modelId="{6BFF4963-2600-4DF5-907F-E45E82D41528}" type="presOf" srcId="{C6EA42E9-3E31-4F4B-AEA4-BC0AE769D85B}" destId="{7CD7C63D-FCFE-445D-B495-04E37A2777B7}" srcOrd="0" destOrd="0" presId="urn:microsoft.com/office/officeart/2005/8/layout/lProcess3"/>
    <dgm:cxn modelId="{CA32174D-DF8E-4EF6-8BD9-4A1487D7ED85}" type="presOf" srcId="{5C901EE7-5F28-482A-8212-102C686608A6}" destId="{7928C4C9-D235-4717-91C3-2F349A93F83E}" srcOrd="0" destOrd="0" presId="urn:microsoft.com/office/officeart/2005/8/layout/lProcess3"/>
    <dgm:cxn modelId="{A7776770-6038-49B6-843F-8712B6DEF025}" type="presOf" srcId="{B94459E4-2004-4837-88B1-1993BB53839C}" destId="{FB3684FA-E957-483D-91E2-70DA862987D0}" srcOrd="0" destOrd="0" presId="urn:microsoft.com/office/officeart/2005/8/layout/lProcess3"/>
    <dgm:cxn modelId="{CED36FD9-40E1-485D-800D-06EC23AF9113}" srcId="{E0A44F2C-8399-40F6-9767-9C2EA385694F}" destId="{3BDBDC3B-03E1-4F75-B121-F30979D7F106}" srcOrd="0" destOrd="0" parTransId="{C515E70D-5BD2-424E-BDEC-5820661A8893}" sibTransId="{484B2219-50CB-4203-A627-73E91966D8A4}"/>
    <dgm:cxn modelId="{E720EFDE-7C4B-4AB2-BDBE-5EB425F54F96}" srcId="{5C901EE7-5F28-482A-8212-102C686608A6}" destId="{AD46DD52-1253-4B02-8AB3-1BF9B1C2F5AA}" srcOrd="2" destOrd="0" parTransId="{B3FA678F-894B-45EC-A2A0-3D1C50CF3A8C}" sibTransId="{2CE6186F-DA5A-4261-A2AA-F34F3C2B9D5B}"/>
    <dgm:cxn modelId="{1E98FD4C-68DF-4269-8F5E-48BD00F5C354}" type="presParOf" srcId="{7928C4C9-D235-4717-91C3-2F349A93F83E}" destId="{462C5FF2-D5E8-42D1-8BDB-55B14025C2EF}" srcOrd="0" destOrd="0" presId="urn:microsoft.com/office/officeart/2005/8/layout/lProcess3"/>
    <dgm:cxn modelId="{AB429B12-9DCA-4E6F-8DF0-9A028AEAA14D}" type="presParOf" srcId="{462C5FF2-D5E8-42D1-8BDB-55B14025C2EF}" destId="{7CD7C63D-FCFE-445D-B495-04E37A2777B7}" srcOrd="0" destOrd="0" presId="urn:microsoft.com/office/officeart/2005/8/layout/lProcess3"/>
    <dgm:cxn modelId="{769FB862-74B3-4A24-B0C7-2E4CDD75C582}" type="presParOf" srcId="{462C5FF2-D5E8-42D1-8BDB-55B14025C2EF}" destId="{5B0808A3-99AF-4335-9B6C-F17C957D9805}" srcOrd="1" destOrd="0" presId="urn:microsoft.com/office/officeart/2005/8/layout/lProcess3"/>
    <dgm:cxn modelId="{7EB4556C-1C47-4ECD-8BB5-78580D5C7489}" type="presParOf" srcId="{462C5FF2-D5E8-42D1-8BDB-55B14025C2EF}" destId="{FB3684FA-E957-483D-91E2-70DA862987D0}" srcOrd="2" destOrd="0" presId="urn:microsoft.com/office/officeart/2005/8/layout/lProcess3"/>
    <dgm:cxn modelId="{D1BCED70-D5C8-4D22-B746-E51CBABF9924}" type="presParOf" srcId="{7928C4C9-D235-4717-91C3-2F349A93F83E}" destId="{2BA85EEB-686C-4FBA-80BF-3CE9EA2C6112}" srcOrd="1" destOrd="0" presId="urn:microsoft.com/office/officeart/2005/8/layout/lProcess3"/>
    <dgm:cxn modelId="{6E2868DB-569A-459E-83FA-10692F234108}" type="presParOf" srcId="{7928C4C9-D235-4717-91C3-2F349A93F83E}" destId="{89BE97F0-0A17-40B5-9F65-4C9E14A1217E}" srcOrd="2" destOrd="0" presId="urn:microsoft.com/office/officeart/2005/8/layout/lProcess3"/>
    <dgm:cxn modelId="{2F6FA6BA-0C98-4BDE-927C-42CF8E580A38}" type="presParOf" srcId="{89BE97F0-0A17-40B5-9F65-4C9E14A1217E}" destId="{EB94027C-562F-4DD6-AD43-27CE7E5CAEDA}" srcOrd="0" destOrd="0" presId="urn:microsoft.com/office/officeart/2005/8/layout/lProcess3"/>
    <dgm:cxn modelId="{A30CF2FA-726B-408D-BD04-7CB6548BAEF3}" type="presParOf" srcId="{89BE97F0-0A17-40B5-9F65-4C9E14A1217E}" destId="{568B815E-5094-4B47-AF04-CEBCB28BBD37}" srcOrd="1" destOrd="0" presId="urn:microsoft.com/office/officeart/2005/8/layout/lProcess3"/>
    <dgm:cxn modelId="{DBE3BB4C-243E-4CDD-A9D3-2684EBBBDCFB}" type="presParOf" srcId="{89BE97F0-0A17-40B5-9F65-4C9E14A1217E}" destId="{EC11AE9A-F532-4F79-A6D8-93A38C717B9F}" srcOrd="2" destOrd="0" presId="urn:microsoft.com/office/officeart/2005/8/layout/lProcess3"/>
    <dgm:cxn modelId="{8B29BC82-4A88-483F-9859-F77BEC42160D}" type="presParOf" srcId="{7928C4C9-D235-4717-91C3-2F349A93F83E}" destId="{A1343CD7-60E9-4470-BC2A-0EF0243E2928}" srcOrd="3" destOrd="0" presId="urn:microsoft.com/office/officeart/2005/8/layout/lProcess3"/>
    <dgm:cxn modelId="{A5763D2D-A302-4B93-AF9B-7A21851AC8E3}" type="presParOf" srcId="{7928C4C9-D235-4717-91C3-2F349A93F83E}" destId="{CBB7FF1F-60D3-46E1-9F04-06F88E3DEED8}" srcOrd="4" destOrd="0" presId="urn:microsoft.com/office/officeart/2005/8/layout/lProcess3"/>
    <dgm:cxn modelId="{27315089-6A10-46CF-8CC1-06F4D54C4BBF}" type="presParOf" srcId="{CBB7FF1F-60D3-46E1-9F04-06F88E3DEED8}" destId="{68F523D0-49C4-460F-82EC-FB22746A1FF3}" srcOrd="0" destOrd="0" presId="urn:microsoft.com/office/officeart/2005/8/layout/lProcess3"/>
    <dgm:cxn modelId="{69DA2A7C-EF7B-4333-930E-0BF4228C3F87}" type="presParOf" srcId="{CBB7FF1F-60D3-46E1-9F04-06F88E3DEED8}" destId="{AA8A94E3-0A6B-4F2D-8E2F-985930ACF926}" srcOrd="1" destOrd="0" presId="urn:microsoft.com/office/officeart/2005/8/layout/lProcess3"/>
    <dgm:cxn modelId="{5468E0BA-6615-4C5D-8898-3494CC111ACD}" type="presParOf" srcId="{CBB7FF1F-60D3-46E1-9F04-06F88E3DEED8}" destId="{DBB03828-DA67-4003-BD91-46757DCB7AC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5832BA-0A81-4E2C-BBB6-B719C6435FB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F0B0F4E5-0210-4F5B-B922-345AFCAA3E8E}">
      <dgm:prSet phldrT="[Text]" phldr="1"/>
      <dgm:spPr/>
      <dgm:t>
        <a:bodyPr/>
        <a:lstStyle/>
        <a:p>
          <a:endParaRPr lang="de-AT" dirty="0"/>
        </a:p>
      </dgm:t>
    </dgm:pt>
    <dgm:pt modelId="{1F82F23F-1EE7-46AC-9AE9-97011EF87705}" type="parTrans" cxnId="{ED242B51-6041-4050-8509-DDC0201C2986}">
      <dgm:prSet/>
      <dgm:spPr/>
      <dgm:t>
        <a:bodyPr/>
        <a:lstStyle/>
        <a:p>
          <a:endParaRPr lang="de-AT"/>
        </a:p>
      </dgm:t>
    </dgm:pt>
    <dgm:pt modelId="{3EACB3A2-11A1-4F13-83A2-456848D13CCF}" type="sibTrans" cxnId="{ED242B51-6041-4050-8509-DDC0201C2986}">
      <dgm:prSet/>
      <dgm:spPr/>
      <dgm:t>
        <a:bodyPr/>
        <a:lstStyle/>
        <a:p>
          <a:endParaRPr lang="de-AT"/>
        </a:p>
      </dgm:t>
    </dgm:pt>
    <dgm:pt modelId="{D431EB35-BBE4-4411-97B8-5932C12F8E82}">
      <dgm:prSet phldrT="[Text]" phldr="1"/>
      <dgm:spPr/>
      <dgm:t>
        <a:bodyPr/>
        <a:lstStyle/>
        <a:p>
          <a:endParaRPr lang="de-AT"/>
        </a:p>
      </dgm:t>
    </dgm:pt>
    <dgm:pt modelId="{38298E1E-5E04-454A-91E6-B77D4F5AB7A0}" type="parTrans" cxnId="{8050EE24-3FA0-4A69-BE14-0542319C7118}">
      <dgm:prSet/>
      <dgm:spPr/>
      <dgm:t>
        <a:bodyPr/>
        <a:lstStyle/>
        <a:p>
          <a:endParaRPr lang="de-AT"/>
        </a:p>
      </dgm:t>
    </dgm:pt>
    <dgm:pt modelId="{C79DCD62-41DB-4A03-BC81-41068EE16230}" type="sibTrans" cxnId="{8050EE24-3FA0-4A69-BE14-0542319C7118}">
      <dgm:prSet/>
      <dgm:spPr/>
      <dgm:t>
        <a:bodyPr/>
        <a:lstStyle/>
        <a:p>
          <a:endParaRPr lang="de-AT"/>
        </a:p>
      </dgm:t>
    </dgm:pt>
    <dgm:pt modelId="{DC5AABC7-8958-49C6-B12C-F5D1CF152BAD}">
      <dgm:prSet phldrT="[Text]" phldr="1"/>
      <dgm:spPr/>
      <dgm:t>
        <a:bodyPr/>
        <a:lstStyle/>
        <a:p>
          <a:endParaRPr lang="de-AT" dirty="0"/>
        </a:p>
      </dgm:t>
    </dgm:pt>
    <dgm:pt modelId="{16FF779A-9605-4FF9-8F4A-C642152A3940}" type="parTrans" cxnId="{7C24FA79-E56A-4317-924F-C01C7D200894}">
      <dgm:prSet/>
      <dgm:spPr/>
      <dgm:t>
        <a:bodyPr/>
        <a:lstStyle/>
        <a:p>
          <a:endParaRPr lang="de-AT"/>
        </a:p>
      </dgm:t>
    </dgm:pt>
    <dgm:pt modelId="{EBD03FFD-705B-43DB-A5B5-B1FE23C2E9DE}" type="sibTrans" cxnId="{7C24FA79-E56A-4317-924F-C01C7D200894}">
      <dgm:prSet/>
      <dgm:spPr/>
      <dgm:t>
        <a:bodyPr/>
        <a:lstStyle/>
        <a:p>
          <a:endParaRPr lang="de-AT"/>
        </a:p>
      </dgm:t>
    </dgm:pt>
    <dgm:pt modelId="{8175B188-7C8D-460C-9FB4-10396BFFCE7E}">
      <dgm:prSet/>
      <dgm:spPr/>
      <dgm:t>
        <a:bodyPr/>
        <a:lstStyle/>
        <a:p>
          <a:endParaRPr lang="de-AT" dirty="0"/>
        </a:p>
      </dgm:t>
    </dgm:pt>
    <dgm:pt modelId="{2A9D6C3A-05D0-48FA-9E97-545AF66CB983}" type="parTrans" cxnId="{2B3D39D0-14DD-4664-AA08-58FF8C990FCE}">
      <dgm:prSet/>
      <dgm:spPr/>
      <dgm:t>
        <a:bodyPr/>
        <a:lstStyle/>
        <a:p>
          <a:endParaRPr lang="de-AT"/>
        </a:p>
      </dgm:t>
    </dgm:pt>
    <dgm:pt modelId="{86B4A9A3-D93E-4645-BD2E-95DE8E8E5F10}" type="sibTrans" cxnId="{2B3D39D0-14DD-4664-AA08-58FF8C990FCE}">
      <dgm:prSet/>
      <dgm:spPr/>
      <dgm:t>
        <a:bodyPr/>
        <a:lstStyle/>
        <a:p>
          <a:endParaRPr lang="de-AT"/>
        </a:p>
      </dgm:t>
    </dgm:pt>
    <dgm:pt modelId="{6877C885-361F-4850-B5EC-AFBB88364C0C}" type="pres">
      <dgm:prSet presAssocID="{855832BA-0A81-4E2C-BBB6-B719C6435FB5}" presName="Name0" presStyleCnt="0">
        <dgm:presLayoutVars>
          <dgm:chMax val="7"/>
          <dgm:chPref val="7"/>
          <dgm:dir/>
        </dgm:presLayoutVars>
      </dgm:prSet>
      <dgm:spPr/>
    </dgm:pt>
    <dgm:pt modelId="{F7121BCB-513A-4D8F-88D4-19F7249E9A0A}" type="pres">
      <dgm:prSet presAssocID="{855832BA-0A81-4E2C-BBB6-B719C6435FB5}" presName="Name1" presStyleCnt="0"/>
      <dgm:spPr/>
    </dgm:pt>
    <dgm:pt modelId="{89F854C6-D2F1-4A3B-8BCB-743727EBB2DD}" type="pres">
      <dgm:prSet presAssocID="{855832BA-0A81-4E2C-BBB6-B719C6435FB5}" presName="cycle" presStyleCnt="0"/>
      <dgm:spPr/>
    </dgm:pt>
    <dgm:pt modelId="{8330009C-F8FF-45C7-8A4F-1C6102B92850}" type="pres">
      <dgm:prSet presAssocID="{855832BA-0A81-4E2C-BBB6-B719C6435FB5}" presName="srcNode" presStyleLbl="node1" presStyleIdx="0" presStyleCnt="4"/>
      <dgm:spPr/>
    </dgm:pt>
    <dgm:pt modelId="{FBB79A27-14C3-4318-B7E3-D755541A87C8}" type="pres">
      <dgm:prSet presAssocID="{855832BA-0A81-4E2C-BBB6-B719C6435FB5}" presName="conn" presStyleLbl="parChTrans1D2" presStyleIdx="0" presStyleCnt="1"/>
      <dgm:spPr/>
    </dgm:pt>
    <dgm:pt modelId="{B293F033-A356-419B-8FAB-05AA65D85A39}" type="pres">
      <dgm:prSet presAssocID="{855832BA-0A81-4E2C-BBB6-B719C6435FB5}" presName="extraNode" presStyleLbl="node1" presStyleIdx="0" presStyleCnt="4"/>
      <dgm:spPr/>
    </dgm:pt>
    <dgm:pt modelId="{F3EC697A-85E2-4857-A1D4-CB15C8435602}" type="pres">
      <dgm:prSet presAssocID="{855832BA-0A81-4E2C-BBB6-B719C6435FB5}" presName="dstNode" presStyleLbl="node1" presStyleIdx="0" presStyleCnt="4"/>
      <dgm:spPr/>
    </dgm:pt>
    <dgm:pt modelId="{EFCD7510-3CCC-48FE-A826-B5C51284052F}" type="pres">
      <dgm:prSet presAssocID="{F0B0F4E5-0210-4F5B-B922-345AFCAA3E8E}" presName="text_1" presStyleLbl="node1" presStyleIdx="0" presStyleCnt="4">
        <dgm:presLayoutVars>
          <dgm:bulletEnabled val="1"/>
        </dgm:presLayoutVars>
      </dgm:prSet>
      <dgm:spPr/>
    </dgm:pt>
    <dgm:pt modelId="{AE7F2BF0-A51F-42AE-A302-96D382189F68}" type="pres">
      <dgm:prSet presAssocID="{F0B0F4E5-0210-4F5B-B922-345AFCAA3E8E}" presName="accent_1" presStyleCnt="0"/>
      <dgm:spPr/>
    </dgm:pt>
    <dgm:pt modelId="{05601266-461B-4701-8256-9FA1A7CC3C40}" type="pres">
      <dgm:prSet presAssocID="{F0B0F4E5-0210-4F5B-B922-345AFCAA3E8E}" presName="accentRepeatNode" presStyleLbl="solidFgAcc1" presStyleIdx="0" presStyleCnt="4"/>
      <dgm:spPr/>
    </dgm:pt>
    <dgm:pt modelId="{F9B1CA93-91E5-400A-966A-666704A9388B}" type="pres">
      <dgm:prSet presAssocID="{D431EB35-BBE4-4411-97B8-5932C12F8E82}" presName="text_2" presStyleLbl="node1" presStyleIdx="1" presStyleCnt="4">
        <dgm:presLayoutVars>
          <dgm:bulletEnabled val="1"/>
        </dgm:presLayoutVars>
      </dgm:prSet>
      <dgm:spPr/>
    </dgm:pt>
    <dgm:pt modelId="{83C1C801-7DCB-41A3-9953-4DFF01D75193}" type="pres">
      <dgm:prSet presAssocID="{D431EB35-BBE4-4411-97B8-5932C12F8E82}" presName="accent_2" presStyleCnt="0"/>
      <dgm:spPr/>
    </dgm:pt>
    <dgm:pt modelId="{84B7D14A-C511-499D-BEDC-A1FFB9D8C11C}" type="pres">
      <dgm:prSet presAssocID="{D431EB35-BBE4-4411-97B8-5932C12F8E82}" presName="accentRepeatNode" presStyleLbl="solidFgAcc1" presStyleIdx="1" presStyleCnt="4"/>
      <dgm:spPr/>
    </dgm:pt>
    <dgm:pt modelId="{C82DEFC2-A3A8-4F84-99E8-538A7F584223}" type="pres">
      <dgm:prSet presAssocID="{DC5AABC7-8958-49C6-B12C-F5D1CF152BAD}" presName="text_3" presStyleLbl="node1" presStyleIdx="2" presStyleCnt="4">
        <dgm:presLayoutVars>
          <dgm:bulletEnabled val="1"/>
        </dgm:presLayoutVars>
      </dgm:prSet>
      <dgm:spPr/>
    </dgm:pt>
    <dgm:pt modelId="{11A2D6A1-272B-44D2-B7BA-66A0AC10E23A}" type="pres">
      <dgm:prSet presAssocID="{DC5AABC7-8958-49C6-B12C-F5D1CF152BAD}" presName="accent_3" presStyleCnt="0"/>
      <dgm:spPr/>
    </dgm:pt>
    <dgm:pt modelId="{FDA51A29-8F8F-4B2A-ACEC-002248AD2201}" type="pres">
      <dgm:prSet presAssocID="{DC5AABC7-8958-49C6-B12C-F5D1CF152BAD}" presName="accentRepeatNode" presStyleLbl="solidFgAcc1" presStyleIdx="2" presStyleCnt="4"/>
      <dgm:spPr/>
    </dgm:pt>
    <dgm:pt modelId="{444B5A54-3841-40FE-90FA-15BCA0314FE2}" type="pres">
      <dgm:prSet presAssocID="{8175B188-7C8D-460C-9FB4-10396BFFCE7E}" presName="text_4" presStyleLbl="node1" presStyleIdx="3" presStyleCnt="4">
        <dgm:presLayoutVars>
          <dgm:bulletEnabled val="1"/>
        </dgm:presLayoutVars>
      </dgm:prSet>
      <dgm:spPr/>
    </dgm:pt>
    <dgm:pt modelId="{B6F1D864-09B0-4C5F-8683-593C463086FD}" type="pres">
      <dgm:prSet presAssocID="{8175B188-7C8D-460C-9FB4-10396BFFCE7E}" presName="accent_4" presStyleCnt="0"/>
      <dgm:spPr/>
    </dgm:pt>
    <dgm:pt modelId="{8659CD92-225E-485B-9F59-A7FF9E8AC3D2}" type="pres">
      <dgm:prSet presAssocID="{8175B188-7C8D-460C-9FB4-10396BFFCE7E}" presName="accentRepeatNode" presStyleLbl="solidFgAcc1" presStyleIdx="3" presStyleCnt="4"/>
      <dgm:spPr/>
    </dgm:pt>
  </dgm:ptLst>
  <dgm:cxnLst>
    <dgm:cxn modelId="{37D12218-EBF9-4D55-B4E0-1B335F9CFB4B}" type="presOf" srcId="{855832BA-0A81-4E2C-BBB6-B719C6435FB5}" destId="{6877C885-361F-4850-B5EC-AFBB88364C0C}" srcOrd="0" destOrd="0" presId="urn:microsoft.com/office/officeart/2008/layout/VerticalCurvedList"/>
    <dgm:cxn modelId="{8050EE24-3FA0-4A69-BE14-0542319C7118}" srcId="{855832BA-0A81-4E2C-BBB6-B719C6435FB5}" destId="{D431EB35-BBE4-4411-97B8-5932C12F8E82}" srcOrd="1" destOrd="0" parTransId="{38298E1E-5E04-454A-91E6-B77D4F5AB7A0}" sibTransId="{C79DCD62-41DB-4A03-BC81-41068EE16230}"/>
    <dgm:cxn modelId="{8839D131-19DF-46E5-A071-7ABA927D50E4}" type="presOf" srcId="{F0B0F4E5-0210-4F5B-B922-345AFCAA3E8E}" destId="{EFCD7510-3CCC-48FE-A826-B5C51284052F}" srcOrd="0" destOrd="0" presId="urn:microsoft.com/office/officeart/2008/layout/VerticalCurvedList"/>
    <dgm:cxn modelId="{654F746C-2805-4DA3-B0F1-4AE2C0A821F9}" type="presOf" srcId="{8175B188-7C8D-460C-9FB4-10396BFFCE7E}" destId="{444B5A54-3841-40FE-90FA-15BCA0314FE2}" srcOrd="0" destOrd="0" presId="urn:microsoft.com/office/officeart/2008/layout/VerticalCurvedList"/>
    <dgm:cxn modelId="{9855E64D-77D6-430D-B994-D5D939DC5A02}" type="presOf" srcId="{DC5AABC7-8958-49C6-B12C-F5D1CF152BAD}" destId="{C82DEFC2-A3A8-4F84-99E8-538A7F584223}" srcOrd="0" destOrd="0" presId="urn:microsoft.com/office/officeart/2008/layout/VerticalCurvedList"/>
    <dgm:cxn modelId="{ED242B51-6041-4050-8509-DDC0201C2986}" srcId="{855832BA-0A81-4E2C-BBB6-B719C6435FB5}" destId="{F0B0F4E5-0210-4F5B-B922-345AFCAA3E8E}" srcOrd="0" destOrd="0" parTransId="{1F82F23F-1EE7-46AC-9AE9-97011EF87705}" sibTransId="{3EACB3A2-11A1-4F13-83A2-456848D13CCF}"/>
    <dgm:cxn modelId="{B60C7072-8C3C-4D36-8EC9-4EE264CA4D0C}" type="presOf" srcId="{3EACB3A2-11A1-4F13-83A2-456848D13CCF}" destId="{FBB79A27-14C3-4318-B7E3-D755541A87C8}" srcOrd="0" destOrd="0" presId="urn:microsoft.com/office/officeart/2008/layout/VerticalCurvedList"/>
    <dgm:cxn modelId="{7C24FA79-E56A-4317-924F-C01C7D200894}" srcId="{855832BA-0A81-4E2C-BBB6-B719C6435FB5}" destId="{DC5AABC7-8958-49C6-B12C-F5D1CF152BAD}" srcOrd="2" destOrd="0" parTransId="{16FF779A-9605-4FF9-8F4A-C642152A3940}" sibTransId="{EBD03FFD-705B-43DB-A5B5-B1FE23C2E9DE}"/>
    <dgm:cxn modelId="{0BD4F87D-8632-429B-8A90-103DBF41069D}" type="presOf" srcId="{D431EB35-BBE4-4411-97B8-5932C12F8E82}" destId="{F9B1CA93-91E5-400A-966A-666704A9388B}" srcOrd="0" destOrd="0" presId="urn:microsoft.com/office/officeart/2008/layout/VerticalCurvedList"/>
    <dgm:cxn modelId="{2B3D39D0-14DD-4664-AA08-58FF8C990FCE}" srcId="{855832BA-0A81-4E2C-BBB6-B719C6435FB5}" destId="{8175B188-7C8D-460C-9FB4-10396BFFCE7E}" srcOrd="3" destOrd="0" parTransId="{2A9D6C3A-05D0-48FA-9E97-545AF66CB983}" sibTransId="{86B4A9A3-D93E-4645-BD2E-95DE8E8E5F10}"/>
    <dgm:cxn modelId="{A1FADF6F-5251-48A3-BF21-CF78627C23E6}" type="presParOf" srcId="{6877C885-361F-4850-B5EC-AFBB88364C0C}" destId="{F7121BCB-513A-4D8F-88D4-19F7249E9A0A}" srcOrd="0" destOrd="0" presId="urn:microsoft.com/office/officeart/2008/layout/VerticalCurvedList"/>
    <dgm:cxn modelId="{F5786DCA-95BE-4418-8363-1EEE1EB62610}" type="presParOf" srcId="{F7121BCB-513A-4D8F-88D4-19F7249E9A0A}" destId="{89F854C6-D2F1-4A3B-8BCB-743727EBB2DD}" srcOrd="0" destOrd="0" presId="urn:microsoft.com/office/officeart/2008/layout/VerticalCurvedList"/>
    <dgm:cxn modelId="{3B0DB73B-6483-45DA-91E7-89EA513BE60D}" type="presParOf" srcId="{89F854C6-D2F1-4A3B-8BCB-743727EBB2DD}" destId="{8330009C-F8FF-45C7-8A4F-1C6102B92850}" srcOrd="0" destOrd="0" presId="urn:microsoft.com/office/officeart/2008/layout/VerticalCurvedList"/>
    <dgm:cxn modelId="{9A98D1FE-0F00-4E5C-B743-8F2888801FA6}" type="presParOf" srcId="{89F854C6-D2F1-4A3B-8BCB-743727EBB2DD}" destId="{FBB79A27-14C3-4318-B7E3-D755541A87C8}" srcOrd="1" destOrd="0" presId="urn:microsoft.com/office/officeart/2008/layout/VerticalCurvedList"/>
    <dgm:cxn modelId="{8095A697-F548-4AFA-B409-5EB099861CCF}" type="presParOf" srcId="{89F854C6-D2F1-4A3B-8BCB-743727EBB2DD}" destId="{B293F033-A356-419B-8FAB-05AA65D85A39}" srcOrd="2" destOrd="0" presId="urn:microsoft.com/office/officeart/2008/layout/VerticalCurvedList"/>
    <dgm:cxn modelId="{915DFA4D-1FA4-4799-9DB3-14ABF4FEC865}" type="presParOf" srcId="{89F854C6-D2F1-4A3B-8BCB-743727EBB2DD}" destId="{F3EC697A-85E2-4857-A1D4-CB15C8435602}" srcOrd="3" destOrd="0" presId="urn:microsoft.com/office/officeart/2008/layout/VerticalCurvedList"/>
    <dgm:cxn modelId="{18E76A07-16E7-4DFC-A12B-69C120139316}" type="presParOf" srcId="{F7121BCB-513A-4D8F-88D4-19F7249E9A0A}" destId="{EFCD7510-3CCC-48FE-A826-B5C51284052F}" srcOrd="1" destOrd="0" presId="urn:microsoft.com/office/officeart/2008/layout/VerticalCurvedList"/>
    <dgm:cxn modelId="{BCF2A15D-C724-46EF-A84D-FD64BD357AA2}" type="presParOf" srcId="{F7121BCB-513A-4D8F-88D4-19F7249E9A0A}" destId="{AE7F2BF0-A51F-42AE-A302-96D382189F68}" srcOrd="2" destOrd="0" presId="urn:microsoft.com/office/officeart/2008/layout/VerticalCurvedList"/>
    <dgm:cxn modelId="{D5A602F4-B9CA-4258-9EDB-DB2969F0DBD5}" type="presParOf" srcId="{AE7F2BF0-A51F-42AE-A302-96D382189F68}" destId="{05601266-461B-4701-8256-9FA1A7CC3C40}" srcOrd="0" destOrd="0" presId="urn:microsoft.com/office/officeart/2008/layout/VerticalCurvedList"/>
    <dgm:cxn modelId="{2A413BBF-3B4A-4331-A930-551CEAF42DD0}" type="presParOf" srcId="{F7121BCB-513A-4D8F-88D4-19F7249E9A0A}" destId="{F9B1CA93-91E5-400A-966A-666704A9388B}" srcOrd="3" destOrd="0" presId="urn:microsoft.com/office/officeart/2008/layout/VerticalCurvedList"/>
    <dgm:cxn modelId="{9EC38EE9-EDC8-40F3-9906-F170BE682E99}" type="presParOf" srcId="{F7121BCB-513A-4D8F-88D4-19F7249E9A0A}" destId="{83C1C801-7DCB-41A3-9953-4DFF01D75193}" srcOrd="4" destOrd="0" presId="urn:microsoft.com/office/officeart/2008/layout/VerticalCurvedList"/>
    <dgm:cxn modelId="{27AE05E5-8048-43ED-9DAD-C935578B5B47}" type="presParOf" srcId="{83C1C801-7DCB-41A3-9953-4DFF01D75193}" destId="{84B7D14A-C511-499D-BEDC-A1FFB9D8C11C}" srcOrd="0" destOrd="0" presId="urn:microsoft.com/office/officeart/2008/layout/VerticalCurvedList"/>
    <dgm:cxn modelId="{F15D377B-012B-449E-A56C-8BF0D81C736B}" type="presParOf" srcId="{F7121BCB-513A-4D8F-88D4-19F7249E9A0A}" destId="{C82DEFC2-A3A8-4F84-99E8-538A7F584223}" srcOrd="5" destOrd="0" presId="urn:microsoft.com/office/officeart/2008/layout/VerticalCurvedList"/>
    <dgm:cxn modelId="{7848E67A-2A65-40D0-A11F-2E0FB3C29FF0}" type="presParOf" srcId="{F7121BCB-513A-4D8F-88D4-19F7249E9A0A}" destId="{11A2D6A1-272B-44D2-B7BA-66A0AC10E23A}" srcOrd="6" destOrd="0" presId="urn:microsoft.com/office/officeart/2008/layout/VerticalCurvedList"/>
    <dgm:cxn modelId="{CF9ED99C-E5EA-4079-B2C5-B5A790A79E5F}" type="presParOf" srcId="{11A2D6A1-272B-44D2-B7BA-66A0AC10E23A}" destId="{FDA51A29-8F8F-4B2A-ACEC-002248AD2201}" srcOrd="0" destOrd="0" presId="urn:microsoft.com/office/officeart/2008/layout/VerticalCurvedList"/>
    <dgm:cxn modelId="{C6BA4B4B-AC11-4413-8034-69B01FAD3B3B}" type="presParOf" srcId="{F7121BCB-513A-4D8F-88D4-19F7249E9A0A}" destId="{444B5A54-3841-40FE-90FA-15BCA0314FE2}" srcOrd="7" destOrd="0" presId="urn:microsoft.com/office/officeart/2008/layout/VerticalCurvedList"/>
    <dgm:cxn modelId="{5AC557DB-AA4E-41C9-BC9D-8FE9614D81BB}" type="presParOf" srcId="{F7121BCB-513A-4D8F-88D4-19F7249E9A0A}" destId="{B6F1D864-09B0-4C5F-8683-593C463086FD}" srcOrd="8" destOrd="0" presId="urn:microsoft.com/office/officeart/2008/layout/VerticalCurvedList"/>
    <dgm:cxn modelId="{FE43B31B-50B2-44F3-8302-E4DC13E0B469}" type="presParOf" srcId="{B6F1D864-09B0-4C5F-8683-593C463086FD}" destId="{8659CD92-225E-485B-9F59-A7FF9E8AC3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91E3E-CC52-4FB2-926A-D55746CB5CA2}">
      <dsp:nvSpPr>
        <dsp:cNvPr id="0" name=""/>
        <dsp:cNvSpPr/>
      </dsp:nvSpPr>
      <dsp:spPr>
        <a:xfrm rot="5400000">
          <a:off x="-326231" y="326692"/>
          <a:ext cx="2174874" cy="1522412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Daten</a:t>
          </a:r>
        </a:p>
      </dsp:txBody>
      <dsp:txXfrm rot="-5400000">
        <a:off x="0" y="761667"/>
        <a:ext cx="1522412" cy="652462"/>
      </dsp:txXfrm>
    </dsp:sp>
    <dsp:sp modelId="{8363D5D6-CD5C-4296-A8B1-58E5A4D8BF3C}">
      <dsp:nvSpPr>
        <dsp:cNvPr id="0" name=""/>
        <dsp:cNvSpPr/>
      </dsp:nvSpPr>
      <dsp:spPr>
        <a:xfrm rot="5400000">
          <a:off x="3102371" y="-1579498"/>
          <a:ext cx="1413668" cy="45735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3800" kern="1200" dirty="0"/>
            <a:t>z.B. Texte, Zahlen, Bilder, Töne, Filme…</a:t>
          </a:r>
        </a:p>
      </dsp:txBody>
      <dsp:txXfrm rot="-5400000">
        <a:off x="1522412" y="69471"/>
        <a:ext cx="4504577" cy="1275648"/>
      </dsp:txXfrm>
    </dsp:sp>
    <dsp:sp modelId="{E5EC9269-83AF-4157-B2BC-E0363FC3F738}">
      <dsp:nvSpPr>
        <dsp:cNvPr id="0" name=""/>
        <dsp:cNvSpPr/>
      </dsp:nvSpPr>
      <dsp:spPr>
        <a:xfrm rot="5400000">
          <a:off x="-326231" y="2214895"/>
          <a:ext cx="2174874" cy="1522412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Informationen</a:t>
          </a:r>
        </a:p>
      </dsp:txBody>
      <dsp:txXfrm rot="-5400000">
        <a:off x="0" y="2649870"/>
        <a:ext cx="1522412" cy="652462"/>
      </dsp:txXfrm>
    </dsp:sp>
    <dsp:sp modelId="{7BA4416E-FF97-48E7-B135-D29C5C2EC62E}">
      <dsp:nvSpPr>
        <dsp:cNvPr id="0" name=""/>
        <dsp:cNvSpPr/>
      </dsp:nvSpPr>
      <dsp:spPr>
        <a:xfrm rot="5400000">
          <a:off x="3102371" y="308704"/>
          <a:ext cx="1413668" cy="45735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AT" sz="3800" kern="1200" dirty="0"/>
            <a:t>werden aus Daten gewonnen</a:t>
          </a:r>
        </a:p>
      </dsp:txBody>
      <dsp:txXfrm rot="-5400000">
        <a:off x="1522412" y="1957673"/>
        <a:ext cx="4504577" cy="1275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7C63D-FCFE-445D-B495-04E37A2777B7}">
      <dsp:nvSpPr>
        <dsp:cNvPr id="0" name=""/>
        <dsp:cNvSpPr/>
      </dsp:nvSpPr>
      <dsp:spPr>
        <a:xfrm>
          <a:off x="4281" y="4574"/>
          <a:ext cx="3090588" cy="12362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Privatpersonen</a:t>
          </a:r>
        </a:p>
      </dsp:txBody>
      <dsp:txXfrm>
        <a:off x="622399" y="4574"/>
        <a:ext cx="1854353" cy="1236235"/>
      </dsp:txXfrm>
    </dsp:sp>
    <dsp:sp modelId="{FB3684FA-E957-483D-91E2-70DA862987D0}">
      <dsp:nvSpPr>
        <dsp:cNvPr id="0" name=""/>
        <dsp:cNvSpPr/>
      </dsp:nvSpPr>
      <dsp:spPr>
        <a:xfrm>
          <a:off x="2693093" y="109654"/>
          <a:ext cx="2565188" cy="10260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Externe Festplatten</a:t>
          </a:r>
        </a:p>
      </dsp:txBody>
      <dsp:txXfrm>
        <a:off x="3206131" y="109654"/>
        <a:ext cx="1539113" cy="1026075"/>
      </dsp:txXfrm>
    </dsp:sp>
    <dsp:sp modelId="{EB94027C-562F-4DD6-AD43-27CE7E5CAEDA}">
      <dsp:nvSpPr>
        <dsp:cNvPr id="0" name=""/>
        <dsp:cNvSpPr/>
      </dsp:nvSpPr>
      <dsp:spPr>
        <a:xfrm>
          <a:off x="4281" y="1413882"/>
          <a:ext cx="3090588" cy="12362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Kleinere Unternehmen</a:t>
          </a:r>
        </a:p>
      </dsp:txBody>
      <dsp:txXfrm>
        <a:off x="622399" y="1413882"/>
        <a:ext cx="1854353" cy="1236235"/>
      </dsp:txXfrm>
    </dsp:sp>
    <dsp:sp modelId="{EC11AE9A-F532-4F79-A6D8-93A38C717B9F}">
      <dsp:nvSpPr>
        <dsp:cNvPr id="0" name=""/>
        <dsp:cNvSpPr/>
      </dsp:nvSpPr>
      <dsp:spPr>
        <a:xfrm>
          <a:off x="2693093" y="1518962"/>
          <a:ext cx="3281875" cy="10260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Datensicherung über Netzwerk bzw. </a:t>
          </a:r>
          <a:br>
            <a:rPr lang="de-AT" sz="1700" kern="1200" dirty="0"/>
          </a:br>
          <a:r>
            <a:rPr lang="de-AT" sz="1700" kern="1200" dirty="0"/>
            <a:t>Online Backup</a:t>
          </a:r>
        </a:p>
      </dsp:txBody>
      <dsp:txXfrm>
        <a:off x="3206131" y="1518962"/>
        <a:ext cx="2255800" cy="1026075"/>
      </dsp:txXfrm>
    </dsp:sp>
    <dsp:sp modelId="{68F523D0-49C4-460F-82EC-FB22746A1FF3}">
      <dsp:nvSpPr>
        <dsp:cNvPr id="0" name=""/>
        <dsp:cNvSpPr/>
      </dsp:nvSpPr>
      <dsp:spPr>
        <a:xfrm>
          <a:off x="4281" y="2823190"/>
          <a:ext cx="3090588" cy="123623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Große Unternehmen</a:t>
          </a:r>
        </a:p>
      </dsp:txBody>
      <dsp:txXfrm>
        <a:off x="622399" y="2823190"/>
        <a:ext cx="1854353" cy="1236235"/>
      </dsp:txXfrm>
    </dsp:sp>
    <dsp:sp modelId="{DBB03828-DA67-4003-BD91-46757DCB7AC9}">
      <dsp:nvSpPr>
        <dsp:cNvPr id="0" name=""/>
        <dsp:cNvSpPr/>
      </dsp:nvSpPr>
      <dsp:spPr>
        <a:xfrm>
          <a:off x="2693093" y="2928270"/>
          <a:ext cx="4671104" cy="102607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700" kern="1200" dirty="0"/>
            <a:t>Speziell gesicherte Safes oder Räume zur feuerfesten Aufbewahrung der Sicherungskopien</a:t>
          </a:r>
          <a:br>
            <a:rPr lang="de-AT" sz="1700" kern="1200" dirty="0"/>
          </a:br>
          <a:r>
            <a:rPr lang="de-AT" sz="1700" kern="1200" dirty="0"/>
            <a:t>Aufteilung auf mehrere Standorte</a:t>
          </a:r>
        </a:p>
      </dsp:txBody>
      <dsp:txXfrm>
        <a:off x="3206131" y="2928270"/>
        <a:ext cx="3645029" cy="10260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79A27-14C3-4318-B7E3-D755541A87C8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D7510-3CCC-48FE-A826-B5C51284052F}">
      <dsp:nvSpPr>
        <dsp:cNvPr id="0" name=""/>
        <dsp:cNvSpPr/>
      </dsp:nvSpPr>
      <dsp:spPr>
        <a:xfrm>
          <a:off x="460128" y="312440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3200" kern="1200" dirty="0"/>
        </a:p>
      </dsp:txBody>
      <dsp:txXfrm>
        <a:off x="460128" y="312440"/>
        <a:ext cx="5580684" cy="625205"/>
      </dsp:txXfrm>
    </dsp:sp>
    <dsp:sp modelId="{05601266-461B-4701-8256-9FA1A7CC3C40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1CA93-91E5-400A-966A-666704A9388B}">
      <dsp:nvSpPr>
        <dsp:cNvPr id="0" name=""/>
        <dsp:cNvSpPr/>
      </dsp:nvSpPr>
      <dsp:spPr>
        <a:xfrm>
          <a:off x="818573" y="1250411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3200" kern="1200"/>
        </a:p>
      </dsp:txBody>
      <dsp:txXfrm>
        <a:off x="818573" y="1250411"/>
        <a:ext cx="5222240" cy="625205"/>
      </dsp:txXfrm>
    </dsp:sp>
    <dsp:sp modelId="{84B7D14A-C511-499D-BEDC-A1FFB9D8C11C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2DEFC2-A3A8-4F84-99E8-538A7F584223}">
      <dsp:nvSpPr>
        <dsp:cNvPr id="0" name=""/>
        <dsp:cNvSpPr/>
      </dsp:nvSpPr>
      <dsp:spPr>
        <a:xfrm>
          <a:off x="818573" y="2188382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3200" kern="1200" dirty="0"/>
        </a:p>
      </dsp:txBody>
      <dsp:txXfrm>
        <a:off x="818573" y="2188382"/>
        <a:ext cx="5222240" cy="625205"/>
      </dsp:txXfrm>
    </dsp:sp>
    <dsp:sp modelId="{FDA51A29-8F8F-4B2A-ACEC-002248AD2201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B5A54-3841-40FE-90FA-15BCA0314FE2}">
      <dsp:nvSpPr>
        <dsp:cNvPr id="0" name=""/>
        <dsp:cNvSpPr/>
      </dsp:nvSpPr>
      <dsp:spPr>
        <a:xfrm>
          <a:off x="460128" y="3126353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3200" kern="1200" dirty="0"/>
        </a:p>
      </dsp:txBody>
      <dsp:txXfrm>
        <a:off x="460128" y="3126353"/>
        <a:ext cx="5580684" cy="625205"/>
      </dsp:txXfrm>
    </dsp:sp>
    <dsp:sp modelId="{8659CD92-225E-485B-9F59-A7FF9E8AC3D2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75E62-B849-48D6-B5C5-CA03CB06589C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13AAA-2EC9-4D80-9DA4-7FB29908659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4073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AT"/>
          </a:p>
        </p:txBody>
      </p:sp>
      <p:sp>
        <p:nvSpPr>
          <p:cNvPr id="4813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E0F6B4-F03D-4153-A84B-C27D1F0579F3}" type="slidenum">
              <a:rPr lang="de-A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21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331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377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455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80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113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156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97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532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762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20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71BEE-C067-4B48-AA08-6B9C7457C553}" type="datetimeFigureOut">
              <a:rPr lang="de-AT" smtClean="0"/>
              <a:pPr/>
              <a:t>21.01.2021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721D5-CCB0-46A5-9046-B46B1CDA0E02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00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google.com/forms/d/e/1FAIpQLSdG5OIhmdz7m_ypmhWbgOuwEXqbue052N-YW3oKzUe1NYmdug/viewform?usp=sf_li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IT-Security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Sichere Nutzung der Informationstechnologie im Alltag</a:t>
            </a:r>
          </a:p>
        </p:txBody>
      </p:sp>
    </p:spTree>
    <p:extLst>
      <p:ext uri="{BB962C8B-B14F-4D97-AF65-F5344CB8AC3E}">
        <p14:creationId xmlns:p14="http://schemas.microsoft.com/office/powerpoint/2010/main" val="317772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Daten - Informationen</a:t>
            </a: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4897568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11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Datensicherung</a:t>
            </a: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515197357"/>
              </p:ext>
            </p:extLst>
          </p:nvPr>
        </p:nvGraphicFramePr>
        <p:xfrm>
          <a:off x="611560" y="1628800"/>
          <a:ext cx="7368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8165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Schütze deine Daten!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je länger, desto besser</a:t>
            </a:r>
          </a:p>
          <a:p>
            <a:r>
              <a:rPr lang="de-DE" dirty="0"/>
              <a:t>Sonderzeichen und Zahlen verwenden, Groß- und Kleinbuchstaben verwenden</a:t>
            </a:r>
          </a:p>
          <a:p>
            <a:r>
              <a:rPr lang="de-DE" dirty="0"/>
              <a:t>möglichst für jeden Zugang ein eigenes Passwort</a:t>
            </a:r>
          </a:p>
          <a:p>
            <a:r>
              <a:rPr lang="de-DE" dirty="0"/>
              <a:t>Passwortmanager verwenden: z. b. </a:t>
            </a:r>
            <a:r>
              <a:rPr lang="de-DE" dirty="0" err="1"/>
              <a:t>Keypass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770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de-D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schütze ich meine Privatsphäre?</a:t>
            </a:r>
            <a:endParaRPr lang="de-A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de-AT" dirty="0"/>
              <a:t>sparsam mit privaten Daten</a:t>
            </a:r>
          </a:p>
          <a:p>
            <a:r>
              <a:rPr lang="de-DE" dirty="0"/>
              <a:t>Wahl eines Namens und einer Mailadresse, die keine Rückschlüsse auf die Person erlauben</a:t>
            </a:r>
          </a:p>
          <a:p>
            <a:r>
              <a:rPr lang="de-DE" dirty="0"/>
              <a:t>sichere Passwörter verwenden und geheim halten </a:t>
            </a:r>
          </a:p>
          <a:p>
            <a:r>
              <a:rPr lang="de-AT" dirty="0"/>
              <a:t>Privatsphäreneinstellungen kontrollieren</a:t>
            </a:r>
          </a:p>
        </p:txBody>
      </p:sp>
    </p:spTree>
    <p:extLst>
      <p:ext uri="{BB962C8B-B14F-4D97-AF65-F5344CB8AC3E}">
        <p14:creationId xmlns:p14="http://schemas.microsoft.com/office/powerpoint/2010/main" val="4211075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de-AT" dirty="0"/>
              <a:t>Vorsicht bei der Weitergabe von personenbezogenen Daten</a:t>
            </a:r>
            <a:br>
              <a:rPr lang="de-AT" sz="2800" dirty="0"/>
            </a:b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dirty="0"/>
              <a:t>Beispiele für personenbezogene Daten: </a:t>
            </a:r>
          </a:p>
          <a:p>
            <a:r>
              <a:rPr lang="de-AT" dirty="0"/>
              <a:t>Geburtsdatum</a:t>
            </a:r>
          </a:p>
          <a:p>
            <a:r>
              <a:rPr lang="de-AT" dirty="0"/>
              <a:t>Wohnadresse</a:t>
            </a:r>
          </a:p>
          <a:p>
            <a:r>
              <a:rPr lang="de-AT" dirty="0"/>
              <a:t>E-Mailadresse</a:t>
            </a:r>
          </a:p>
          <a:p>
            <a:r>
              <a:rPr lang="de-AT" dirty="0"/>
              <a:t>Telefonnummer</a:t>
            </a:r>
          </a:p>
          <a:p>
            <a:r>
              <a:rPr lang="de-AT" dirty="0"/>
              <a:t>Einkommen</a:t>
            </a:r>
          </a:p>
          <a:p>
            <a:r>
              <a:rPr lang="de-AT" dirty="0"/>
              <a:t>Beruf</a:t>
            </a:r>
          </a:p>
          <a:p>
            <a:r>
              <a:rPr lang="de-AT" dirty="0"/>
              <a:t>Religionsbekenntnis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5791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AT" sz="3600" dirty="0"/>
              <a:t>Was kann passieren, wenn solche Daten in die falschen Hände gelangen?</a:t>
            </a:r>
            <a:br>
              <a:rPr lang="de-AT" sz="3600" dirty="0"/>
            </a:b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/>
              <a:t>Unerwünschte Werbung (Spam)</a:t>
            </a:r>
          </a:p>
          <a:p>
            <a:pPr marL="0" indent="0">
              <a:buNone/>
            </a:pPr>
            <a:r>
              <a:rPr lang="de-DE" sz="2400" dirty="0"/>
              <a:t>Über einmal veröffentlichte Daten hat man kaum Kontrolle! </a:t>
            </a:r>
          </a:p>
          <a:p>
            <a:pPr marL="0" indent="0">
              <a:buNone/>
            </a:pPr>
            <a:r>
              <a:rPr lang="de-DE" sz="2400" dirty="0"/>
              <a:t>Das Internet vergisst nichts!</a:t>
            </a:r>
          </a:p>
          <a:p>
            <a:pPr marL="0" indent="0">
              <a:buNone/>
            </a:pPr>
            <a:r>
              <a:rPr lang="de-DE" sz="2400" dirty="0"/>
              <a:t>Belästigungen oder Cyber-Mobbing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552611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6CF6F009-BEAF-4567-A97C-595E8983DB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1591229"/>
              </p:ext>
            </p:extLst>
          </p:nvPr>
        </p:nvGraphicFramePr>
        <p:xfrm>
          <a:off x="827584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417CAF-E19E-44F6-BEDD-A62BDBA3B9A8}"/>
              </a:ext>
            </a:extLst>
          </p:cNvPr>
          <p:cNvSpPr txBox="1">
            <a:spLocks/>
          </p:cNvSpPr>
          <p:nvPr/>
        </p:nvSpPr>
        <p:spPr>
          <a:xfrm>
            <a:off x="251520" y="4595018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de-DE" dirty="0"/>
          </a:p>
          <a:p>
            <a:r>
              <a:rPr lang="de-DE" dirty="0"/>
              <a:t>Höflich und respektvoll</a:t>
            </a:r>
          </a:p>
          <a:p>
            <a:r>
              <a:rPr lang="de-DE" dirty="0"/>
              <a:t>genau überlegen, bevor gesendet wird</a:t>
            </a:r>
          </a:p>
          <a:p>
            <a:r>
              <a:rPr lang="de-DE" dirty="0"/>
              <a:t>auf Urheberrecht achten</a:t>
            </a:r>
          </a:p>
          <a:p>
            <a:r>
              <a:rPr lang="de-DE" dirty="0"/>
              <a:t>es gelten die gleichen Regeln wie außerhalb der digitalen Welt</a:t>
            </a:r>
            <a:endParaRPr lang="de-AT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718CD795-440C-4367-B0DF-8F32F5B6453C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Umgangsformen im Netz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6720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7C666-A548-4D08-95FE-4DF0F862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Umfrage Soziale Netzwerke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B30F0E-A48D-4276-882C-8E0412CA7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5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2400" dirty="0"/>
              <a:t>… selbstverständlich anonym, es werden </a:t>
            </a:r>
            <a:r>
              <a:rPr lang="de-DE" sz="2400" b="1" dirty="0"/>
              <a:t>keine</a:t>
            </a:r>
            <a:r>
              <a:rPr lang="de-DE" sz="2400" dirty="0"/>
              <a:t> persönlichen Daten gesammelt!</a:t>
            </a:r>
          </a:p>
          <a:p>
            <a:pPr marL="0" indent="0">
              <a:buNone/>
            </a:pPr>
            <a:r>
              <a:rPr lang="de-DE" sz="2400" dirty="0"/>
              <a:t>Die Umfrage wurde mit </a:t>
            </a:r>
            <a:r>
              <a:rPr lang="de-DE" sz="2400" dirty="0" err="1"/>
              <a:t>GoogleForms</a:t>
            </a:r>
            <a:r>
              <a:rPr lang="de-DE" sz="2400" dirty="0"/>
              <a:t> erstellt.</a:t>
            </a:r>
          </a:p>
          <a:p>
            <a:pPr marL="0" indent="0">
              <a:buNone/>
            </a:pPr>
            <a:r>
              <a:rPr lang="de-DE" sz="2400" dirty="0"/>
              <a:t>Die Ergebnisse werden in dieser Präsentation später eingepflegt und angezeigt!</a:t>
            </a:r>
          </a:p>
          <a:p>
            <a:endParaRPr lang="de-AT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7074D41-3C17-4851-87DF-F8EEC6062C63}"/>
              </a:ext>
            </a:extLst>
          </p:cNvPr>
          <p:cNvSpPr txBox="1"/>
          <p:nvPr/>
        </p:nvSpPr>
        <p:spPr>
          <a:xfrm>
            <a:off x="539552" y="3782009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2"/>
              </a:rPr>
              <a:t>zur Umfrage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15F8DAD-F605-41F2-82B3-DE6F573BE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782009"/>
            <a:ext cx="233362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1839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242</Words>
  <Application>Microsoft Office PowerPoint</Application>
  <PresentationFormat>Bildschirmpräsentation (4:3)</PresentationFormat>
  <Paragraphs>50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Larissa</vt:lpstr>
      <vt:lpstr>IT-Security</vt:lpstr>
      <vt:lpstr>Daten - Informationen</vt:lpstr>
      <vt:lpstr>Datensicherung</vt:lpstr>
      <vt:lpstr>Schütze deine Daten!</vt:lpstr>
      <vt:lpstr>Wie schütze ich meine Privatsphäre?</vt:lpstr>
      <vt:lpstr>Vorsicht bei der Weitergabe von personenbezogenen Daten </vt:lpstr>
      <vt:lpstr>Was kann passieren, wenn solche Daten in die falschen Hände gelangen? </vt:lpstr>
      <vt:lpstr>PowerPoint-Präsentation</vt:lpstr>
      <vt:lpstr>Umfrage Soziale Netzwerke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IT-Security</dc:title>
  <dc:creator>Elfi</dc:creator>
  <cp:lastModifiedBy>Christian Klotz</cp:lastModifiedBy>
  <cp:revision>31</cp:revision>
  <dcterms:created xsi:type="dcterms:W3CDTF">2012-03-26T17:59:25Z</dcterms:created>
  <dcterms:modified xsi:type="dcterms:W3CDTF">2021-01-21T12:04:55Z</dcterms:modified>
</cp:coreProperties>
</file>