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56" r:id="rId2"/>
    <p:sldId id="276" r:id="rId3"/>
    <p:sldId id="277" r:id="rId4"/>
    <p:sldId id="258" r:id="rId5"/>
    <p:sldId id="259" r:id="rId6"/>
    <p:sldId id="26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8" r:id="rId17"/>
    <p:sldId id="273" r:id="rId18"/>
    <p:sldId id="270" r:id="rId19"/>
    <p:sldId id="280" r:id="rId20"/>
    <p:sldId id="271" r:id="rId21"/>
    <p:sldId id="272" r:id="rId22"/>
    <p:sldId id="274" r:id="rId23"/>
    <p:sldId id="279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1161" autoAdjust="0"/>
  </p:normalViewPr>
  <p:slideViewPr>
    <p:cSldViewPr snapToGrid="0">
      <p:cViewPr varScale="1">
        <p:scale>
          <a:sx n="148" d="100"/>
          <a:sy n="148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Bremsweg 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15</c:v>
                </c:pt>
                <c:pt idx="3">
                  <c:v>62</c:v>
                </c:pt>
                <c:pt idx="4">
                  <c:v>95</c:v>
                </c:pt>
                <c:pt idx="5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AD-4972-A100-8D4DB2330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137152"/>
        <c:axId val="602147976"/>
      </c:barChart>
      <c:catAx>
        <c:axId val="60213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2147976"/>
        <c:crosses val="autoZero"/>
        <c:auto val="1"/>
        <c:lblAlgn val="ctr"/>
        <c:lblOffset val="100"/>
        <c:noMultiLvlLbl val="0"/>
      </c:catAx>
      <c:valAx>
        <c:axId val="60214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213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dirty="0"/>
              <a:t>Bremsweg in Meter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Bremsweg 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15</c:v>
                </c:pt>
                <c:pt idx="3">
                  <c:v>62</c:v>
                </c:pt>
                <c:pt idx="4">
                  <c:v>95</c:v>
                </c:pt>
                <c:pt idx="5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AD-4972-A100-8D4DB2330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02137152"/>
        <c:axId val="602147976"/>
      </c:barChart>
      <c:catAx>
        <c:axId val="602137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dirty="0"/>
                  <a:t>Geschwindigkeit in km/h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2147976"/>
        <c:crosses val="autoZero"/>
        <c:auto val="1"/>
        <c:lblAlgn val="ctr"/>
        <c:lblOffset val="100"/>
        <c:noMultiLvlLbl val="0"/>
      </c:catAx>
      <c:valAx>
        <c:axId val="60214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213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dirty="0"/>
              <a:t>Maximaltemperaturen</a:t>
            </a:r>
            <a:r>
              <a:rPr lang="de-AT" baseline="0" dirty="0"/>
              <a:t> Salzburg</a:t>
            </a:r>
            <a:endParaRPr lang="de-A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Max. Temperatur (°C)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Mär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0.0" °C"</c:formatCode>
                <c:ptCount val="12"/>
                <c:pt idx="0">
                  <c:v>3.2</c:v>
                </c:pt>
                <c:pt idx="1">
                  <c:v>5.6</c:v>
                </c:pt>
                <c:pt idx="2">
                  <c:v>10.4</c:v>
                </c:pt>
                <c:pt idx="3">
                  <c:v>14.3</c:v>
                </c:pt>
                <c:pt idx="4">
                  <c:v>19.899999999999999</c:v>
                </c:pt>
                <c:pt idx="5">
                  <c:v>22.2</c:v>
                </c:pt>
                <c:pt idx="6">
                  <c:v>24.4</c:v>
                </c:pt>
                <c:pt idx="7">
                  <c:v>24.2</c:v>
                </c:pt>
                <c:pt idx="8">
                  <c:v>20.100000000000001</c:v>
                </c:pt>
                <c:pt idx="9">
                  <c:v>14.8</c:v>
                </c:pt>
                <c:pt idx="10">
                  <c:v>7.8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AD-4972-A100-8D4DB2330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02137152"/>
        <c:axId val="602147976"/>
      </c:barChart>
      <c:catAx>
        <c:axId val="60213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2147976"/>
        <c:crosses val="autoZero"/>
        <c:auto val="1"/>
        <c:lblAlgn val="ctr"/>
        <c:lblOffset val="100"/>
        <c:noMultiLvlLbl val="0"/>
      </c:catAx>
      <c:valAx>
        <c:axId val="60214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&quot; °C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213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Zufrieden</c:v>
                </c:pt>
              </c:strCache>
            </c:strRef>
          </c:tx>
          <c:spPr>
            <a:ln w="41275"/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1996</c:v>
                </c:pt>
                <c:pt idx="1">
                  <c:v>2005</c:v>
                </c:pt>
                <c:pt idx="2">
                  <c:v>2007</c:v>
                </c:pt>
                <c:pt idx="3">
                  <c:v>2010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75</c:v>
                </c:pt>
                <c:pt idx="1">
                  <c:v>78</c:v>
                </c:pt>
                <c:pt idx="2">
                  <c:v>84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1-41F8-A139-9430DD1CC25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unzufrieden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1996</c:v>
                </c:pt>
                <c:pt idx="1">
                  <c:v>2005</c:v>
                </c:pt>
                <c:pt idx="2">
                  <c:v>2007</c:v>
                </c:pt>
                <c:pt idx="3">
                  <c:v>2010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9</c:v>
                </c:pt>
                <c:pt idx="1">
                  <c:v>15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61-41F8-A139-9430DD1CC25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unschlüssig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1996</c:v>
                </c:pt>
                <c:pt idx="1">
                  <c:v>2005</c:v>
                </c:pt>
                <c:pt idx="2">
                  <c:v>2007</c:v>
                </c:pt>
                <c:pt idx="3">
                  <c:v>2010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16</c:v>
                </c:pt>
                <c:pt idx="1">
                  <c:v>7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61-41F8-A139-9430DD1CC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48202496"/>
        <c:axId val="48204416"/>
        <c:axId val="0"/>
      </c:bar3DChart>
      <c:catAx>
        <c:axId val="4820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204416"/>
        <c:crosses val="autoZero"/>
        <c:auto val="1"/>
        <c:lblAlgn val="ctr"/>
        <c:lblOffset val="100"/>
        <c:noMultiLvlLbl val="0"/>
      </c:catAx>
      <c:valAx>
        <c:axId val="4820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2024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98605-9526-4F3F-9726-A64565B2653E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</dgm:pt>
    <dgm:pt modelId="{D2542DEE-8115-4AD9-BF1C-3178963D6C5B}">
      <dgm:prSet/>
      <dgm:spPr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b="0" i="0" u="none" strike="noStrike" cap="none" normalizeH="0" baseline="0" dirty="0">
              <a:ln/>
              <a:effectLst/>
              <a:latin typeface="Calibri" panose="020F0502020204030204" pitchFamily="34" charset="0"/>
              <a:cs typeface="Arial" charset="0"/>
            </a:rPr>
            <a:t>Schule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b="0" i="0" u="none" strike="noStrike" cap="none" normalizeH="0" baseline="0" dirty="0">
              <a:ln/>
              <a:effectLst/>
              <a:latin typeface="Calibri" panose="020F0502020204030204" pitchFamily="34" charset="0"/>
              <a:cs typeface="Arial" charset="0"/>
            </a:rPr>
            <a:t>2. Klassen</a:t>
          </a:r>
          <a:endParaRPr kumimoji="0" lang="de-DE" b="0" i="0" u="none" strike="noStrike" cap="none" normalizeH="0" baseline="0" dirty="0">
            <a:ln/>
            <a:effectLst/>
            <a:latin typeface="Calibri" panose="020F0502020204030204" pitchFamily="34" charset="0"/>
            <a:cs typeface="Arial" charset="0"/>
          </a:endParaRPr>
        </a:p>
      </dgm:t>
    </dgm:pt>
    <dgm:pt modelId="{38D6335C-1665-41F9-8B42-64F4E8B17970}" type="parTrans" cxnId="{0767191B-B2B3-4975-93C6-B95A03C71ADB}">
      <dgm:prSet/>
      <dgm:spPr/>
      <dgm:t>
        <a:bodyPr/>
        <a:lstStyle/>
        <a:p>
          <a:endParaRPr lang="de-AT"/>
        </a:p>
      </dgm:t>
    </dgm:pt>
    <dgm:pt modelId="{3E79B4E5-7D3B-49A5-87E5-473A9654A455}" type="sibTrans" cxnId="{0767191B-B2B3-4975-93C6-B95A03C71ADB}">
      <dgm:prSet/>
      <dgm:spPr/>
      <dgm:t>
        <a:bodyPr/>
        <a:lstStyle/>
        <a:p>
          <a:endParaRPr lang="de-AT"/>
        </a:p>
      </dgm:t>
    </dgm:pt>
    <dgm:pt modelId="{0ACCBA01-8B8A-4067-B81A-2C84C70B9358}">
      <dgm:prSet custT="1"/>
      <dgm:spPr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sz="3500" b="0" i="0" u="none" strike="noStrike" kern="1200" cap="none" normalizeH="0" baseline="0" dirty="0">
              <a:ln/>
              <a:effectLst/>
              <a:latin typeface="Times New Roman" pitchFamily="18" charset="0"/>
              <a:cs typeface="Arial" charset="0"/>
            </a:rPr>
            <a:t>2a </a:t>
          </a:r>
          <a:r>
            <a:rPr kumimoji="0" lang="de-AT" sz="3500" b="0" i="0" u="none" strike="noStrike" kern="1200" cap="none" normalizeH="0" baseline="0" dirty="0">
              <a:ln/>
              <a:solidFill>
                <a:prstClr val="white"/>
              </a:solidFill>
              <a:effectLst/>
              <a:latin typeface="Calibri" panose="020F0502020204030204" pitchFamily="34" charset="0"/>
              <a:ea typeface="+mn-ea"/>
              <a:cs typeface="Arial" charset="0"/>
            </a:rPr>
            <a:t>Klasse</a:t>
          </a:r>
          <a:endParaRPr kumimoji="0" lang="de-DE" sz="3500" b="0" i="0" u="none" strike="noStrike" kern="1200" cap="none" normalizeH="0" baseline="0" dirty="0">
            <a:ln/>
            <a:solidFill>
              <a:prstClr val="white"/>
            </a:solidFill>
            <a:effectLst/>
            <a:latin typeface="Calibri" panose="020F0502020204030204" pitchFamily="34" charset="0"/>
            <a:ea typeface="+mn-ea"/>
            <a:cs typeface="Arial" charset="0"/>
          </a:endParaRPr>
        </a:p>
      </dgm:t>
    </dgm:pt>
    <dgm:pt modelId="{3DBB0712-1E64-47BA-BE39-D65F988B8F03}" type="parTrans" cxnId="{6E2855A9-73D5-4ABA-9C63-9654D6510427}">
      <dgm:prSet/>
      <dgm:spPr/>
      <dgm:t>
        <a:bodyPr/>
        <a:lstStyle/>
        <a:p>
          <a:endParaRPr lang="de-AT"/>
        </a:p>
      </dgm:t>
    </dgm:pt>
    <dgm:pt modelId="{A2D79109-A4F4-4E01-8608-9A1998516783}" type="sibTrans" cxnId="{6E2855A9-73D5-4ABA-9C63-9654D6510427}">
      <dgm:prSet/>
      <dgm:spPr/>
      <dgm:t>
        <a:bodyPr/>
        <a:lstStyle/>
        <a:p>
          <a:endParaRPr lang="de-AT"/>
        </a:p>
      </dgm:t>
    </dgm:pt>
    <dgm:pt modelId="{CAA5F6EE-57A8-4F7C-83D9-8E9565F5C563}">
      <dgm:prSet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22225" tIns="22225" rIns="22225" bIns="22225" numCol="1" spcCol="1270" anchor="ctr" anchorCtr="0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sz="3500" b="0" i="0" u="none" strike="noStrike" kern="1200" cap="none" normalizeH="0" baseline="0" dirty="0">
              <a:ln/>
              <a:solidFill>
                <a:prstClr val="white"/>
              </a:solidFill>
              <a:effectLst/>
              <a:latin typeface="+mn-lt"/>
              <a:ea typeface="+mn-ea"/>
              <a:cs typeface="Arial" charset="0"/>
            </a:rPr>
            <a:t>2b Klasse</a:t>
          </a:r>
          <a:endParaRPr kumimoji="0" lang="de-DE" sz="3500" b="0" i="0" u="none" strike="noStrike" kern="1200" cap="none" normalizeH="0" baseline="0" dirty="0">
            <a:ln/>
            <a:solidFill>
              <a:prstClr val="white"/>
            </a:solidFill>
            <a:effectLst/>
            <a:latin typeface="+mn-lt"/>
            <a:ea typeface="+mn-ea"/>
            <a:cs typeface="Arial" charset="0"/>
          </a:endParaRPr>
        </a:p>
      </dgm:t>
    </dgm:pt>
    <dgm:pt modelId="{CE036B31-80E5-445B-AB80-3B811D5FACDC}" type="parTrans" cxnId="{EB1BEE4B-1972-4BD5-BC07-3586370E4A94}">
      <dgm:prSet/>
      <dgm:spPr/>
      <dgm:t>
        <a:bodyPr/>
        <a:lstStyle/>
        <a:p>
          <a:endParaRPr lang="de-AT"/>
        </a:p>
      </dgm:t>
    </dgm:pt>
    <dgm:pt modelId="{1CB4F6AC-B82E-40C0-B22A-DD8C17A6D10E}" type="sibTrans" cxnId="{EB1BEE4B-1972-4BD5-BC07-3586370E4A94}">
      <dgm:prSet/>
      <dgm:spPr/>
      <dgm:t>
        <a:bodyPr/>
        <a:lstStyle/>
        <a:p>
          <a:endParaRPr lang="de-AT"/>
        </a:p>
      </dgm:t>
    </dgm:pt>
    <dgm:pt modelId="{2C52FBB9-AC92-407F-B0EE-B7EC31F96F63}">
      <dgm:prSet/>
      <dgm:spPr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de-AT" dirty="0"/>
        </a:p>
      </dgm:t>
    </dgm:pt>
    <dgm:pt modelId="{28693B53-CB25-4FEA-8C46-D360D88834A7}" type="parTrans" cxnId="{9BA248B2-A086-4454-A727-B7242DCD49AF}">
      <dgm:prSet/>
      <dgm:spPr/>
      <dgm:t>
        <a:bodyPr/>
        <a:lstStyle/>
        <a:p>
          <a:endParaRPr lang="de-AT"/>
        </a:p>
      </dgm:t>
    </dgm:pt>
    <dgm:pt modelId="{24F3014B-548B-4F64-A348-83B5044A4115}" type="sibTrans" cxnId="{9BA248B2-A086-4454-A727-B7242DCD49AF}">
      <dgm:prSet/>
      <dgm:spPr/>
      <dgm:t>
        <a:bodyPr/>
        <a:lstStyle/>
        <a:p>
          <a:endParaRPr lang="de-AT"/>
        </a:p>
      </dgm:t>
    </dgm:pt>
    <dgm:pt modelId="{DE0F2B68-FAD3-49EF-AAAB-0A314D36B666}" type="pres">
      <dgm:prSet presAssocID="{E1098605-9526-4F3F-9726-A64565B26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B7E2F9-3D74-4789-8994-A0F1EB6241EC}" type="pres">
      <dgm:prSet presAssocID="{D2542DEE-8115-4AD9-BF1C-3178963D6C5B}" presName="hierRoot1" presStyleCnt="0">
        <dgm:presLayoutVars>
          <dgm:hierBranch/>
        </dgm:presLayoutVars>
      </dgm:prSet>
      <dgm:spPr/>
    </dgm:pt>
    <dgm:pt modelId="{4B198520-667B-49D3-B7D5-8ABC96923B33}" type="pres">
      <dgm:prSet presAssocID="{D2542DEE-8115-4AD9-BF1C-3178963D6C5B}" presName="rootComposite1" presStyleCnt="0"/>
      <dgm:spPr/>
    </dgm:pt>
    <dgm:pt modelId="{B7C06AC5-6C57-4BF4-AA54-AF3AAB5AF994}" type="pres">
      <dgm:prSet presAssocID="{D2542DEE-8115-4AD9-BF1C-3178963D6C5B}" presName="rootText1" presStyleLbl="node0" presStyleIdx="0" presStyleCnt="1">
        <dgm:presLayoutVars>
          <dgm:chPref val="3"/>
        </dgm:presLayoutVars>
      </dgm:prSet>
      <dgm:spPr/>
    </dgm:pt>
    <dgm:pt modelId="{4614047F-FA1F-46EE-9D02-61DAC1C20BF0}" type="pres">
      <dgm:prSet presAssocID="{D2542DEE-8115-4AD9-BF1C-3178963D6C5B}" presName="rootConnector1" presStyleLbl="node1" presStyleIdx="0" presStyleCnt="0"/>
      <dgm:spPr/>
    </dgm:pt>
    <dgm:pt modelId="{007B3194-E44B-458A-839B-72FEF6A52B35}" type="pres">
      <dgm:prSet presAssocID="{D2542DEE-8115-4AD9-BF1C-3178963D6C5B}" presName="hierChild2" presStyleCnt="0"/>
      <dgm:spPr/>
    </dgm:pt>
    <dgm:pt modelId="{6B7A8238-AE79-4689-9DD4-F14945E469A4}" type="pres">
      <dgm:prSet presAssocID="{3DBB0712-1E64-47BA-BE39-D65F988B8F03}" presName="Name35" presStyleLbl="parChTrans1D2" presStyleIdx="0" presStyleCnt="3"/>
      <dgm:spPr/>
    </dgm:pt>
    <dgm:pt modelId="{0D06383E-EA33-4773-A73F-09D90BF3FA9C}" type="pres">
      <dgm:prSet presAssocID="{0ACCBA01-8B8A-4067-B81A-2C84C70B9358}" presName="hierRoot2" presStyleCnt="0">
        <dgm:presLayoutVars>
          <dgm:hierBranch/>
        </dgm:presLayoutVars>
      </dgm:prSet>
      <dgm:spPr/>
    </dgm:pt>
    <dgm:pt modelId="{E12D2450-6BA7-4508-A279-65894C306240}" type="pres">
      <dgm:prSet presAssocID="{0ACCBA01-8B8A-4067-B81A-2C84C70B9358}" presName="rootComposite" presStyleCnt="0"/>
      <dgm:spPr/>
    </dgm:pt>
    <dgm:pt modelId="{3B8143AA-6F95-45C9-9410-90EA78261674}" type="pres">
      <dgm:prSet presAssocID="{0ACCBA01-8B8A-4067-B81A-2C84C70B9358}" presName="rootText" presStyleLbl="node2" presStyleIdx="0" presStyleCnt="3">
        <dgm:presLayoutVars>
          <dgm:chPref val="3"/>
        </dgm:presLayoutVars>
      </dgm:prSet>
      <dgm:spPr/>
    </dgm:pt>
    <dgm:pt modelId="{13A92A1A-13F5-4702-8579-79B30E485EAB}" type="pres">
      <dgm:prSet presAssocID="{0ACCBA01-8B8A-4067-B81A-2C84C70B9358}" presName="rootConnector" presStyleLbl="node2" presStyleIdx="0" presStyleCnt="3"/>
      <dgm:spPr/>
    </dgm:pt>
    <dgm:pt modelId="{9F2DC1C9-5C2D-4C09-9B92-CABEF358C00C}" type="pres">
      <dgm:prSet presAssocID="{0ACCBA01-8B8A-4067-B81A-2C84C70B9358}" presName="hierChild4" presStyleCnt="0"/>
      <dgm:spPr/>
    </dgm:pt>
    <dgm:pt modelId="{53DCD589-A768-429D-A9B1-04398DB3AC8E}" type="pres">
      <dgm:prSet presAssocID="{0ACCBA01-8B8A-4067-B81A-2C84C70B9358}" presName="hierChild5" presStyleCnt="0"/>
      <dgm:spPr/>
    </dgm:pt>
    <dgm:pt modelId="{43EC5407-0D3F-4056-BAD0-EBBC89C2B241}" type="pres">
      <dgm:prSet presAssocID="{CE036B31-80E5-445B-AB80-3B811D5FACDC}" presName="Name35" presStyleLbl="parChTrans1D2" presStyleIdx="1" presStyleCnt="3"/>
      <dgm:spPr/>
    </dgm:pt>
    <dgm:pt modelId="{7CD36E7C-16A1-41D5-97CC-CA0154693BC5}" type="pres">
      <dgm:prSet presAssocID="{CAA5F6EE-57A8-4F7C-83D9-8E9565F5C563}" presName="hierRoot2" presStyleCnt="0">
        <dgm:presLayoutVars>
          <dgm:hierBranch/>
        </dgm:presLayoutVars>
      </dgm:prSet>
      <dgm:spPr/>
    </dgm:pt>
    <dgm:pt modelId="{B4FDE4DA-7A2E-471D-A9E4-2C37FDEEE7B2}" type="pres">
      <dgm:prSet presAssocID="{CAA5F6EE-57A8-4F7C-83D9-8E9565F5C563}" presName="rootComposite" presStyleCnt="0"/>
      <dgm:spPr/>
    </dgm:pt>
    <dgm:pt modelId="{8DD95816-9AA8-46F3-926A-BFB3103D5F5E}" type="pres">
      <dgm:prSet presAssocID="{CAA5F6EE-57A8-4F7C-83D9-8E9565F5C563}" presName="rootText" presStyleLbl="node2" presStyleIdx="1" presStyleCnt="3">
        <dgm:presLayoutVars>
          <dgm:chPref val="3"/>
        </dgm:presLayoutVars>
      </dgm:prSet>
      <dgm:spPr>
        <a:xfrm>
          <a:off x="2777094" y="2184825"/>
          <a:ext cx="2294683" cy="1147341"/>
        </a:xfrm>
        <a:prstGeom prst="rect">
          <a:avLst/>
        </a:prstGeom>
      </dgm:spPr>
    </dgm:pt>
    <dgm:pt modelId="{80822BA3-DCCA-4BEE-9874-C1FD0E101C46}" type="pres">
      <dgm:prSet presAssocID="{CAA5F6EE-57A8-4F7C-83D9-8E9565F5C563}" presName="rootConnector" presStyleLbl="node2" presStyleIdx="1" presStyleCnt="3"/>
      <dgm:spPr/>
    </dgm:pt>
    <dgm:pt modelId="{AC735E7D-54A0-45D4-BA21-F82E9F5287C1}" type="pres">
      <dgm:prSet presAssocID="{CAA5F6EE-57A8-4F7C-83D9-8E9565F5C563}" presName="hierChild4" presStyleCnt="0"/>
      <dgm:spPr/>
    </dgm:pt>
    <dgm:pt modelId="{E0F2715F-A01A-4B8F-B0EB-D662C69D2C4E}" type="pres">
      <dgm:prSet presAssocID="{CAA5F6EE-57A8-4F7C-83D9-8E9565F5C563}" presName="hierChild5" presStyleCnt="0"/>
      <dgm:spPr/>
    </dgm:pt>
    <dgm:pt modelId="{28B23FEC-2BFD-490D-8D65-59DD6BE72AE5}" type="pres">
      <dgm:prSet presAssocID="{28693B53-CB25-4FEA-8C46-D360D88834A7}" presName="Name35" presStyleLbl="parChTrans1D2" presStyleIdx="2" presStyleCnt="3"/>
      <dgm:spPr/>
    </dgm:pt>
    <dgm:pt modelId="{C134C479-E67D-4779-9D44-10A5AE30D5B1}" type="pres">
      <dgm:prSet presAssocID="{2C52FBB9-AC92-407F-B0EE-B7EC31F96F63}" presName="hierRoot2" presStyleCnt="0">
        <dgm:presLayoutVars>
          <dgm:hierBranch/>
        </dgm:presLayoutVars>
      </dgm:prSet>
      <dgm:spPr/>
    </dgm:pt>
    <dgm:pt modelId="{6194EC82-4646-4808-8172-4A77A1BE919A}" type="pres">
      <dgm:prSet presAssocID="{2C52FBB9-AC92-407F-B0EE-B7EC31F96F63}" presName="rootComposite" presStyleCnt="0"/>
      <dgm:spPr/>
    </dgm:pt>
    <dgm:pt modelId="{5183438A-5EDF-43FD-B049-16D0F000D7CA}" type="pres">
      <dgm:prSet presAssocID="{2C52FBB9-AC92-407F-B0EE-B7EC31F96F63}" presName="rootText" presStyleLbl="node2" presStyleIdx="2" presStyleCnt="3">
        <dgm:presLayoutVars>
          <dgm:chPref val="3"/>
        </dgm:presLayoutVars>
      </dgm:prSet>
      <dgm:spPr/>
    </dgm:pt>
    <dgm:pt modelId="{2B98786F-B9AE-4FBC-8013-D6CBA208897B}" type="pres">
      <dgm:prSet presAssocID="{2C52FBB9-AC92-407F-B0EE-B7EC31F96F63}" presName="rootConnector" presStyleLbl="node2" presStyleIdx="2" presStyleCnt="3"/>
      <dgm:spPr/>
    </dgm:pt>
    <dgm:pt modelId="{B49B5D6F-EE44-44E0-A780-84506D075BCF}" type="pres">
      <dgm:prSet presAssocID="{2C52FBB9-AC92-407F-B0EE-B7EC31F96F63}" presName="hierChild4" presStyleCnt="0"/>
      <dgm:spPr/>
    </dgm:pt>
    <dgm:pt modelId="{ACF30E82-F83B-4400-B549-EB5CF039B984}" type="pres">
      <dgm:prSet presAssocID="{2C52FBB9-AC92-407F-B0EE-B7EC31F96F63}" presName="hierChild5" presStyleCnt="0"/>
      <dgm:spPr/>
    </dgm:pt>
    <dgm:pt modelId="{49E63F79-53C4-4882-89D2-25D9817424E5}" type="pres">
      <dgm:prSet presAssocID="{D2542DEE-8115-4AD9-BF1C-3178963D6C5B}" presName="hierChild3" presStyleCnt="0"/>
      <dgm:spPr/>
    </dgm:pt>
  </dgm:ptLst>
  <dgm:cxnLst>
    <dgm:cxn modelId="{7A261515-B626-421F-8363-8CAD6CA01194}" type="presOf" srcId="{CAA5F6EE-57A8-4F7C-83D9-8E9565F5C563}" destId="{80822BA3-DCCA-4BEE-9874-C1FD0E101C46}" srcOrd="1" destOrd="0" presId="urn:microsoft.com/office/officeart/2005/8/layout/orgChart1"/>
    <dgm:cxn modelId="{98A42E15-40E3-4C1D-A2F7-94E3AC65BD67}" type="presOf" srcId="{3DBB0712-1E64-47BA-BE39-D65F988B8F03}" destId="{6B7A8238-AE79-4689-9DD4-F14945E469A4}" srcOrd="0" destOrd="0" presId="urn:microsoft.com/office/officeart/2005/8/layout/orgChart1"/>
    <dgm:cxn modelId="{0767191B-B2B3-4975-93C6-B95A03C71ADB}" srcId="{E1098605-9526-4F3F-9726-A64565B2653E}" destId="{D2542DEE-8115-4AD9-BF1C-3178963D6C5B}" srcOrd="0" destOrd="0" parTransId="{38D6335C-1665-41F9-8B42-64F4E8B17970}" sibTransId="{3E79B4E5-7D3B-49A5-87E5-473A9654A455}"/>
    <dgm:cxn modelId="{3235F334-AD5A-47C0-BE66-B9B75197F732}" type="presOf" srcId="{E1098605-9526-4F3F-9726-A64565B2653E}" destId="{DE0F2B68-FAD3-49EF-AAAB-0A314D36B666}" srcOrd="0" destOrd="0" presId="urn:microsoft.com/office/officeart/2005/8/layout/orgChart1"/>
    <dgm:cxn modelId="{C7AC0F5F-0915-4502-8B86-42F2DDEF4D1C}" type="presOf" srcId="{0ACCBA01-8B8A-4067-B81A-2C84C70B9358}" destId="{13A92A1A-13F5-4702-8579-79B30E485EAB}" srcOrd="1" destOrd="0" presId="urn:microsoft.com/office/officeart/2005/8/layout/orgChart1"/>
    <dgm:cxn modelId="{4FC01841-3B99-42CE-9AD1-475DD433ECC6}" type="presOf" srcId="{0ACCBA01-8B8A-4067-B81A-2C84C70B9358}" destId="{3B8143AA-6F95-45C9-9410-90EA78261674}" srcOrd="0" destOrd="0" presId="urn:microsoft.com/office/officeart/2005/8/layout/orgChart1"/>
    <dgm:cxn modelId="{196DBB69-BDDE-4708-880D-8131F5E5560C}" type="presOf" srcId="{D2542DEE-8115-4AD9-BF1C-3178963D6C5B}" destId="{4614047F-FA1F-46EE-9D02-61DAC1C20BF0}" srcOrd="1" destOrd="0" presId="urn:microsoft.com/office/officeart/2005/8/layout/orgChart1"/>
    <dgm:cxn modelId="{05A5796B-DCBE-45BC-96F6-C14CD6ADF2FC}" type="presOf" srcId="{CAA5F6EE-57A8-4F7C-83D9-8E9565F5C563}" destId="{8DD95816-9AA8-46F3-926A-BFB3103D5F5E}" srcOrd="0" destOrd="0" presId="urn:microsoft.com/office/officeart/2005/8/layout/orgChart1"/>
    <dgm:cxn modelId="{EB1BEE4B-1972-4BD5-BC07-3586370E4A94}" srcId="{D2542DEE-8115-4AD9-BF1C-3178963D6C5B}" destId="{CAA5F6EE-57A8-4F7C-83D9-8E9565F5C563}" srcOrd="1" destOrd="0" parTransId="{CE036B31-80E5-445B-AB80-3B811D5FACDC}" sibTransId="{1CB4F6AC-B82E-40C0-B22A-DD8C17A6D10E}"/>
    <dgm:cxn modelId="{84A5AC7D-39EC-4364-A876-9CD023D9FBCD}" type="presOf" srcId="{D2542DEE-8115-4AD9-BF1C-3178963D6C5B}" destId="{B7C06AC5-6C57-4BF4-AA54-AF3AAB5AF994}" srcOrd="0" destOrd="0" presId="urn:microsoft.com/office/officeart/2005/8/layout/orgChart1"/>
    <dgm:cxn modelId="{2D374A9E-AF24-4ABC-A49D-FCD797E8BEBC}" type="presOf" srcId="{2C52FBB9-AC92-407F-B0EE-B7EC31F96F63}" destId="{5183438A-5EDF-43FD-B049-16D0F000D7CA}" srcOrd="0" destOrd="0" presId="urn:microsoft.com/office/officeart/2005/8/layout/orgChart1"/>
    <dgm:cxn modelId="{6E2855A9-73D5-4ABA-9C63-9654D6510427}" srcId="{D2542DEE-8115-4AD9-BF1C-3178963D6C5B}" destId="{0ACCBA01-8B8A-4067-B81A-2C84C70B9358}" srcOrd="0" destOrd="0" parTransId="{3DBB0712-1E64-47BA-BE39-D65F988B8F03}" sibTransId="{A2D79109-A4F4-4E01-8608-9A1998516783}"/>
    <dgm:cxn modelId="{9BA248B2-A086-4454-A727-B7242DCD49AF}" srcId="{D2542DEE-8115-4AD9-BF1C-3178963D6C5B}" destId="{2C52FBB9-AC92-407F-B0EE-B7EC31F96F63}" srcOrd="2" destOrd="0" parTransId="{28693B53-CB25-4FEA-8C46-D360D88834A7}" sibTransId="{24F3014B-548B-4F64-A348-83B5044A4115}"/>
    <dgm:cxn modelId="{D04E7BB8-7369-4A9E-8E58-F770D45A85A0}" type="presOf" srcId="{CE036B31-80E5-445B-AB80-3B811D5FACDC}" destId="{43EC5407-0D3F-4056-BAD0-EBBC89C2B241}" srcOrd="0" destOrd="0" presId="urn:microsoft.com/office/officeart/2005/8/layout/orgChart1"/>
    <dgm:cxn modelId="{878D08DC-3BC8-4CD8-80D4-C9708E2FCB24}" type="presOf" srcId="{2C52FBB9-AC92-407F-B0EE-B7EC31F96F63}" destId="{2B98786F-B9AE-4FBC-8013-D6CBA208897B}" srcOrd="1" destOrd="0" presId="urn:microsoft.com/office/officeart/2005/8/layout/orgChart1"/>
    <dgm:cxn modelId="{9F989FFD-D264-4C19-AF58-566BFE4E14A0}" type="presOf" srcId="{28693B53-CB25-4FEA-8C46-D360D88834A7}" destId="{28B23FEC-2BFD-490D-8D65-59DD6BE72AE5}" srcOrd="0" destOrd="0" presId="urn:microsoft.com/office/officeart/2005/8/layout/orgChart1"/>
    <dgm:cxn modelId="{AB1F600E-EE68-4479-8CF5-19D888BB9CEF}" type="presParOf" srcId="{DE0F2B68-FAD3-49EF-AAAB-0A314D36B666}" destId="{A3B7E2F9-3D74-4789-8994-A0F1EB6241EC}" srcOrd="0" destOrd="0" presId="urn:microsoft.com/office/officeart/2005/8/layout/orgChart1"/>
    <dgm:cxn modelId="{25011425-209B-4586-831A-37239DA024B4}" type="presParOf" srcId="{A3B7E2F9-3D74-4789-8994-A0F1EB6241EC}" destId="{4B198520-667B-49D3-B7D5-8ABC96923B33}" srcOrd="0" destOrd="0" presId="urn:microsoft.com/office/officeart/2005/8/layout/orgChart1"/>
    <dgm:cxn modelId="{6B75569E-EE67-43A8-B681-1443905B2A46}" type="presParOf" srcId="{4B198520-667B-49D3-B7D5-8ABC96923B33}" destId="{B7C06AC5-6C57-4BF4-AA54-AF3AAB5AF994}" srcOrd="0" destOrd="0" presId="urn:microsoft.com/office/officeart/2005/8/layout/orgChart1"/>
    <dgm:cxn modelId="{9E20B5AC-8515-4191-A8F8-3DC459CC9F9D}" type="presParOf" srcId="{4B198520-667B-49D3-B7D5-8ABC96923B33}" destId="{4614047F-FA1F-46EE-9D02-61DAC1C20BF0}" srcOrd="1" destOrd="0" presId="urn:microsoft.com/office/officeart/2005/8/layout/orgChart1"/>
    <dgm:cxn modelId="{BD5E419E-BFAC-4B7F-869C-15EF489637C8}" type="presParOf" srcId="{A3B7E2F9-3D74-4789-8994-A0F1EB6241EC}" destId="{007B3194-E44B-458A-839B-72FEF6A52B35}" srcOrd="1" destOrd="0" presId="urn:microsoft.com/office/officeart/2005/8/layout/orgChart1"/>
    <dgm:cxn modelId="{B7FA870F-9F4E-4385-85E4-2387D859F5FF}" type="presParOf" srcId="{007B3194-E44B-458A-839B-72FEF6A52B35}" destId="{6B7A8238-AE79-4689-9DD4-F14945E469A4}" srcOrd="0" destOrd="0" presId="urn:microsoft.com/office/officeart/2005/8/layout/orgChart1"/>
    <dgm:cxn modelId="{A1704CC0-7C1B-4EB2-BA31-6043C42FDEE8}" type="presParOf" srcId="{007B3194-E44B-458A-839B-72FEF6A52B35}" destId="{0D06383E-EA33-4773-A73F-09D90BF3FA9C}" srcOrd="1" destOrd="0" presId="urn:microsoft.com/office/officeart/2005/8/layout/orgChart1"/>
    <dgm:cxn modelId="{2851C51F-006B-4E81-A3DC-67E14F011FF2}" type="presParOf" srcId="{0D06383E-EA33-4773-A73F-09D90BF3FA9C}" destId="{E12D2450-6BA7-4508-A279-65894C306240}" srcOrd="0" destOrd="0" presId="urn:microsoft.com/office/officeart/2005/8/layout/orgChart1"/>
    <dgm:cxn modelId="{CB6770CB-6488-40B6-B9F5-55768033EAA8}" type="presParOf" srcId="{E12D2450-6BA7-4508-A279-65894C306240}" destId="{3B8143AA-6F95-45C9-9410-90EA78261674}" srcOrd="0" destOrd="0" presId="urn:microsoft.com/office/officeart/2005/8/layout/orgChart1"/>
    <dgm:cxn modelId="{F528D4A0-AA23-4418-B3D6-067019014EB2}" type="presParOf" srcId="{E12D2450-6BA7-4508-A279-65894C306240}" destId="{13A92A1A-13F5-4702-8579-79B30E485EAB}" srcOrd="1" destOrd="0" presId="urn:microsoft.com/office/officeart/2005/8/layout/orgChart1"/>
    <dgm:cxn modelId="{684E7DD4-677A-406D-B5CE-99798AD12470}" type="presParOf" srcId="{0D06383E-EA33-4773-A73F-09D90BF3FA9C}" destId="{9F2DC1C9-5C2D-4C09-9B92-CABEF358C00C}" srcOrd="1" destOrd="0" presId="urn:microsoft.com/office/officeart/2005/8/layout/orgChart1"/>
    <dgm:cxn modelId="{9FFABF9C-247B-4622-8C5B-E465D52B0960}" type="presParOf" srcId="{0D06383E-EA33-4773-A73F-09D90BF3FA9C}" destId="{53DCD589-A768-429D-A9B1-04398DB3AC8E}" srcOrd="2" destOrd="0" presId="urn:microsoft.com/office/officeart/2005/8/layout/orgChart1"/>
    <dgm:cxn modelId="{E5C4BA97-50DA-4169-9206-2DFB26F47A6B}" type="presParOf" srcId="{007B3194-E44B-458A-839B-72FEF6A52B35}" destId="{43EC5407-0D3F-4056-BAD0-EBBC89C2B241}" srcOrd="2" destOrd="0" presId="urn:microsoft.com/office/officeart/2005/8/layout/orgChart1"/>
    <dgm:cxn modelId="{AD1174D3-1ED5-4E07-A273-BC50CF26BB28}" type="presParOf" srcId="{007B3194-E44B-458A-839B-72FEF6A52B35}" destId="{7CD36E7C-16A1-41D5-97CC-CA0154693BC5}" srcOrd="3" destOrd="0" presId="urn:microsoft.com/office/officeart/2005/8/layout/orgChart1"/>
    <dgm:cxn modelId="{EB54FE7C-0E7D-4C01-BDBB-2E6A0EBBF49D}" type="presParOf" srcId="{7CD36E7C-16A1-41D5-97CC-CA0154693BC5}" destId="{B4FDE4DA-7A2E-471D-A9E4-2C37FDEEE7B2}" srcOrd="0" destOrd="0" presId="urn:microsoft.com/office/officeart/2005/8/layout/orgChart1"/>
    <dgm:cxn modelId="{A987EE3C-D5A2-4DCE-9D8D-9D5EFDCE42B2}" type="presParOf" srcId="{B4FDE4DA-7A2E-471D-A9E4-2C37FDEEE7B2}" destId="{8DD95816-9AA8-46F3-926A-BFB3103D5F5E}" srcOrd="0" destOrd="0" presId="urn:microsoft.com/office/officeart/2005/8/layout/orgChart1"/>
    <dgm:cxn modelId="{68DACA96-F4A4-4DF6-9864-8D2601738650}" type="presParOf" srcId="{B4FDE4DA-7A2E-471D-A9E4-2C37FDEEE7B2}" destId="{80822BA3-DCCA-4BEE-9874-C1FD0E101C46}" srcOrd="1" destOrd="0" presId="urn:microsoft.com/office/officeart/2005/8/layout/orgChart1"/>
    <dgm:cxn modelId="{D152F1BA-2E5E-4C02-8B28-11C6C362125E}" type="presParOf" srcId="{7CD36E7C-16A1-41D5-97CC-CA0154693BC5}" destId="{AC735E7D-54A0-45D4-BA21-F82E9F5287C1}" srcOrd="1" destOrd="0" presId="urn:microsoft.com/office/officeart/2005/8/layout/orgChart1"/>
    <dgm:cxn modelId="{71A25CC9-70C6-4AFD-9264-D01CE657FDB1}" type="presParOf" srcId="{7CD36E7C-16A1-41D5-97CC-CA0154693BC5}" destId="{E0F2715F-A01A-4B8F-B0EB-D662C69D2C4E}" srcOrd="2" destOrd="0" presId="urn:microsoft.com/office/officeart/2005/8/layout/orgChart1"/>
    <dgm:cxn modelId="{846C0B39-4935-4C68-8786-A2BE18CEEC9C}" type="presParOf" srcId="{007B3194-E44B-458A-839B-72FEF6A52B35}" destId="{28B23FEC-2BFD-490D-8D65-59DD6BE72AE5}" srcOrd="4" destOrd="0" presId="urn:microsoft.com/office/officeart/2005/8/layout/orgChart1"/>
    <dgm:cxn modelId="{7ED98FE7-8C9E-4E7E-B734-3B8D101FF553}" type="presParOf" srcId="{007B3194-E44B-458A-839B-72FEF6A52B35}" destId="{C134C479-E67D-4779-9D44-10A5AE30D5B1}" srcOrd="5" destOrd="0" presId="urn:microsoft.com/office/officeart/2005/8/layout/orgChart1"/>
    <dgm:cxn modelId="{20E84F85-8AFE-4C11-9E22-C78F63250C8C}" type="presParOf" srcId="{C134C479-E67D-4779-9D44-10A5AE30D5B1}" destId="{6194EC82-4646-4808-8172-4A77A1BE919A}" srcOrd="0" destOrd="0" presId="urn:microsoft.com/office/officeart/2005/8/layout/orgChart1"/>
    <dgm:cxn modelId="{6DD3D3A5-31D7-4767-BE29-1A8F69822D55}" type="presParOf" srcId="{6194EC82-4646-4808-8172-4A77A1BE919A}" destId="{5183438A-5EDF-43FD-B049-16D0F000D7CA}" srcOrd="0" destOrd="0" presId="urn:microsoft.com/office/officeart/2005/8/layout/orgChart1"/>
    <dgm:cxn modelId="{27EADA38-DE4C-4C46-AAC0-1146425F4862}" type="presParOf" srcId="{6194EC82-4646-4808-8172-4A77A1BE919A}" destId="{2B98786F-B9AE-4FBC-8013-D6CBA208897B}" srcOrd="1" destOrd="0" presId="urn:microsoft.com/office/officeart/2005/8/layout/orgChart1"/>
    <dgm:cxn modelId="{965326B1-86BF-4D78-B989-08EAE5D098AE}" type="presParOf" srcId="{C134C479-E67D-4779-9D44-10A5AE30D5B1}" destId="{B49B5D6F-EE44-44E0-A780-84506D075BCF}" srcOrd="1" destOrd="0" presId="urn:microsoft.com/office/officeart/2005/8/layout/orgChart1"/>
    <dgm:cxn modelId="{C1599E98-01FD-4DEC-BABF-89D3F6C57528}" type="presParOf" srcId="{C134C479-E67D-4779-9D44-10A5AE30D5B1}" destId="{ACF30E82-F83B-4400-B549-EB5CF039B984}" srcOrd="2" destOrd="0" presId="urn:microsoft.com/office/officeart/2005/8/layout/orgChart1"/>
    <dgm:cxn modelId="{635518B9-6ABA-4C79-809F-047DAA7DD7D2}" type="presParOf" srcId="{A3B7E2F9-3D74-4789-8994-A0F1EB6241EC}" destId="{49E63F79-53C4-4882-89D2-25D9817424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098605-9526-4F3F-9726-A64565B2653E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</dgm:pt>
    <dgm:pt modelId="{D2542DEE-8115-4AD9-BF1C-3178963D6C5B}">
      <dgm:prSet/>
      <dgm:spPr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b="0" i="0" u="none" strike="noStrike" cap="none" normalizeH="0" baseline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rPr>
            <a:t>Schule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b="0" i="0" u="none" strike="noStrike" cap="none" normalizeH="0" baseline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rPr>
            <a:t>2. Klassen</a:t>
          </a:r>
          <a:endParaRPr kumimoji="0" lang="de-DE" b="0" i="0" u="none" strike="noStrike" cap="none" normalizeH="0" baseline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charset="0"/>
          </a:endParaRPr>
        </a:p>
      </dgm:t>
    </dgm:pt>
    <dgm:pt modelId="{38D6335C-1665-41F9-8B42-64F4E8B17970}" type="parTrans" cxnId="{0767191B-B2B3-4975-93C6-B95A03C71ADB}">
      <dgm:prSet/>
      <dgm:spPr/>
      <dgm:t>
        <a:bodyPr/>
        <a:lstStyle/>
        <a:p>
          <a:endParaRPr lang="de-A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E79B4E5-7D3B-49A5-87E5-473A9654A455}" type="sibTrans" cxnId="{0767191B-B2B3-4975-93C6-B95A03C71ADB}">
      <dgm:prSet/>
      <dgm:spPr/>
      <dgm:t>
        <a:bodyPr/>
        <a:lstStyle/>
        <a:p>
          <a:endParaRPr lang="de-A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ACCBA01-8B8A-4067-B81A-2C84C70B9358}">
      <dgm:prSet/>
      <dgm:spPr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b="0" i="0" u="none" strike="noStrike" cap="none" normalizeH="0" baseline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rPr>
            <a:t>2a Klasse</a:t>
          </a:r>
          <a:endParaRPr kumimoji="0" lang="de-DE" b="0" i="0" u="none" strike="noStrike" cap="none" normalizeH="0" baseline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charset="0"/>
          </a:endParaRPr>
        </a:p>
      </dgm:t>
    </dgm:pt>
    <dgm:pt modelId="{3DBB0712-1E64-47BA-BE39-D65F988B8F03}" type="parTrans" cxnId="{6E2855A9-73D5-4ABA-9C63-9654D6510427}">
      <dgm:prSet/>
      <dgm:spPr/>
      <dgm:t>
        <a:bodyPr/>
        <a:lstStyle/>
        <a:p>
          <a:endParaRPr lang="de-A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2D79109-A4F4-4E01-8608-9A1998516783}" type="sibTrans" cxnId="{6E2855A9-73D5-4ABA-9C63-9654D6510427}">
      <dgm:prSet/>
      <dgm:spPr/>
      <dgm:t>
        <a:bodyPr/>
        <a:lstStyle/>
        <a:p>
          <a:endParaRPr lang="de-A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AA5F6EE-57A8-4F7C-83D9-8E9565F5C563}">
      <dgm:prSet/>
      <dgm:spPr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b="0" i="0" u="none" strike="noStrike" cap="none" normalizeH="0" baseline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rPr>
            <a:t>2b Klasse</a:t>
          </a:r>
          <a:endParaRPr kumimoji="0" lang="de-DE" b="0" i="0" u="none" strike="noStrike" cap="none" normalizeH="0" baseline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charset="0"/>
          </a:endParaRPr>
        </a:p>
      </dgm:t>
    </dgm:pt>
    <dgm:pt modelId="{CE036B31-80E5-445B-AB80-3B811D5FACDC}" type="parTrans" cxnId="{EB1BEE4B-1972-4BD5-BC07-3586370E4A94}">
      <dgm:prSet/>
      <dgm:spPr/>
      <dgm:t>
        <a:bodyPr/>
        <a:lstStyle/>
        <a:p>
          <a:endParaRPr lang="de-A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CB4F6AC-B82E-40C0-B22A-DD8C17A6D10E}" type="sibTrans" cxnId="{EB1BEE4B-1972-4BD5-BC07-3586370E4A94}">
      <dgm:prSet/>
      <dgm:spPr/>
      <dgm:t>
        <a:bodyPr/>
        <a:lstStyle/>
        <a:p>
          <a:endParaRPr lang="de-A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C52FBB9-AC92-407F-B0EE-B7EC31F96F63}">
      <dgm:prSet/>
      <dgm:spPr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2c Klasse</a:t>
          </a:r>
        </a:p>
      </dgm:t>
    </dgm:pt>
    <dgm:pt modelId="{28693B53-CB25-4FEA-8C46-D360D88834A7}" type="parTrans" cxnId="{9BA248B2-A086-4454-A727-B7242DCD49AF}">
      <dgm:prSet/>
      <dgm:spPr/>
      <dgm:t>
        <a:bodyPr/>
        <a:lstStyle/>
        <a:p>
          <a:endParaRPr lang="de-A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F3014B-548B-4F64-A348-83B5044A4115}" type="sibTrans" cxnId="{9BA248B2-A086-4454-A727-B7242DCD49AF}">
      <dgm:prSet/>
      <dgm:spPr/>
      <dgm:t>
        <a:bodyPr/>
        <a:lstStyle/>
        <a:p>
          <a:endParaRPr lang="de-A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E0F2B68-FAD3-49EF-AAAB-0A314D36B666}" type="pres">
      <dgm:prSet presAssocID="{E1098605-9526-4F3F-9726-A64565B26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B7E2F9-3D74-4789-8994-A0F1EB6241EC}" type="pres">
      <dgm:prSet presAssocID="{D2542DEE-8115-4AD9-BF1C-3178963D6C5B}" presName="hierRoot1" presStyleCnt="0">
        <dgm:presLayoutVars>
          <dgm:hierBranch/>
        </dgm:presLayoutVars>
      </dgm:prSet>
      <dgm:spPr/>
    </dgm:pt>
    <dgm:pt modelId="{4B198520-667B-49D3-B7D5-8ABC96923B33}" type="pres">
      <dgm:prSet presAssocID="{D2542DEE-8115-4AD9-BF1C-3178963D6C5B}" presName="rootComposite1" presStyleCnt="0"/>
      <dgm:spPr/>
    </dgm:pt>
    <dgm:pt modelId="{B7C06AC5-6C57-4BF4-AA54-AF3AAB5AF994}" type="pres">
      <dgm:prSet presAssocID="{D2542DEE-8115-4AD9-BF1C-3178963D6C5B}" presName="rootText1" presStyleLbl="node0" presStyleIdx="0" presStyleCnt="1">
        <dgm:presLayoutVars>
          <dgm:chPref val="3"/>
        </dgm:presLayoutVars>
      </dgm:prSet>
      <dgm:spPr/>
    </dgm:pt>
    <dgm:pt modelId="{4614047F-FA1F-46EE-9D02-61DAC1C20BF0}" type="pres">
      <dgm:prSet presAssocID="{D2542DEE-8115-4AD9-BF1C-3178963D6C5B}" presName="rootConnector1" presStyleLbl="node1" presStyleIdx="0" presStyleCnt="0"/>
      <dgm:spPr/>
    </dgm:pt>
    <dgm:pt modelId="{007B3194-E44B-458A-839B-72FEF6A52B35}" type="pres">
      <dgm:prSet presAssocID="{D2542DEE-8115-4AD9-BF1C-3178963D6C5B}" presName="hierChild2" presStyleCnt="0"/>
      <dgm:spPr/>
    </dgm:pt>
    <dgm:pt modelId="{6B7A8238-AE79-4689-9DD4-F14945E469A4}" type="pres">
      <dgm:prSet presAssocID="{3DBB0712-1E64-47BA-BE39-D65F988B8F03}" presName="Name35" presStyleLbl="parChTrans1D2" presStyleIdx="0" presStyleCnt="3"/>
      <dgm:spPr/>
    </dgm:pt>
    <dgm:pt modelId="{0D06383E-EA33-4773-A73F-09D90BF3FA9C}" type="pres">
      <dgm:prSet presAssocID="{0ACCBA01-8B8A-4067-B81A-2C84C70B9358}" presName="hierRoot2" presStyleCnt="0">
        <dgm:presLayoutVars>
          <dgm:hierBranch/>
        </dgm:presLayoutVars>
      </dgm:prSet>
      <dgm:spPr/>
    </dgm:pt>
    <dgm:pt modelId="{E12D2450-6BA7-4508-A279-65894C306240}" type="pres">
      <dgm:prSet presAssocID="{0ACCBA01-8B8A-4067-B81A-2C84C70B9358}" presName="rootComposite" presStyleCnt="0"/>
      <dgm:spPr/>
    </dgm:pt>
    <dgm:pt modelId="{3B8143AA-6F95-45C9-9410-90EA78261674}" type="pres">
      <dgm:prSet presAssocID="{0ACCBA01-8B8A-4067-B81A-2C84C70B9358}" presName="rootText" presStyleLbl="node2" presStyleIdx="0" presStyleCnt="3">
        <dgm:presLayoutVars>
          <dgm:chPref val="3"/>
        </dgm:presLayoutVars>
      </dgm:prSet>
      <dgm:spPr/>
    </dgm:pt>
    <dgm:pt modelId="{13A92A1A-13F5-4702-8579-79B30E485EAB}" type="pres">
      <dgm:prSet presAssocID="{0ACCBA01-8B8A-4067-B81A-2C84C70B9358}" presName="rootConnector" presStyleLbl="node2" presStyleIdx="0" presStyleCnt="3"/>
      <dgm:spPr/>
    </dgm:pt>
    <dgm:pt modelId="{9F2DC1C9-5C2D-4C09-9B92-CABEF358C00C}" type="pres">
      <dgm:prSet presAssocID="{0ACCBA01-8B8A-4067-B81A-2C84C70B9358}" presName="hierChild4" presStyleCnt="0"/>
      <dgm:spPr/>
    </dgm:pt>
    <dgm:pt modelId="{53DCD589-A768-429D-A9B1-04398DB3AC8E}" type="pres">
      <dgm:prSet presAssocID="{0ACCBA01-8B8A-4067-B81A-2C84C70B9358}" presName="hierChild5" presStyleCnt="0"/>
      <dgm:spPr/>
    </dgm:pt>
    <dgm:pt modelId="{43EC5407-0D3F-4056-BAD0-EBBC89C2B241}" type="pres">
      <dgm:prSet presAssocID="{CE036B31-80E5-445B-AB80-3B811D5FACDC}" presName="Name35" presStyleLbl="parChTrans1D2" presStyleIdx="1" presStyleCnt="3"/>
      <dgm:spPr/>
    </dgm:pt>
    <dgm:pt modelId="{7CD36E7C-16A1-41D5-97CC-CA0154693BC5}" type="pres">
      <dgm:prSet presAssocID="{CAA5F6EE-57A8-4F7C-83D9-8E9565F5C563}" presName="hierRoot2" presStyleCnt="0">
        <dgm:presLayoutVars>
          <dgm:hierBranch/>
        </dgm:presLayoutVars>
      </dgm:prSet>
      <dgm:spPr/>
    </dgm:pt>
    <dgm:pt modelId="{B4FDE4DA-7A2E-471D-A9E4-2C37FDEEE7B2}" type="pres">
      <dgm:prSet presAssocID="{CAA5F6EE-57A8-4F7C-83D9-8E9565F5C563}" presName="rootComposite" presStyleCnt="0"/>
      <dgm:spPr/>
    </dgm:pt>
    <dgm:pt modelId="{8DD95816-9AA8-46F3-926A-BFB3103D5F5E}" type="pres">
      <dgm:prSet presAssocID="{CAA5F6EE-57A8-4F7C-83D9-8E9565F5C563}" presName="rootText" presStyleLbl="node2" presStyleIdx="1" presStyleCnt="3">
        <dgm:presLayoutVars>
          <dgm:chPref val="3"/>
        </dgm:presLayoutVars>
      </dgm:prSet>
      <dgm:spPr/>
    </dgm:pt>
    <dgm:pt modelId="{80822BA3-DCCA-4BEE-9874-C1FD0E101C46}" type="pres">
      <dgm:prSet presAssocID="{CAA5F6EE-57A8-4F7C-83D9-8E9565F5C563}" presName="rootConnector" presStyleLbl="node2" presStyleIdx="1" presStyleCnt="3"/>
      <dgm:spPr/>
    </dgm:pt>
    <dgm:pt modelId="{AC735E7D-54A0-45D4-BA21-F82E9F5287C1}" type="pres">
      <dgm:prSet presAssocID="{CAA5F6EE-57A8-4F7C-83D9-8E9565F5C563}" presName="hierChild4" presStyleCnt="0"/>
      <dgm:spPr/>
    </dgm:pt>
    <dgm:pt modelId="{E0F2715F-A01A-4B8F-B0EB-D662C69D2C4E}" type="pres">
      <dgm:prSet presAssocID="{CAA5F6EE-57A8-4F7C-83D9-8E9565F5C563}" presName="hierChild5" presStyleCnt="0"/>
      <dgm:spPr/>
    </dgm:pt>
    <dgm:pt modelId="{28B23FEC-2BFD-490D-8D65-59DD6BE72AE5}" type="pres">
      <dgm:prSet presAssocID="{28693B53-CB25-4FEA-8C46-D360D88834A7}" presName="Name35" presStyleLbl="parChTrans1D2" presStyleIdx="2" presStyleCnt="3"/>
      <dgm:spPr/>
    </dgm:pt>
    <dgm:pt modelId="{C134C479-E67D-4779-9D44-10A5AE30D5B1}" type="pres">
      <dgm:prSet presAssocID="{2C52FBB9-AC92-407F-B0EE-B7EC31F96F63}" presName="hierRoot2" presStyleCnt="0">
        <dgm:presLayoutVars>
          <dgm:hierBranch/>
        </dgm:presLayoutVars>
      </dgm:prSet>
      <dgm:spPr/>
    </dgm:pt>
    <dgm:pt modelId="{6194EC82-4646-4808-8172-4A77A1BE919A}" type="pres">
      <dgm:prSet presAssocID="{2C52FBB9-AC92-407F-B0EE-B7EC31F96F63}" presName="rootComposite" presStyleCnt="0"/>
      <dgm:spPr/>
    </dgm:pt>
    <dgm:pt modelId="{5183438A-5EDF-43FD-B049-16D0F000D7CA}" type="pres">
      <dgm:prSet presAssocID="{2C52FBB9-AC92-407F-B0EE-B7EC31F96F63}" presName="rootText" presStyleLbl="node2" presStyleIdx="2" presStyleCnt="3">
        <dgm:presLayoutVars>
          <dgm:chPref val="3"/>
        </dgm:presLayoutVars>
      </dgm:prSet>
      <dgm:spPr/>
    </dgm:pt>
    <dgm:pt modelId="{2B98786F-B9AE-4FBC-8013-D6CBA208897B}" type="pres">
      <dgm:prSet presAssocID="{2C52FBB9-AC92-407F-B0EE-B7EC31F96F63}" presName="rootConnector" presStyleLbl="node2" presStyleIdx="2" presStyleCnt="3"/>
      <dgm:spPr/>
    </dgm:pt>
    <dgm:pt modelId="{B49B5D6F-EE44-44E0-A780-84506D075BCF}" type="pres">
      <dgm:prSet presAssocID="{2C52FBB9-AC92-407F-B0EE-B7EC31F96F63}" presName="hierChild4" presStyleCnt="0"/>
      <dgm:spPr/>
    </dgm:pt>
    <dgm:pt modelId="{ACF30E82-F83B-4400-B549-EB5CF039B984}" type="pres">
      <dgm:prSet presAssocID="{2C52FBB9-AC92-407F-B0EE-B7EC31F96F63}" presName="hierChild5" presStyleCnt="0"/>
      <dgm:spPr/>
    </dgm:pt>
    <dgm:pt modelId="{49E63F79-53C4-4882-89D2-25D9817424E5}" type="pres">
      <dgm:prSet presAssocID="{D2542DEE-8115-4AD9-BF1C-3178963D6C5B}" presName="hierChild3" presStyleCnt="0"/>
      <dgm:spPr/>
    </dgm:pt>
  </dgm:ptLst>
  <dgm:cxnLst>
    <dgm:cxn modelId="{7A261515-B626-421F-8363-8CAD6CA01194}" type="presOf" srcId="{CAA5F6EE-57A8-4F7C-83D9-8E9565F5C563}" destId="{80822BA3-DCCA-4BEE-9874-C1FD0E101C46}" srcOrd="1" destOrd="0" presId="urn:microsoft.com/office/officeart/2005/8/layout/orgChart1"/>
    <dgm:cxn modelId="{98A42E15-40E3-4C1D-A2F7-94E3AC65BD67}" type="presOf" srcId="{3DBB0712-1E64-47BA-BE39-D65F988B8F03}" destId="{6B7A8238-AE79-4689-9DD4-F14945E469A4}" srcOrd="0" destOrd="0" presId="urn:microsoft.com/office/officeart/2005/8/layout/orgChart1"/>
    <dgm:cxn modelId="{0767191B-B2B3-4975-93C6-B95A03C71ADB}" srcId="{E1098605-9526-4F3F-9726-A64565B2653E}" destId="{D2542DEE-8115-4AD9-BF1C-3178963D6C5B}" srcOrd="0" destOrd="0" parTransId="{38D6335C-1665-41F9-8B42-64F4E8B17970}" sibTransId="{3E79B4E5-7D3B-49A5-87E5-473A9654A455}"/>
    <dgm:cxn modelId="{3235F334-AD5A-47C0-BE66-B9B75197F732}" type="presOf" srcId="{E1098605-9526-4F3F-9726-A64565B2653E}" destId="{DE0F2B68-FAD3-49EF-AAAB-0A314D36B666}" srcOrd="0" destOrd="0" presId="urn:microsoft.com/office/officeart/2005/8/layout/orgChart1"/>
    <dgm:cxn modelId="{C7AC0F5F-0915-4502-8B86-42F2DDEF4D1C}" type="presOf" srcId="{0ACCBA01-8B8A-4067-B81A-2C84C70B9358}" destId="{13A92A1A-13F5-4702-8579-79B30E485EAB}" srcOrd="1" destOrd="0" presId="urn:microsoft.com/office/officeart/2005/8/layout/orgChart1"/>
    <dgm:cxn modelId="{4FC01841-3B99-42CE-9AD1-475DD433ECC6}" type="presOf" srcId="{0ACCBA01-8B8A-4067-B81A-2C84C70B9358}" destId="{3B8143AA-6F95-45C9-9410-90EA78261674}" srcOrd="0" destOrd="0" presId="urn:microsoft.com/office/officeart/2005/8/layout/orgChart1"/>
    <dgm:cxn modelId="{196DBB69-BDDE-4708-880D-8131F5E5560C}" type="presOf" srcId="{D2542DEE-8115-4AD9-BF1C-3178963D6C5B}" destId="{4614047F-FA1F-46EE-9D02-61DAC1C20BF0}" srcOrd="1" destOrd="0" presId="urn:microsoft.com/office/officeart/2005/8/layout/orgChart1"/>
    <dgm:cxn modelId="{05A5796B-DCBE-45BC-96F6-C14CD6ADF2FC}" type="presOf" srcId="{CAA5F6EE-57A8-4F7C-83D9-8E9565F5C563}" destId="{8DD95816-9AA8-46F3-926A-BFB3103D5F5E}" srcOrd="0" destOrd="0" presId="urn:microsoft.com/office/officeart/2005/8/layout/orgChart1"/>
    <dgm:cxn modelId="{EB1BEE4B-1972-4BD5-BC07-3586370E4A94}" srcId="{D2542DEE-8115-4AD9-BF1C-3178963D6C5B}" destId="{CAA5F6EE-57A8-4F7C-83D9-8E9565F5C563}" srcOrd="1" destOrd="0" parTransId="{CE036B31-80E5-445B-AB80-3B811D5FACDC}" sibTransId="{1CB4F6AC-B82E-40C0-B22A-DD8C17A6D10E}"/>
    <dgm:cxn modelId="{84A5AC7D-39EC-4364-A876-9CD023D9FBCD}" type="presOf" srcId="{D2542DEE-8115-4AD9-BF1C-3178963D6C5B}" destId="{B7C06AC5-6C57-4BF4-AA54-AF3AAB5AF994}" srcOrd="0" destOrd="0" presId="urn:microsoft.com/office/officeart/2005/8/layout/orgChart1"/>
    <dgm:cxn modelId="{2D374A9E-AF24-4ABC-A49D-FCD797E8BEBC}" type="presOf" srcId="{2C52FBB9-AC92-407F-B0EE-B7EC31F96F63}" destId="{5183438A-5EDF-43FD-B049-16D0F000D7CA}" srcOrd="0" destOrd="0" presId="urn:microsoft.com/office/officeart/2005/8/layout/orgChart1"/>
    <dgm:cxn modelId="{6E2855A9-73D5-4ABA-9C63-9654D6510427}" srcId="{D2542DEE-8115-4AD9-BF1C-3178963D6C5B}" destId="{0ACCBA01-8B8A-4067-B81A-2C84C70B9358}" srcOrd="0" destOrd="0" parTransId="{3DBB0712-1E64-47BA-BE39-D65F988B8F03}" sibTransId="{A2D79109-A4F4-4E01-8608-9A1998516783}"/>
    <dgm:cxn modelId="{9BA248B2-A086-4454-A727-B7242DCD49AF}" srcId="{D2542DEE-8115-4AD9-BF1C-3178963D6C5B}" destId="{2C52FBB9-AC92-407F-B0EE-B7EC31F96F63}" srcOrd="2" destOrd="0" parTransId="{28693B53-CB25-4FEA-8C46-D360D88834A7}" sibTransId="{24F3014B-548B-4F64-A348-83B5044A4115}"/>
    <dgm:cxn modelId="{D04E7BB8-7369-4A9E-8E58-F770D45A85A0}" type="presOf" srcId="{CE036B31-80E5-445B-AB80-3B811D5FACDC}" destId="{43EC5407-0D3F-4056-BAD0-EBBC89C2B241}" srcOrd="0" destOrd="0" presId="urn:microsoft.com/office/officeart/2005/8/layout/orgChart1"/>
    <dgm:cxn modelId="{878D08DC-3BC8-4CD8-80D4-C9708E2FCB24}" type="presOf" srcId="{2C52FBB9-AC92-407F-B0EE-B7EC31F96F63}" destId="{2B98786F-B9AE-4FBC-8013-D6CBA208897B}" srcOrd="1" destOrd="0" presId="urn:microsoft.com/office/officeart/2005/8/layout/orgChart1"/>
    <dgm:cxn modelId="{9F989FFD-D264-4C19-AF58-566BFE4E14A0}" type="presOf" srcId="{28693B53-CB25-4FEA-8C46-D360D88834A7}" destId="{28B23FEC-2BFD-490D-8D65-59DD6BE72AE5}" srcOrd="0" destOrd="0" presId="urn:microsoft.com/office/officeart/2005/8/layout/orgChart1"/>
    <dgm:cxn modelId="{AB1F600E-EE68-4479-8CF5-19D888BB9CEF}" type="presParOf" srcId="{DE0F2B68-FAD3-49EF-AAAB-0A314D36B666}" destId="{A3B7E2F9-3D74-4789-8994-A0F1EB6241EC}" srcOrd="0" destOrd="0" presId="urn:microsoft.com/office/officeart/2005/8/layout/orgChart1"/>
    <dgm:cxn modelId="{25011425-209B-4586-831A-37239DA024B4}" type="presParOf" srcId="{A3B7E2F9-3D74-4789-8994-A0F1EB6241EC}" destId="{4B198520-667B-49D3-B7D5-8ABC96923B33}" srcOrd="0" destOrd="0" presId="urn:microsoft.com/office/officeart/2005/8/layout/orgChart1"/>
    <dgm:cxn modelId="{6B75569E-EE67-43A8-B681-1443905B2A46}" type="presParOf" srcId="{4B198520-667B-49D3-B7D5-8ABC96923B33}" destId="{B7C06AC5-6C57-4BF4-AA54-AF3AAB5AF994}" srcOrd="0" destOrd="0" presId="urn:microsoft.com/office/officeart/2005/8/layout/orgChart1"/>
    <dgm:cxn modelId="{9E20B5AC-8515-4191-A8F8-3DC459CC9F9D}" type="presParOf" srcId="{4B198520-667B-49D3-B7D5-8ABC96923B33}" destId="{4614047F-FA1F-46EE-9D02-61DAC1C20BF0}" srcOrd="1" destOrd="0" presId="urn:microsoft.com/office/officeart/2005/8/layout/orgChart1"/>
    <dgm:cxn modelId="{BD5E419E-BFAC-4B7F-869C-15EF489637C8}" type="presParOf" srcId="{A3B7E2F9-3D74-4789-8994-A0F1EB6241EC}" destId="{007B3194-E44B-458A-839B-72FEF6A52B35}" srcOrd="1" destOrd="0" presId="urn:microsoft.com/office/officeart/2005/8/layout/orgChart1"/>
    <dgm:cxn modelId="{B7FA870F-9F4E-4385-85E4-2387D859F5FF}" type="presParOf" srcId="{007B3194-E44B-458A-839B-72FEF6A52B35}" destId="{6B7A8238-AE79-4689-9DD4-F14945E469A4}" srcOrd="0" destOrd="0" presId="urn:microsoft.com/office/officeart/2005/8/layout/orgChart1"/>
    <dgm:cxn modelId="{A1704CC0-7C1B-4EB2-BA31-6043C42FDEE8}" type="presParOf" srcId="{007B3194-E44B-458A-839B-72FEF6A52B35}" destId="{0D06383E-EA33-4773-A73F-09D90BF3FA9C}" srcOrd="1" destOrd="0" presId="urn:microsoft.com/office/officeart/2005/8/layout/orgChart1"/>
    <dgm:cxn modelId="{2851C51F-006B-4E81-A3DC-67E14F011FF2}" type="presParOf" srcId="{0D06383E-EA33-4773-A73F-09D90BF3FA9C}" destId="{E12D2450-6BA7-4508-A279-65894C306240}" srcOrd="0" destOrd="0" presId="urn:microsoft.com/office/officeart/2005/8/layout/orgChart1"/>
    <dgm:cxn modelId="{CB6770CB-6488-40B6-B9F5-55768033EAA8}" type="presParOf" srcId="{E12D2450-6BA7-4508-A279-65894C306240}" destId="{3B8143AA-6F95-45C9-9410-90EA78261674}" srcOrd="0" destOrd="0" presId="urn:microsoft.com/office/officeart/2005/8/layout/orgChart1"/>
    <dgm:cxn modelId="{F528D4A0-AA23-4418-B3D6-067019014EB2}" type="presParOf" srcId="{E12D2450-6BA7-4508-A279-65894C306240}" destId="{13A92A1A-13F5-4702-8579-79B30E485EAB}" srcOrd="1" destOrd="0" presId="urn:microsoft.com/office/officeart/2005/8/layout/orgChart1"/>
    <dgm:cxn modelId="{684E7DD4-677A-406D-B5CE-99798AD12470}" type="presParOf" srcId="{0D06383E-EA33-4773-A73F-09D90BF3FA9C}" destId="{9F2DC1C9-5C2D-4C09-9B92-CABEF358C00C}" srcOrd="1" destOrd="0" presId="urn:microsoft.com/office/officeart/2005/8/layout/orgChart1"/>
    <dgm:cxn modelId="{9FFABF9C-247B-4622-8C5B-E465D52B0960}" type="presParOf" srcId="{0D06383E-EA33-4773-A73F-09D90BF3FA9C}" destId="{53DCD589-A768-429D-A9B1-04398DB3AC8E}" srcOrd="2" destOrd="0" presId="urn:microsoft.com/office/officeart/2005/8/layout/orgChart1"/>
    <dgm:cxn modelId="{E5C4BA97-50DA-4169-9206-2DFB26F47A6B}" type="presParOf" srcId="{007B3194-E44B-458A-839B-72FEF6A52B35}" destId="{43EC5407-0D3F-4056-BAD0-EBBC89C2B241}" srcOrd="2" destOrd="0" presId="urn:microsoft.com/office/officeart/2005/8/layout/orgChart1"/>
    <dgm:cxn modelId="{AD1174D3-1ED5-4E07-A273-BC50CF26BB28}" type="presParOf" srcId="{007B3194-E44B-458A-839B-72FEF6A52B35}" destId="{7CD36E7C-16A1-41D5-97CC-CA0154693BC5}" srcOrd="3" destOrd="0" presId="urn:microsoft.com/office/officeart/2005/8/layout/orgChart1"/>
    <dgm:cxn modelId="{EB54FE7C-0E7D-4C01-BDBB-2E6A0EBBF49D}" type="presParOf" srcId="{7CD36E7C-16A1-41D5-97CC-CA0154693BC5}" destId="{B4FDE4DA-7A2E-471D-A9E4-2C37FDEEE7B2}" srcOrd="0" destOrd="0" presId="urn:microsoft.com/office/officeart/2005/8/layout/orgChart1"/>
    <dgm:cxn modelId="{A987EE3C-D5A2-4DCE-9D8D-9D5EFDCE42B2}" type="presParOf" srcId="{B4FDE4DA-7A2E-471D-A9E4-2C37FDEEE7B2}" destId="{8DD95816-9AA8-46F3-926A-BFB3103D5F5E}" srcOrd="0" destOrd="0" presId="urn:microsoft.com/office/officeart/2005/8/layout/orgChart1"/>
    <dgm:cxn modelId="{68DACA96-F4A4-4DF6-9864-8D2601738650}" type="presParOf" srcId="{B4FDE4DA-7A2E-471D-A9E4-2C37FDEEE7B2}" destId="{80822BA3-DCCA-4BEE-9874-C1FD0E101C46}" srcOrd="1" destOrd="0" presId="urn:microsoft.com/office/officeart/2005/8/layout/orgChart1"/>
    <dgm:cxn modelId="{D152F1BA-2E5E-4C02-8B28-11C6C362125E}" type="presParOf" srcId="{7CD36E7C-16A1-41D5-97CC-CA0154693BC5}" destId="{AC735E7D-54A0-45D4-BA21-F82E9F5287C1}" srcOrd="1" destOrd="0" presId="urn:microsoft.com/office/officeart/2005/8/layout/orgChart1"/>
    <dgm:cxn modelId="{71A25CC9-70C6-4AFD-9264-D01CE657FDB1}" type="presParOf" srcId="{7CD36E7C-16A1-41D5-97CC-CA0154693BC5}" destId="{E0F2715F-A01A-4B8F-B0EB-D662C69D2C4E}" srcOrd="2" destOrd="0" presId="urn:microsoft.com/office/officeart/2005/8/layout/orgChart1"/>
    <dgm:cxn modelId="{846C0B39-4935-4C68-8786-A2BE18CEEC9C}" type="presParOf" srcId="{007B3194-E44B-458A-839B-72FEF6A52B35}" destId="{28B23FEC-2BFD-490D-8D65-59DD6BE72AE5}" srcOrd="4" destOrd="0" presId="urn:microsoft.com/office/officeart/2005/8/layout/orgChart1"/>
    <dgm:cxn modelId="{7ED98FE7-8C9E-4E7E-B734-3B8D101FF553}" type="presParOf" srcId="{007B3194-E44B-458A-839B-72FEF6A52B35}" destId="{C134C479-E67D-4779-9D44-10A5AE30D5B1}" srcOrd="5" destOrd="0" presId="urn:microsoft.com/office/officeart/2005/8/layout/orgChart1"/>
    <dgm:cxn modelId="{20E84F85-8AFE-4C11-9E22-C78F63250C8C}" type="presParOf" srcId="{C134C479-E67D-4779-9D44-10A5AE30D5B1}" destId="{6194EC82-4646-4808-8172-4A77A1BE919A}" srcOrd="0" destOrd="0" presId="urn:microsoft.com/office/officeart/2005/8/layout/orgChart1"/>
    <dgm:cxn modelId="{6DD3D3A5-31D7-4767-BE29-1A8F69822D55}" type="presParOf" srcId="{6194EC82-4646-4808-8172-4A77A1BE919A}" destId="{5183438A-5EDF-43FD-B049-16D0F000D7CA}" srcOrd="0" destOrd="0" presId="urn:microsoft.com/office/officeart/2005/8/layout/orgChart1"/>
    <dgm:cxn modelId="{27EADA38-DE4C-4C46-AAC0-1146425F4862}" type="presParOf" srcId="{6194EC82-4646-4808-8172-4A77A1BE919A}" destId="{2B98786F-B9AE-4FBC-8013-D6CBA208897B}" srcOrd="1" destOrd="0" presId="urn:microsoft.com/office/officeart/2005/8/layout/orgChart1"/>
    <dgm:cxn modelId="{965326B1-86BF-4D78-B989-08EAE5D098AE}" type="presParOf" srcId="{C134C479-E67D-4779-9D44-10A5AE30D5B1}" destId="{B49B5D6F-EE44-44E0-A780-84506D075BCF}" srcOrd="1" destOrd="0" presId="urn:microsoft.com/office/officeart/2005/8/layout/orgChart1"/>
    <dgm:cxn modelId="{C1599E98-01FD-4DEC-BABF-89D3F6C57528}" type="presParOf" srcId="{C134C479-E67D-4779-9D44-10A5AE30D5B1}" destId="{ACF30E82-F83B-4400-B549-EB5CF039B984}" srcOrd="2" destOrd="0" presId="urn:microsoft.com/office/officeart/2005/8/layout/orgChart1"/>
    <dgm:cxn modelId="{635518B9-6ABA-4C79-809F-047DAA7DD7D2}" type="presParOf" srcId="{A3B7E2F9-3D74-4789-8994-A0F1EB6241EC}" destId="{49E63F79-53C4-4882-89D2-25D9817424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3FEC-2BFD-490D-8D65-59DD6BE72AE5}">
      <dsp:nvSpPr>
        <dsp:cNvPr id="0" name=""/>
        <dsp:cNvSpPr/>
      </dsp:nvSpPr>
      <dsp:spPr>
        <a:xfrm>
          <a:off x="3924436" y="1702941"/>
          <a:ext cx="2776567" cy="481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41"/>
              </a:lnTo>
              <a:lnTo>
                <a:pt x="2776567" y="240941"/>
              </a:lnTo>
              <a:lnTo>
                <a:pt x="2776567" y="48188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C5407-0D3F-4056-BAD0-EBBC89C2B241}">
      <dsp:nvSpPr>
        <dsp:cNvPr id="0" name=""/>
        <dsp:cNvSpPr/>
      </dsp:nvSpPr>
      <dsp:spPr>
        <a:xfrm>
          <a:off x="3878716" y="1702941"/>
          <a:ext cx="91440" cy="4818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88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A8238-AE79-4689-9DD4-F14945E469A4}">
      <dsp:nvSpPr>
        <dsp:cNvPr id="0" name=""/>
        <dsp:cNvSpPr/>
      </dsp:nvSpPr>
      <dsp:spPr>
        <a:xfrm>
          <a:off x="1147868" y="1702941"/>
          <a:ext cx="2776567" cy="481883"/>
        </a:xfrm>
        <a:custGeom>
          <a:avLst/>
          <a:gdLst/>
          <a:ahLst/>
          <a:cxnLst/>
          <a:rect l="0" t="0" r="0" b="0"/>
          <a:pathLst>
            <a:path>
              <a:moveTo>
                <a:pt x="2776567" y="0"/>
              </a:moveTo>
              <a:lnTo>
                <a:pt x="2776567" y="240941"/>
              </a:lnTo>
              <a:lnTo>
                <a:pt x="0" y="240941"/>
              </a:lnTo>
              <a:lnTo>
                <a:pt x="0" y="48188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06AC5-6C57-4BF4-AA54-AF3AAB5AF994}">
      <dsp:nvSpPr>
        <dsp:cNvPr id="0" name=""/>
        <dsp:cNvSpPr/>
      </dsp:nvSpPr>
      <dsp:spPr>
        <a:xfrm>
          <a:off x="2777094" y="555599"/>
          <a:ext cx="2294683" cy="11473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sz="3500" b="0" i="0" u="none" strike="noStrike" kern="1200" cap="none" normalizeH="0" baseline="0" dirty="0">
              <a:ln/>
              <a:effectLst/>
              <a:latin typeface="Calibri" panose="020F0502020204030204" pitchFamily="34" charset="0"/>
              <a:cs typeface="Arial" charset="0"/>
            </a:rPr>
            <a:t>Schule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sz="3500" b="0" i="0" u="none" strike="noStrike" kern="1200" cap="none" normalizeH="0" baseline="0" dirty="0">
              <a:ln/>
              <a:effectLst/>
              <a:latin typeface="Calibri" panose="020F0502020204030204" pitchFamily="34" charset="0"/>
              <a:cs typeface="Arial" charset="0"/>
            </a:rPr>
            <a:t>2. Klassen</a:t>
          </a:r>
          <a:endParaRPr kumimoji="0" lang="de-DE" sz="3500" b="0" i="0" u="none" strike="noStrike" kern="1200" cap="none" normalizeH="0" baseline="0" dirty="0">
            <a:ln/>
            <a:effectLst/>
            <a:latin typeface="Calibri" panose="020F0502020204030204" pitchFamily="34" charset="0"/>
            <a:cs typeface="Arial" charset="0"/>
          </a:endParaRPr>
        </a:p>
      </dsp:txBody>
      <dsp:txXfrm>
        <a:off x="2777094" y="555599"/>
        <a:ext cx="2294683" cy="1147341"/>
      </dsp:txXfrm>
    </dsp:sp>
    <dsp:sp modelId="{3B8143AA-6F95-45C9-9410-90EA78261674}">
      <dsp:nvSpPr>
        <dsp:cNvPr id="0" name=""/>
        <dsp:cNvSpPr/>
      </dsp:nvSpPr>
      <dsp:spPr>
        <a:xfrm>
          <a:off x="526" y="2184825"/>
          <a:ext cx="2294683" cy="11473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sz="3500" b="0" i="0" u="none" strike="noStrike" kern="1200" cap="none" normalizeH="0" baseline="0" dirty="0">
              <a:ln/>
              <a:effectLst/>
              <a:latin typeface="Times New Roman" pitchFamily="18" charset="0"/>
              <a:cs typeface="Arial" charset="0"/>
            </a:rPr>
            <a:t>2a </a:t>
          </a:r>
          <a:r>
            <a:rPr kumimoji="0" lang="de-AT" sz="3500" b="0" i="0" u="none" strike="noStrike" kern="1200" cap="none" normalizeH="0" baseline="0" dirty="0">
              <a:ln/>
              <a:solidFill>
                <a:prstClr val="white"/>
              </a:solidFill>
              <a:effectLst/>
              <a:latin typeface="Calibri" panose="020F0502020204030204" pitchFamily="34" charset="0"/>
              <a:ea typeface="+mn-ea"/>
              <a:cs typeface="Arial" charset="0"/>
            </a:rPr>
            <a:t>Klasse</a:t>
          </a:r>
          <a:endParaRPr kumimoji="0" lang="de-DE" sz="3500" b="0" i="0" u="none" strike="noStrike" kern="1200" cap="none" normalizeH="0" baseline="0" dirty="0">
            <a:ln/>
            <a:solidFill>
              <a:prstClr val="white"/>
            </a:solidFill>
            <a:effectLst/>
            <a:latin typeface="Calibri" panose="020F0502020204030204" pitchFamily="34" charset="0"/>
            <a:ea typeface="+mn-ea"/>
            <a:cs typeface="Arial" charset="0"/>
          </a:endParaRPr>
        </a:p>
      </dsp:txBody>
      <dsp:txXfrm>
        <a:off x="526" y="2184825"/>
        <a:ext cx="2294683" cy="1147341"/>
      </dsp:txXfrm>
    </dsp:sp>
    <dsp:sp modelId="{8DD95816-9AA8-46F3-926A-BFB3103D5F5E}">
      <dsp:nvSpPr>
        <dsp:cNvPr id="0" name=""/>
        <dsp:cNvSpPr/>
      </dsp:nvSpPr>
      <dsp:spPr>
        <a:xfrm>
          <a:off x="2777094" y="2184825"/>
          <a:ext cx="2294683" cy="114734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sz="3500" b="0" i="0" u="none" strike="noStrike" kern="1200" cap="none" normalizeH="0" baseline="0" dirty="0">
              <a:ln/>
              <a:solidFill>
                <a:prstClr val="white"/>
              </a:solidFill>
              <a:effectLst/>
              <a:latin typeface="+mn-lt"/>
              <a:ea typeface="+mn-ea"/>
              <a:cs typeface="Arial" charset="0"/>
            </a:rPr>
            <a:t>2b Klasse</a:t>
          </a:r>
          <a:endParaRPr kumimoji="0" lang="de-DE" sz="3500" b="0" i="0" u="none" strike="noStrike" kern="1200" cap="none" normalizeH="0" baseline="0" dirty="0">
            <a:ln/>
            <a:solidFill>
              <a:prstClr val="white"/>
            </a:solidFill>
            <a:effectLst/>
            <a:latin typeface="+mn-lt"/>
            <a:ea typeface="+mn-ea"/>
            <a:cs typeface="Arial" charset="0"/>
          </a:endParaRPr>
        </a:p>
      </dsp:txBody>
      <dsp:txXfrm>
        <a:off x="2777094" y="2184825"/>
        <a:ext cx="2294683" cy="1147341"/>
      </dsp:txXfrm>
    </dsp:sp>
    <dsp:sp modelId="{5183438A-5EDF-43FD-B049-16D0F000D7CA}">
      <dsp:nvSpPr>
        <dsp:cNvPr id="0" name=""/>
        <dsp:cNvSpPr/>
      </dsp:nvSpPr>
      <dsp:spPr>
        <a:xfrm>
          <a:off x="5553661" y="2184825"/>
          <a:ext cx="2294683" cy="11473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3500" kern="1200" dirty="0"/>
        </a:p>
      </dsp:txBody>
      <dsp:txXfrm>
        <a:off x="5553661" y="2184825"/>
        <a:ext cx="2294683" cy="1147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3FEC-2BFD-490D-8D65-59DD6BE72AE5}">
      <dsp:nvSpPr>
        <dsp:cNvPr id="0" name=""/>
        <dsp:cNvSpPr/>
      </dsp:nvSpPr>
      <dsp:spPr>
        <a:xfrm>
          <a:off x="4275845" y="2239632"/>
          <a:ext cx="3025192" cy="525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516"/>
              </a:lnTo>
              <a:lnTo>
                <a:pt x="3025192" y="262516"/>
              </a:lnTo>
              <a:lnTo>
                <a:pt x="3025192" y="52503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C5407-0D3F-4056-BAD0-EBBC89C2B241}">
      <dsp:nvSpPr>
        <dsp:cNvPr id="0" name=""/>
        <dsp:cNvSpPr/>
      </dsp:nvSpPr>
      <dsp:spPr>
        <a:xfrm>
          <a:off x="4230125" y="2239632"/>
          <a:ext cx="91440" cy="525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503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A8238-AE79-4689-9DD4-F14945E469A4}">
      <dsp:nvSpPr>
        <dsp:cNvPr id="0" name=""/>
        <dsp:cNvSpPr/>
      </dsp:nvSpPr>
      <dsp:spPr>
        <a:xfrm>
          <a:off x="1250653" y="2239632"/>
          <a:ext cx="3025192" cy="525033"/>
        </a:xfrm>
        <a:custGeom>
          <a:avLst/>
          <a:gdLst/>
          <a:ahLst/>
          <a:cxnLst/>
          <a:rect l="0" t="0" r="0" b="0"/>
          <a:pathLst>
            <a:path>
              <a:moveTo>
                <a:pt x="3025192" y="0"/>
              </a:moveTo>
              <a:lnTo>
                <a:pt x="3025192" y="262516"/>
              </a:lnTo>
              <a:lnTo>
                <a:pt x="0" y="262516"/>
              </a:lnTo>
              <a:lnTo>
                <a:pt x="0" y="52503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06AC5-6C57-4BF4-AA54-AF3AAB5AF994}">
      <dsp:nvSpPr>
        <dsp:cNvPr id="0" name=""/>
        <dsp:cNvSpPr/>
      </dsp:nvSpPr>
      <dsp:spPr>
        <a:xfrm>
          <a:off x="3025766" y="989552"/>
          <a:ext cx="2500158" cy="12500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sz="3800" b="0" i="0" u="none" strike="noStrike" kern="1200" cap="none" normalizeH="0" baseline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rPr>
            <a:t>Schule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sz="3800" b="0" i="0" u="none" strike="noStrike" kern="1200" cap="none" normalizeH="0" baseline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rPr>
            <a:t>2. Klassen</a:t>
          </a:r>
          <a:endParaRPr kumimoji="0" lang="de-DE" sz="3800" b="0" i="0" u="none" strike="noStrike" kern="1200" cap="none" normalizeH="0" baseline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charset="0"/>
          </a:endParaRPr>
        </a:p>
      </dsp:txBody>
      <dsp:txXfrm>
        <a:off x="3025766" y="989552"/>
        <a:ext cx="2500158" cy="1250079"/>
      </dsp:txXfrm>
    </dsp:sp>
    <dsp:sp modelId="{3B8143AA-6F95-45C9-9410-90EA78261674}">
      <dsp:nvSpPr>
        <dsp:cNvPr id="0" name=""/>
        <dsp:cNvSpPr/>
      </dsp:nvSpPr>
      <dsp:spPr>
        <a:xfrm>
          <a:off x="574" y="2764665"/>
          <a:ext cx="2500158" cy="12500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sz="3800" b="0" i="0" u="none" strike="noStrike" kern="1200" cap="none" normalizeH="0" baseline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rPr>
            <a:t>2a Klasse</a:t>
          </a:r>
          <a:endParaRPr kumimoji="0" lang="de-DE" sz="3800" b="0" i="0" u="none" strike="noStrike" kern="1200" cap="none" normalizeH="0" baseline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charset="0"/>
          </a:endParaRPr>
        </a:p>
      </dsp:txBody>
      <dsp:txXfrm>
        <a:off x="574" y="2764665"/>
        <a:ext cx="2500158" cy="1250079"/>
      </dsp:txXfrm>
    </dsp:sp>
    <dsp:sp modelId="{8DD95816-9AA8-46F3-926A-BFB3103D5F5E}">
      <dsp:nvSpPr>
        <dsp:cNvPr id="0" name=""/>
        <dsp:cNvSpPr/>
      </dsp:nvSpPr>
      <dsp:spPr>
        <a:xfrm>
          <a:off x="3025766" y="2764665"/>
          <a:ext cx="2500158" cy="12500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AT" sz="3800" b="0" i="0" u="none" strike="noStrike" kern="1200" cap="none" normalizeH="0" baseline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rPr>
            <a:t>2b Klasse</a:t>
          </a:r>
          <a:endParaRPr kumimoji="0" lang="de-DE" sz="3800" b="0" i="0" u="none" strike="noStrike" kern="1200" cap="none" normalizeH="0" baseline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charset="0"/>
          </a:endParaRPr>
        </a:p>
      </dsp:txBody>
      <dsp:txXfrm>
        <a:off x="3025766" y="2764665"/>
        <a:ext cx="2500158" cy="1250079"/>
      </dsp:txXfrm>
    </dsp:sp>
    <dsp:sp modelId="{5183438A-5EDF-43FD-B049-16D0F000D7CA}">
      <dsp:nvSpPr>
        <dsp:cNvPr id="0" name=""/>
        <dsp:cNvSpPr/>
      </dsp:nvSpPr>
      <dsp:spPr>
        <a:xfrm>
          <a:off x="6050958" y="2764665"/>
          <a:ext cx="2500158" cy="12500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39700" dist="38100" dir="2700000" sx="104000" sy="104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2c Klasse</a:t>
          </a:r>
        </a:p>
      </dsp:txBody>
      <dsp:txXfrm>
        <a:off x="6050958" y="2764665"/>
        <a:ext cx="2500158" cy="1250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AC058-315A-4C76-92A2-A3D698CD3BCF}" type="datetimeFigureOut">
              <a:rPr lang="de-AT" smtClean="0"/>
              <a:t>11.01.2021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90F84-4A3D-4EC9-AA20-0DB56877AF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567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90F84-4A3D-4EC9-AA20-0DB56877AF62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93755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90F84-4A3D-4EC9-AA20-0DB56877AF62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129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90F84-4A3D-4EC9-AA20-0DB56877AF62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13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90F84-4A3D-4EC9-AA20-0DB56877AF62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3876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Rechtschreibfehler auf dieser Folie sind Absicht!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90F84-4A3D-4EC9-AA20-0DB56877AF62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904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90F84-4A3D-4EC9-AA20-0DB56877AF62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1286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90F84-4A3D-4EC9-AA20-0DB56877AF62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094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90F84-4A3D-4EC9-AA20-0DB56877AF62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8510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90F84-4A3D-4EC9-AA20-0DB56877AF62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986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90F84-4A3D-4EC9-AA20-0DB56877AF62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835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244B-3B69-4906-A357-338DE8213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C48D0E-4026-4080-A3A8-080E6A436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DEC197-929A-4933-B3D3-F67A4DC8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7B54-ABA1-41DC-A814-8AB9DD3A3DF5}" type="datetimeFigureOut">
              <a:rPr lang="de-AT" smtClean="0"/>
              <a:t>11.01.2021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3B15CC-93D5-4D54-ACF2-32C4376B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FCEF95-840E-41CC-AF86-97F6CFBC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FEC8-E03B-4196-ACB4-583F7D2775C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17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62F54-4D39-4E4D-AA29-07373295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AD05E3-E1E0-4409-8117-77D626E88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D0B4A5-B051-4EF0-B33C-C3622DE4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7B54-ABA1-41DC-A814-8AB9DD3A3DF5}" type="datetimeFigureOut">
              <a:rPr lang="de-AT" smtClean="0"/>
              <a:t>11.01.2021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0F1F00-2386-41DE-8EE3-9D2827E2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F84D61-7574-42D3-BD16-0628F6D9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FEC8-E03B-4196-ACB4-583F7D2775C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138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38538DB-E262-4066-8E33-9AC6DF756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43C0752-8D61-46AF-8B0D-8F38C7F92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E53317-72AE-491F-B94D-CBF76D98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7B54-ABA1-41DC-A814-8AB9DD3A3DF5}" type="datetimeFigureOut">
              <a:rPr lang="de-AT" smtClean="0"/>
              <a:t>11.01.2021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92BAFB-B9D4-4936-ACFB-5EE8B0DB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6EBDDA-E520-4B38-AD3A-3FE9E265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FEC8-E03B-4196-ACB4-583F7D2775C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478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3B198F-EB91-42D9-8AE6-546687F7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E82FFD-C034-4A49-9C2D-51C778FB9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0DEA4-5BB9-4C61-A6D8-C6CB5145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7B54-ABA1-41DC-A814-8AB9DD3A3DF5}" type="datetimeFigureOut">
              <a:rPr lang="de-AT" smtClean="0"/>
              <a:t>11.01.2021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B5F7FD-2C8E-42AD-9934-76F68366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5B482-0160-47FB-8E03-163761E2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FEC8-E03B-4196-ACB4-583F7D2775C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961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4240A-2740-4366-944B-01C6E279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C3A708-39E7-43AF-8D4A-1E5E2E951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174EF7-D607-4583-B4EF-57BDB69CC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7B54-ABA1-41DC-A814-8AB9DD3A3DF5}" type="datetimeFigureOut">
              <a:rPr lang="de-AT" smtClean="0"/>
              <a:t>11.01.2021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424282-0FB8-4931-8227-618634E4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3543AB-BD3E-45BA-BF10-86F72B9F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FEC8-E03B-4196-ACB4-583F7D2775C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830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002DC-1773-479D-8C92-811B84CB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CB602A-A64D-4611-A0C9-78CE14261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E220E2-CDCB-4CEF-B83E-1D7BBAE5D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06A838-3771-4695-ADF2-4152431E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7B54-ABA1-41DC-A814-8AB9DD3A3DF5}" type="datetimeFigureOut">
              <a:rPr lang="de-AT" smtClean="0"/>
              <a:t>11.01.2021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70F434-254E-4EEA-B681-1206F636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127E2D-FEF3-4848-99A0-EFCF3EF8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FEC8-E03B-4196-ACB4-583F7D2775C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608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88E2A-04D9-4AE9-8AF4-E0A22789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BF9FC7-5418-4C23-B09A-5D7E1AC8D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73CE70-EAEC-4EE7-B1FD-37E094F79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C3524E4-EBAE-4C24-8511-F02A5B488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92F5281-9D24-48D1-93E9-1FE497520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EFBB42E-FCD8-4AC5-AE27-D4E0B788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7B54-ABA1-41DC-A814-8AB9DD3A3DF5}" type="datetimeFigureOut">
              <a:rPr lang="de-AT" smtClean="0"/>
              <a:t>11.01.2021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FC9ECA8-B7AE-4AF3-9FEF-1534019C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D4AC7B6-403F-48CA-82C5-6DA1B8B1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FEC8-E03B-4196-ACB4-583F7D2775C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984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3B85E-9A7D-4D80-8DAD-A2FB9014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519542-8912-4222-98D8-94631A39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7B54-ABA1-41DC-A814-8AB9DD3A3DF5}" type="datetimeFigureOut">
              <a:rPr lang="de-AT" smtClean="0"/>
              <a:t>11.01.2021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8F31E1-55A6-47DD-8622-5B2D7228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EF6461-A9A1-41B4-BB30-C25618EB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FEC8-E03B-4196-ACB4-583F7D2775C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544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0213B8-CCC5-48D5-B6A7-582E8095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7B54-ABA1-41DC-A814-8AB9DD3A3DF5}" type="datetimeFigureOut">
              <a:rPr lang="de-AT" smtClean="0"/>
              <a:t>11.01.2021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60B269-83EF-47CF-A13C-3770B493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B747B8-6BB7-47A4-B278-4F4ABDBE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FEC8-E03B-4196-ACB4-583F7D2775C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443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30B83-4F1C-46BE-A03A-FF0F1436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696BDA-7984-418B-A75C-5B4A1758E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2A01B1-14FE-4842-AEE0-96CCCA504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3D2799-2276-4A9E-A995-760A3ED36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7B54-ABA1-41DC-A814-8AB9DD3A3DF5}" type="datetimeFigureOut">
              <a:rPr lang="de-AT" smtClean="0"/>
              <a:t>11.01.2021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A43667-ABD6-4EE4-8973-FE0355F7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21CEA1-A430-46AB-9D01-D548B14F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FEC8-E03B-4196-ACB4-583F7D2775C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188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1D96D-CFBB-4FDD-8B63-5D0F5DD71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ADC14D6-FAEF-4219-B4FA-E9E4B4414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849AC5-20CB-4680-B36E-F16843B38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265B10-A968-43B7-94B8-0703BCFD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7B54-ABA1-41DC-A814-8AB9DD3A3DF5}" type="datetimeFigureOut">
              <a:rPr lang="de-AT" smtClean="0"/>
              <a:t>11.01.2021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1EAA0B-20EF-47AE-A026-312A683D5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459FD1-E2BB-4AC0-B13D-FBDC9A089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FEC8-E03B-4196-ACB4-583F7D2775C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086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F72049B-A033-4C1F-B84D-82494B77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CE327A-6B31-49B3-A8B6-B9209179A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45E3F0-D6ED-48A6-8D93-5759B606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7B54-ABA1-41DC-A814-8AB9DD3A3DF5}" type="datetimeFigureOut">
              <a:rPr lang="de-AT" smtClean="0"/>
              <a:t>11.01.2021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6C935F-D201-44D2-8078-EFF12090F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12264F-3D07-4014-AE30-F94BEC71E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BFEC8-E03B-4196-ACB4-583F7D2775C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495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AFDC8CE-272B-4402-A473-F483A3AF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Titel, Untertitel, Fußzeile</a:t>
            </a:r>
            <a:br>
              <a:rPr lang="de-AT" dirty="0"/>
            </a:br>
            <a:r>
              <a:rPr lang="de-AT" dirty="0"/>
              <a:t>Folie ausblenden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CED8231-39A3-46B3-BC6D-DE7F012BC9FB}"/>
              </a:ext>
            </a:extLst>
          </p:cNvPr>
          <p:cNvSpPr/>
          <p:nvPr/>
        </p:nvSpPr>
        <p:spPr>
          <a:xfrm>
            <a:off x="0" y="4846320"/>
            <a:ext cx="12192000" cy="20116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Füge vor dieser Folie eine neue Folie mit dem Layout </a:t>
            </a:r>
            <a:r>
              <a:rPr lang="de-DE" i="1" dirty="0"/>
              <a:t>Titelfolie</a:t>
            </a:r>
            <a:r>
              <a:rPr lang="de-DE" dirty="0"/>
              <a:t> ein:</a:t>
            </a:r>
            <a:br>
              <a:rPr lang="de-DE" dirty="0"/>
            </a:br>
            <a:r>
              <a:rPr lang="de-DE" dirty="0"/>
              <a:t>Titel: </a:t>
            </a:r>
            <a:r>
              <a:rPr lang="de-DE" b="1" i="1" dirty="0"/>
              <a:t>Zusammenfassung</a:t>
            </a:r>
            <a:br>
              <a:rPr lang="de-DE" b="1" i="1" dirty="0"/>
            </a:br>
            <a:r>
              <a:rPr lang="de-DE" dirty="0"/>
              <a:t>Untertitel: dein Name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Alle Folien: In der Fußzeile soll die </a:t>
            </a:r>
            <a:r>
              <a:rPr lang="de-DE" b="1" dirty="0"/>
              <a:t>Foliennummer</a:t>
            </a:r>
            <a:r>
              <a:rPr lang="de-DE" dirty="0"/>
              <a:t>  und das </a:t>
            </a:r>
            <a:r>
              <a:rPr lang="de-DE" b="1" dirty="0"/>
              <a:t>automatisch aktualisierte Datum </a:t>
            </a:r>
            <a:r>
              <a:rPr lang="de-DE" dirty="0"/>
              <a:t>angezeigt werden.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Blende diese Folie aus!</a:t>
            </a:r>
            <a:endParaRPr lang="de-AT" dirty="0">
              <a:solidFill>
                <a:srgbClr val="FF0000"/>
              </a:solidFill>
            </a:endParaRP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192E3C8-36DF-464A-82CB-132EE3398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255">
            <a:off x="7125028" y="771609"/>
            <a:ext cx="4228772" cy="3799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469900" dist="1524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473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1623" cy="1325563"/>
          </a:xfrm>
        </p:spPr>
        <p:txBody>
          <a:bodyPr/>
          <a:lstStyle/>
          <a:p>
            <a:r>
              <a:rPr lang="de-AT" dirty="0"/>
              <a:t>Aufzählungsebenen ändern – Notizen eingeben!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F25EC-412D-4F98-A3A3-6167EF7F6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4779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de-AT" dirty="0"/>
              <a:t>85 Autobuslinien</a:t>
            </a:r>
          </a:p>
          <a:p>
            <a:r>
              <a:rPr lang="de-AT" dirty="0"/>
              <a:t>114 Millionen Fahrgäste pro Jahr</a:t>
            </a:r>
          </a:p>
          <a:p>
            <a:r>
              <a:rPr lang="de-AT" dirty="0"/>
              <a:t>621 km Liniennetz, </a:t>
            </a:r>
          </a:p>
          <a:p>
            <a:r>
              <a:rPr lang="de-AT" dirty="0"/>
              <a:t>1031 Haltestellen</a:t>
            </a:r>
          </a:p>
          <a:p>
            <a:r>
              <a:rPr lang="de-AT" dirty="0"/>
              <a:t>496 Autobusse</a:t>
            </a:r>
          </a:p>
          <a:p>
            <a:r>
              <a:rPr lang="de-AT" dirty="0"/>
              <a:t>Vorteile:</a:t>
            </a:r>
          </a:p>
          <a:p>
            <a:r>
              <a:rPr lang="de-AT" dirty="0"/>
              <a:t>Dichtes Liniennetz</a:t>
            </a:r>
          </a:p>
          <a:p>
            <a:r>
              <a:rPr lang="de-AT" dirty="0"/>
              <a:t>Zubringer für S-Bahn und U-Bahn</a:t>
            </a:r>
          </a:p>
          <a:p>
            <a:r>
              <a:rPr lang="de-AT" dirty="0"/>
              <a:t>Viele Haltestellen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DBD63F-DF96-4F50-BA1E-D62BAC1D33E2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AT" dirty="0"/>
              <a:t>Verringere die Listenebene des ersten Absatzes um eine Stufe</a:t>
            </a:r>
            <a:r>
              <a:rPr lang="de-DE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AT" dirty="0"/>
              <a:t>Erhöhe die Listenebene der drei letzten Aufzählungspunkte um eine Stufe.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Füge dieser Folie folgende Notiz hinzu: </a:t>
            </a:r>
            <a:r>
              <a:rPr lang="de-DE" b="1" i="1" dirty="0"/>
              <a:t>Notizen werden bei der Präsentation dem Referenten angezeigt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24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339ED69-D162-4FCE-ABCB-AC11E0670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556963" y="1889"/>
            <a:ext cx="7641780" cy="5745011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A388EA0-888F-4011-B114-0857D8D18F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298" y="2467"/>
            <a:ext cx="7635037" cy="5743854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87291" cy="1325563"/>
          </a:xfrm>
        </p:spPr>
        <p:txBody>
          <a:bodyPr/>
          <a:lstStyle/>
          <a:p>
            <a:r>
              <a:rPr lang="de-AT" dirty="0"/>
              <a:t>Folienlayout </a:t>
            </a:r>
            <a:br>
              <a:rPr lang="de-AT" dirty="0"/>
            </a:br>
            <a:r>
              <a:rPr lang="de-AT" dirty="0"/>
              <a:t>Grafik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F5595A-EAA5-47B4-B7D3-D18202CA3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DBD63F-DF96-4F50-BA1E-D62BAC1D33E2}"/>
              </a:ext>
            </a:extLst>
          </p:cNvPr>
          <p:cNvSpPr/>
          <p:nvPr/>
        </p:nvSpPr>
        <p:spPr>
          <a:xfrm>
            <a:off x="4556963" y="5744818"/>
            <a:ext cx="7635036" cy="11131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Setze das Bild mit dem Wald in den Hintergrund,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Drehe das Bild mit den </a:t>
            </a:r>
            <a:r>
              <a:rPr lang="de-DE"/>
              <a:t>Kindern um 180°.</a:t>
            </a:r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42F7548-EDD8-4136-83BC-F833D26487D9}"/>
              </a:ext>
            </a:extLst>
          </p:cNvPr>
          <p:cNvSpPr/>
          <p:nvPr/>
        </p:nvSpPr>
        <p:spPr>
          <a:xfrm>
            <a:off x="1" y="5744818"/>
            <a:ext cx="4550219" cy="11131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Ändere das Folienlayout auf </a:t>
            </a:r>
            <a:r>
              <a:rPr lang="de-DE" i="1" dirty="0"/>
              <a:t>Nur Titel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80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Rastergrafikformat </a:t>
            </a:r>
            <a:r>
              <a:rPr lang="de-AT" dirty="0">
                <a:solidFill>
                  <a:srgbClr val="C00000"/>
                </a:solidFill>
              </a:rPr>
              <a:t>GIF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F25EC-412D-4F98-A3A3-6167EF7F6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0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AT" dirty="0"/>
              <a:t>Verlustfreie Kompression </a:t>
            </a:r>
          </a:p>
          <a:p>
            <a:pPr>
              <a:spcBef>
                <a:spcPts val="0"/>
              </a:spcBef>
            </a:pPr>
            <a:r>
              <a:rPr lang="de-AT" dirty="0"/>
              <a:t>Maximal 256 Farben. </a:t>
            </a:r>
          </a:p>
          <a:p>
            <a:pPr>
              <a:spcBef>
                <a:spcPts val="0"/>
              </a:spcBef>
            </a:pPr>
            <a:r>
              <a:rPr lang="de-AT" dirty="0"/>
              <a:t>Transparenz (eine Farbe)</a:t>
            </a:r>
          </a:p>
          <a:p>
            <a:pPr>
              <a:spcBef>
                <a:spcPts val="0"/>
              </a:spcBef>
            </a:pPr>
            <a:r>
              <a:rPr lang="de-AT" dirty="0"/>
              <a:t>Ideal für Grafiken</a:t>
            </a:r>
          </a:p>
          <a:p>
            <a:pPr>
              <a:spcBef>
                <a:spcPts val="0"/>
              </a:spcBef>
            </a:pPr>
            <a:r>
              <a:rPr lang="de-AT" dirty="0"/>
              <a:t>Animationen sind möglich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DBD63F-DF96-4F50-BA1E-D62BAC1D33E2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AT" dirty="0"/>
              <a:t>Ändere den Text in der Aufzählung in </a:t>
            </a:r>
            <a:r>
              <a:rPr lang="de-AT" dirty="0" err="1"/>
              <a:t>GROßBUCHSTABEN</a:t>
            </a:r>
            <a:r>
              <a:rPr lang="de-AT" dirty="0"/>
              <a:t>.</a:t>
            </a: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AT" dirty="0"/>
              <a:t>Ändere bei allen Aufzählungspunkten den Abstand nach dem Absatz auf 18 </a:t>
            </a:r>
            <a:r>
              <a:rPr lang="de-AT" dirty="0" err="1"/>
              <a:t>pt</a:t>
            </a:r>
            <a:r>
              <a:rPr lang="de-AT" dirty="0"/>
              <a:t>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C89169D-691A-458B-AE0E-F5AB5C4A92F6}"/>
              </a:ext>
            </a:extLst>
          </p:cNvPr>
          <p:cNvGrpSpPr/>
          <p:nvPr/>
        </p:nvGrpSpPr>
        <p:grpSpPr>
          <a:xfrm>
            <a:off x="6173099" y="3243897"/>
            <a:ext cx="3050817" cy="2387065"/>
            <a:chOff x="7018437" y="4612356"/>
            <a:chExt cx="1778124" cy="1391266"/>
          </a:xfrm>
        </p:grpSpPr>
        <p:pic>
          <p:nvPicPr>
            <p:cNvPr id="8" name="Picture 4" descr="http://www.juanna.ch/gifsammlung/drache_35.gif">
              <a:extLst>
                <a:ext uri="{FF2B5EF4-FFF2-40B4-BE49-F238E27FC236}">
                  <a16:creationId xmlns:a16="http://schemas.microsoft.com/office/drawing/2014/main" id="{DB3BF1AF-4CD3-4D93-B682-9908DD4C34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437" y="4612356"/>
              <a:ext cx="1562100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95ADF13-B078-41F0-933A-315D3EEC84CF}"/>
                </a:ext>
              </a:extLst>
            </p:cNvPr>
            <p:cNvSpPr txBox="1"/>
            <p:nvPr/>
          </p:nvSpPr>
          <p:spPr>
            <a:xfrm>
              <a:off x="7234461" y="5634290"/>
              <a:ext cx="156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Animation.gif</a:t>
              </a:r>
            </a:p>
          </p:txBody>
        </p:sp>
      </p:grpSp>
      <p:pic>
        <p:nvPicPr>
          <p:cNvPr id="10" name="Grafik 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DDD9253-B858-42F7-A78D-DABDE6A4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4321"/>
            <a:ext cx="5826738" cy="298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469900" dist="1524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08024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D5E4B717-3811-4C26-80F2-59848C1A9F78}"/>
              </a:ext>
            </a:extLst>
          </p:cNvPr>
          <p:cNvSpPr/>
          <p:nvPr/>
        </p:nvSpPr>
        <p:spPr>
          <a:xfrm>
            <a:off x="8749364" y="0"/>
            <a:ext cx="3442636" cy="5744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Diagramm erstellen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B40A54D9-1024-49A5-976A-508AF6B5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5210" cy="3776278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DBD63F-DF96-4F50-BA1E-D62BAC1D33E2}"/>
              </a:ext>
            </a:extLst>
          </p:cNvPr>
          <p:cNvSpPr/>
          <p:nvPr/>
        </p:nvSpPr>
        <p:spPr>
          <a:xfrm>
            <a:off x="0" y="5744818"/>
            <a:ext cx="5265019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AT" dirty="0"/>
              <a:t>Erstelle ein Kreisdiagramm mit den Daten.</a:t>
            </a: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AT" dirty="0"/>
              <a:t>Ändere die Farbe der Kreissektoren z.B. mit verschiedenen Grüntönen.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3F556C-BAA3-4B9A-B408-9A79801602C3}"/>
              </a:ext>
            </a:extLst>
          </p:cNvPr>
          <p:cNvSpPr txBox="1"/>
          <p:nvPr/>
        </p:nvSpPr>
        <p:spPr>
          <a:xfrm>
            <a:off x="9007241" y="1944798"/>
            <a:ext cx="247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>
                    <a:lumMod val="50000"/>
                  </a:schemeClr>
                </a:solidFill>
              </a:rPr>
              <a:t>Daten für das Diagramm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6315B08-56ED-435A-9C64-06459CAD3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832" y="503476"/>
            <a:ext cx="2933700" cy="1362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12EA5043-8E5D-43F4-8A54-72950E634767}"/>
              </a:ext>
            </a:extLst>
          </p:cNvPr>
          <p:cNvSpPr/>
          <p:nvPr/>
        </p:nvSpPr>
        <p:spPr>
          <a:xfrm>
            <a:off x="5265019" y="5744818"/>
            <a:ext cx="6926981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Platziere die Legende rechts.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Blende Datenbeschriftungen ein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Ändere den Diagrammtitel auf </a:t>
            </a:r>
            <a:r>
              <a:rPr lang="de-DE" b="1" i="1" dirty="0"/>
              <a:t>Nationalpark – Fläche in km²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DF7CD95-D35F-4EE2-A723-8A5217E06DFE}"/>
              </a:ext>
            </a:extLst>
          </p:cNvPr>
          <p:cNvSpPr txBox="1"/>
          <p:nvPr/>
        </p:nvSpPr>
        <p:spPr>
          <a:xfrm>
            <a:off x="9007241" y="5258289"/>
            <a:ext cx="18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>
                    <a:lumMod val="50000"/>
                  </a:schemeClr>
                </a:solidFill>
              </a:rPr>
              <a:t>Lösungsvorschlag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0BDDD5CC-5686-47AC-BCCF-6313862F6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784" y="2804223"/>
            <a:ext cx="2926748" cy="2317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062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D5E4B717-3811-4C26-80F2-59848C1A9F78}"/>
              </a:ext>
            </a:extLst>
          </p:cNvPr>
          <p:cNvSpPr/>
          <p:nvPr/>
        </p:nvSpPr>
        <p:spPr>
          <a:xfrm>
            <a:off x="8749364" y="0"/>
            <a:ext cx="3442636" cy="5744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Diagramm ändern	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DBD63F-DF96-4F50-BA1E-D62BAC1D33E2}"/>
              </a:ext>
            </a:extLst>
          </p:cNvPr>
          <p:cNvSpPr/>
          <p:nvPr/>
        </p:nvSpPr>
        <p:spPr>
          <a:xfrm>
            <a:off x="0" y="5744818"/>
            <a:ext cx="6795436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Füge den Diagrammtitel </a:t>
            </a:r>
            <a:r>
              <a:rPr lang="de-DE" b="1" i="1" dirty="0"/>
              <a:t>Bremsweg in Meter </a:t>
            </a:r>
            <a:r>
              <a:rPr lang="de-DE" dirty="0"/>
              <a:t>hinzu.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Füge Achsentitel hinzu: vertikal: </a:t>
            </a:r>
            <a:r>
              <a:rPr lang="de-DE" b="1" i="1" dirty="0"/>
              <a:t>Bremsweg</a:t>
            </a:r>
            <a:r>
              <a:rPr lang="de-DE" dirty="0"/>
              <a:t>, horizontal: </a:t>
            </a:r>
            <a:r>
              <a:rPr lang="de-DE" b="1" i="1" dirty="0"/>
              <a:t>km/h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Entferne die Legende!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DF7CD95-D35F-4EE2-A723-8A5217E06DFE}"/>
              </a:ext>
            </a:extLst>
          </p:cNvPr>
          <p:cNvSpPr txBox="1"/>
          <p:nvPr/>
        </p:nvSpPr>
        <p:spPr>
          <a:xfrm>
            <a:off x="9493718" y="5119688"/>
            <a:ext cx="18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>
                    <a:lumMod val="50000"/>
                  </a:schemeClr>
                </a:solidFill>
              </a:rPr>
              <a:t>Lösungsvorschlag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7E73752D-83E7-46E0-A606-9CAE39672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650132"/>
              </p:ext>
            </p:extLst>
          </p:nvPr>
        </p:nvGraphicFramePr>
        <p:xfrm>
          <a:off x="1068215" y="1499235"/>
          <a:ext cx="706895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44F59CBD-06C6-4891-BECB-0B047BF309F8}"/>
              </a:ext>
            </a:extLst>
          </p:cNvPr>
          <p:cNvSpPr/>
          <p:nvPr/>
        </p:nvSpPr>
        <p:spPr>
          <a:xfrm>
            <a:off x="6795436" y="5744818"/>
            <a:ext cx="5396564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Füge Datenbeschriftungen hinzu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Färbe die Säulen rot.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FC070F-CA9F-42F0-BAF6-3AD50A88F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455" y="3282215"/>
            <a:ext cx="2974641" cy="1710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03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D5E4B717-3811-4C26-80F2-59848C1A9F78}"/>
              </a:ext>
            </a:extLst>
          </p:cNvPr>
          <p:cNvSpPr/>
          <p:nvPr/>
        </p:nvSpPr>
        <p:spPr>
          <a:xfrm>
            <a:off x="8749364" y="0"/>
            <a:ext cx="3442636" cy="5744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Diagramm ändern	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DBD63F-DF96-4F50-BA1E-D62BAC1D33E2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 anchorCtr="0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Ändere den Diagrammtyp auf </a:t>
            </a:r>
            <a:r>
              <a:rPr lang="de-DE" i="1" dirty="0"/>
              <a:t>Liniendiagramm</a:t>
            </a:r>
            <a:r>
              <a:rPr lang="de-DE" dirty="0"/>
              <a:t>!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Blende die Datenbeschriftungen aus!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DF7CD95-D35F-4EE2-A723-8A5217E06DFE}"/>
              </a:ext>
            </a:extLst>
          </p:cNvPr>
          <p:cNvSpPr txBox="1"/>
          <p:nvPr/>
        </p:nvSpPr>
        <p:spPr>
          <a:xfrm>
            <a:off x="9493718" y="5119688"/>
            <a:ext cx="18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>
                    <a:lumMod val="50000"/>
                  </a:schemeClr>
                </a:solidFill>
              </a:rPr>
              <a:t>Lösungsvorschlag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7E73752D-83E7-46E0-A606-9CAE39672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233831"/>
              </p:ext>
            </p:extLst>
          </p:nvPr>
        </p:nvGraphicFramePr>
        <p:xfrm>
          <a:off x="1068215" y="1499235"/>
          <a:ext cx="706895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5B66F01A-4A28-4534-8E84-039FA36CF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829" y="3109590"/>
            <a:ext cx="3119706" cy="1793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087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D5E4B717-3811-4C26-80F2-59848C1A9F78}"/>
              </a:ext>
            </a:extLst>
          </p:cNvPr>
          <p:cNvSpPr/>
          <p:nvPr/>
        </p:nvSpPr>
        <p:spPr>
          <a:xfrm>
            <a:off x="8749364" y="0"/>
            <a:ext cx="3442636" cy="5744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Diagramm ändern	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DBD63F-DF96-4F50-BA1E-D62BAC1D33E2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 anchorCtr="0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Ändere den Diagrammtyp auf </a:t>
            </a:r>
            <a:r>
              <a:rPr lang="de-DE" i="1" dirty="0"/>
              <a:t>Liniendiagramm</a:t>
            </a:r>
            <a:r>
              <a:rPr lang="de-DE" dirty="0"/>
              <a:t>!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Blende die Datenbeschriftungen aus!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Ändere die Linienfarbe auf </a:t>
            </a:r>
            <a:r>
              <a:rPr lang="de-DE" dirty="0">
                <a:solidFill>
                  <a:srgbClr val="C00000"/>
                </a:solidFill>
              </a:rPr>
              <a:t>Rot</a:t>
            </a:r>
            <a:r>
              <a:rPr lang="de-DE" dirty="0"/>
              <a:t>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DF7CD95-D35F-4EE2-A723-8A5217E06DFE}"/>
              </a:ext>
            </a:extLst>
          </p:cNvPr>
          <p:cNvSpPr txBox="1"/>
          <p:nvPr/>
        </p:nvSpPr>
        <p:spPr>
          <a:xfrm>
            <a:off x="9493718" y="5119688"/>
            <a:ext cx="18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>
                    <a:lumMod val="50000"/>
                  </a:schemeClr>
                </a:solidFill>
              </a:rPr>
              <a:t>Lösungsvorschlag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7E73752D-83E7-46E0-A606-9CAE39672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51035"/>
              </p:ext>
            </p:extLst>
          </p:nvPr>
        </p:nvGraphicFramePr>
        <p:xfrm>
          <a:off x="1068215" y="1499235"/>
          <a:ext cx="706895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Grafik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82023CAD-37DE-42AF-AB3D-1A67EE23C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04" y="3148017"/>
            <a:ext cx="3152956" cy="18164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634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Entwicklung der Kundenzufriedenheit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790438"/>
              </p:ext>
            </p:extLst>
          </p:nvPr>
        </p:nvGraphicFramePr>
        <p:xfrm>
          <a:off x="972589" y="1600201"/>
          <a:ext cx="9238211" cy="4002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39B0EBD3-E82D-4EFE-8264-6060269A784F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 anchorCtr="0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Ändere den Diagrammtyp auf </a:t>
            </a:r>
            <a:r>
              <a:rPr lang="de-DE" i="1" dirty="0"/>
              <a:t>Gestapelte Fläche</a:t>
            </a:r>
            <a:r>
              <a:rPr lang="de-DE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Platziere die Legende rechts.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Dupliziere diese Folie und ändere </a:t>
            </a:r>
            <a:r>
              <a:rPr lang="de-DE" b="1" dirty="0"/>
              <a:t>in der Kopie </a:t>
            </a:r>
            <a:r>
              <a:rPr lang="de-DE" dirty="0"/>
              <a:t>den Diagrammtyp auf </a:t>
            </a:r>
            <a:r>
              <a:rPr lang="de-DE" i="1" dirty="0"/>
              <a:t>gestapelte Säulen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143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Tabellen formatieren	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DBD63F-DF96-4F50-BA1E-D62BAC1D33E2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 anchorCtr="0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Alle Spalten sollen gleich breit sein. </a:t>
            </a:r>
            <a:br>
              <a:rPr lang="de-DE" dirty="0"/>
            </a:br>
            <a:r>
              <a:rPr lang="de-DE" dirty="0"/>
              <a:t>Markiere dazu alle Zellen und verwende das Register </a:t>
            </a:r>
            <a:r>
              <a:rPr lang="de-DE" b="1" dirty="0"/>
              <a:t>Tabellentools</a:t>
            </a:r>
            <a:r>
              <a:rPr lang="de-DE" dirty="0"/>
              <a:t> / </a:t>
            </a:r>
            <a:r>
              <a:rPr lang="de-DE" b="1" dirty="0"/>
              <a:t>Layout</a:t>
            </a:r>
            <a:r>
              <a:rPr lang="de-DE" dirty="0"/>
              <a:t>, Gruppe </a:t>
            </a:r>
            <a:r>
              <a:rPr lang="de-DE" b="1" dirty="0"/>
              <a:t>Zellengröße,</a:t>
            </a:r>
            <a:r>
              <a:rPr lang="de-DE" dirty="0"/>
              <a:t> </a:t>
            </a:r>
            <a:r>
              <a:rPr lang="de-DE" b="1" dirty="0"/>
              <a:t>Spalten verteilen</a:t>
            </a:r>
            <a:r>
              <a:rPr lang="de-DE" dirty="0"/>
              <a:t>.</a:t>
            </a:r>
          </a:p>
        </p:txBody>
      </p:sp>
      <p:graphicFrame>
        <p:nvGraphicFramePr>
          <p:cNvPr id="7" name="Group 31">
            <a:extLst>
              <a:ext uri="{FF2B5EF4-FFF2-40B4-BE49-F238E27FC236}">
                <a16:creationId xmlns:a16="http://schemas.microsoft.com/office/drawing/2014/main" id="{B107D879-28CD-4835-9CFC-1F54F2B942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97702"/>
              </p:ext>
            </p:extLst>
          </p:nvPr>
        </p:nvGraphicFramePr>
        <p:xfrm>
          <a:off x="685800" y="2209800"/>
          <a:ext cx="10668000" cy="2862714"/>
        </p:xfrm>
        <a:graphic>
          <a:graphicData uri="http://schemas.openxmlformats.org/drawingml/2006/table">
            <a:tbl>
              <a:tblPr bandCol="1">
                <a:tableStyleId>{E8B1032C-EA38-4F05-BA0D-38AFFFC7BED3}</a:tableStyleId>
              </a:tblPr>
              <a:tblGrid>
                <a:gridCol w="2201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5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1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 Klasse</a:t>
                      </a:r>
                      <a:endParaRPr kumimoji="0" lang="de-A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 Klasse</a:t>
                      </a:r>
                      <a:endParaRPr kumimoji="0" lang="de-A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 Klasse</a:t>
                      </a:r>
                      <a:endParaRPr kumimoji="0" lang="de-A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 Klasse</a:t>
                      </a:r>
                      <a:endParaRPr kumimoji="0" lang="de-A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Gesamt</a:t>
                      </a:r>
                      <a:endParaRPr kumimoji="0" lang="de-A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Pflichtstunden</a:t>
                      </a:r>
                      <a:endParaRPr kumimoji="0" lang="de-A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27 – 31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27 – 31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28 – 32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30 - 34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Autonom</a:t>
                      </a:r>
                      <a:endParaRPr kumimoji="0" lang="de-A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de-A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de-A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de-A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de-A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52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Berg, draußen, Natur, Himmel enthält.&#10;&#10;Automatisch generierte Beschreibung">
            <a:extLst>
              <a:ext uri="{FF2B5EF4-FFF2-40B4-BE49-F238E27FC236}">
                <a16:creationId xmlns:a16="http://schemas.microsoft.com/office/drawing/2014/main" id="{37D25E5F-3249-48CA-97C0-71A947E45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B13FBED-A5D1-4936-B852-0011DFC8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88389" cy="930302"/>
          </a:xfrm>
          <a:solidFill>
            <a:srgbClr val="FFFFFF">
              <a:alpha val="52941"/>
            </a:srgbClr>
          </a:solidFill>
        </p:spPr>
        <p:txBody>
          <a:bodyPr/>
          <a:lstStyle/>
          <a:p>
            <a:r>
              <a:rPr lang="de-AT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Bilder aus dem Nationalpark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45B5AF1-9C85-4D60-A813-60C6AB6923EF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 anchorCtr="0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Öffne die Präsentation </a:t>
            </a:r>
            <a:r>
              <a:rPr lang="de-DE" b="1" i="1" dirty="0"/>
              <a:t>13_bilder.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Kopiere alle Folien dieser Präsentation hinter diese Folie! 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1291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AFDC8CE-272B-4402-A473-F483A3AF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Office personalisieren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9652223-F025-4F04-BCA0-00F6EB1E1066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 anchorCtr="0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Ändere den Benutzernamen in PowerPoint auf deinen Namen!</a:t>
            </a: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065ACA1-1D0B-4884-9AD4-19B47B005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3597">
            <a:off x="2189775" y="1488840"/>
            <a:ext cx="7492073" cy="3880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2F9D927-EA64-4A1F-BCF9-55FA1FF5DFFE}"/>
              </a:ext>
            </a:extLst>
          </p:cNvPr>
          <p:cNvSpPr/>
          <p:nvPr/>
        </p:nvSpPr>
        <p:spPr>
          <a:xfrm rot="21232372">
            <a:off x="5834332" y="2693717"/>
            <a:ext cx="2252500" cy="24235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6D2EE64-C423-494E-976E-8775B32081AA}"/>
              </a:ext>
            </a:extLst>
          </p:cNvPr>
          <p:cNvCxnSpPr/>
          <p:nvPr/>
        </p:nvCxnSpPr>
        <p:spPr>
          <a:xfrm>
            <a:off x="3075709" y="2369127"/>
            <a:ext cx="2635135" cy="540328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73750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Screenshot einfügen	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DBD63F-DF96-4F50-BA1E-D62BAC1D33E2}"/>
              </a:ext>
            </a:extLst>
          </p:cNvPr>
          <p:cNvSpPr/>
          <p:nvPr/>
        </p:nvSpPr>
        <p:spPr>
          <a:xfrm>
            <a:off x="0" y="5744818"/>
            <a:ext cx="6756934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 anchorCtr="0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Wechsle zur Foliensortierungsansicht und zoome auf 70%.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Erstelle einen Screenshot (Drucktaste) und wechsle zurück in die Normalansicht.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E30F404-5869-495F-BA91-6A6E294D1268}"/>
              </a:ext>
            </a:extLst>
          </p:cNvPr>
          <p:cNvSpPr/>
          <p:nvPr/>
        </p:nvSpPr>
        <p:spPr>
          <a:xfrm>
            <a:off x="6756934" y="5744818"/>
            <a:ext cx="5435065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 anchorCtr="0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Füge den Screenshot in diese Folie ein (</a:t>
            </a:r>
            <a:r>
              <a:rPr lang="de-DE" dirty="0" err="1"/>
              <a:t>Strg+v</a:t>
            </a:r>
            <a:r>
              <a:rPr lang="de-DE" dirty="0"/>
              <a:t>).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Verkleinere das eingefügte Bild so, dass es auf die Folie passt! </a:t>
            </a:r>
          </a:p>
        </p:txBody>
      </p:sp>
    </p:spTree>
    <p:extLst>
      <p:ext uri="{BB962C8B-B14F-4D97-AF65-F5344CB8AC3E}">
        <p14:creationId xmlns:p14="http://schemas.microsoft.com/office/powerpoint/2010/main" val="1451908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Zaun enthält.&#10;&#10;Automatisch generierte Beschreibung">
            <a:extLst>
              <a:ext uri="{FF2B5EF4-FFF2-40B4-BE49-F238E27FC236}">
                <a16:creationId xmlns:a16="http://schemas.microsoft.com/office/drawing/2014/main" id="{E0D65B3F-695A-4155-A4DA-1772C5EAE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73" y="0"/>
            <a:ext cx="10275227" cy="5781333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46265" y="3054971"/>
            <a:ext cx="4164228" cy="132556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AT" dirty="0"/>
              <a:t>Folienübergang	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DBD63F-DF96-4F50-BA1E-D62BAC1D33E2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 anchorCtr="0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Weise allen Folien einen Folienübergang, beispielsweise </a:t>
            </a:r>
            <a:r>
              <a:rPr lang="de-DE" i="1" dirty="0"/>
              <a:t>Fetzen,</a:t>
            </a:r>
            <a:r>
              <a:rPr lang="de-DE" dirty="0"/>
              <a:t> zu.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Effektoption: </a:t>
            </a:r>
            <a:r>
              <a:rPr lang="de-DE" i="1" dirty="0"/>
              <a:t>Stücke auswärts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5393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AFDC8CE-272B-4402-A473-F483A3AF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Designs anwenden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9652223-F025-4F04-BCA0-00F6EB1E1066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 anchorCtr="0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Weise allen Folien ein Foliendesign, beispielsweise</a:t>
            </a:r>
            <a:r>
              <a:rPr lang="de-DE" i="1" dirty="0"/>
              <a:t> Facette,</a:t>
            </a:r>
            <a:r>
              <a:rPr lang="de-DE" dirty="0"/>
              <a:t> zu.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BEAB5BE-0F37-4B18-ACD7-B6B47503A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182" y="1343450"/>
            <a:ext cx="8169961" cy="4171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3591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AFDC8CE-272B-4402-A473-F483A3AF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Speichern in verschiedenen Formaten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9652223-F025-4F04-BCA0-00F6EB1E1066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 anchorCtr="0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Speichere die Präsentation!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Speichere die Präsentation zusätzlich als </a:t>
            </a:r>
            <a:r>
              <a:rPr lang="de-DE" i="1" dirty="0"/>
              <a:t>PowerPoint-Bildschirmpräsentation (*.</a:t>
            </a:r>
            <a:r>
              <a:rPr lang="de-DE" i="1" dirty="0" err="1"/>
              <a:t>ppsx</a:t>
            </a:r>
            <a:r>
              <a:rPr lang="de-DE" i="1" dirty="0"/>
              <a:t>)</a:t>
            </a: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2545F28-4387-46AC-A2D6-4780F025C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263">
            <a:off x="5442406" y="1779678"/>
            <a:ext cx="5764674" cy="3575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42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AFDC8CE-272B-4402-A473-F483A3AF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Rechtschreibung prüfen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A02BD8-0BE8-484E-9145-ADC413607C2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589455">
            <a:off x="309591" y="2829768"/>
            <a:ext cx="11750140" cy="8557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AT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Dieses Wort ist </a:t>
            </a:r>
            <a:r>
              <a:rPr lang="de-AT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falsh</a:t>
            </a:r>
            <a:r>
              <a:rPr lang="de-AT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geschrieben!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9652223-F025-4F04-BCA0-00F6EB1E1066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 anchorCtr="0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Verwende die Rechtschreibprüfung und korrigiere drei Rechtschreibfehler!</a:t>
            </a:r>
          </a:p>
        </p:txBody>
      </p:sp>
    </p:spTree>
    <p:extLst>
      <p:ext uri="{BB962C8B-B14F-4D97-AF65-F5344CB8AC3E}">
        <p14:creationId xmlns:p14="http://schemas.microsoft.com/office/powerpoint/2010/main" val="156436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Wiener Linien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9212249" cy="3549457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de-AT" dirty="0"/>
              <a:t>120 Linien mit U-Bahn, Bus und Straßenbahn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de-AT" dirty="0"/>
              <a:t>8116 Mitarbeiter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de-AT" dirty="0"/>
              <a:t>840 Millionen Fahrgäste pro Jahr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de-AT" dirty="0"/>
              <a:t>2,3 Millionen Fahrgäste pro Tag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de-AT" dirty="0"/>
              <a:t>Pro Tag werden 180.000 km gefahren</a:t>
            </a:r>
          </a:p>
          <a:p>
            <a:pPr marL="0" indent="0">
              <a:buNone/>
            </a:pPr>
            <a:endParaRPr lang="de-AT" dirty="0">
              <a:sym typeface="Wingdings" pitchFamily="2" charset="2"/>
            </a:endParaRPr>
          </a:p>
          <a:p>
            <a:endParaRPr lang="de-AT" dirty="0">
              <a:sym typeface="Wingdings" pitchFamily="2" charset="2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DBD63F-DF96-4F50-BA1E-D62BAC1D33E2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AT" dirty="0"/>
              <a:t>Ändere die Aufzählungszeichen </a:t>
            </a:r>
            <a:r>
              <a:rPr lang="de-AT"/>
              <a:t>auf </a:t>
            </a:r>
            <a:r>
              <a:rPr lang="de-AT">
                <a:solidFill>
                  <a:prstClr val="black"/>
                </a:solidFill>
              </a:rPr>
              <a:t>ausgefüllte </a:t>
            </a:r>
            <a:r>
              <a:rPr lang="de-AT" dirty="0">
                <a:solidFill>
                  <a:prstClr val="black"/>
                </a:solidFill>
              </a:rPr>
              <a:t>runde Aufzählungszeichen.</a:t>
            </a:r>
            <a:endParaRPr lang="de-AT" dirty="0">
              <a:solidFill>
                <a:srgbClr val="FF0000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0317BA0-1444-4F1F-A6BD-C1201916D2C1}"/>
              </a:ext>
            </a:extLst>
          </p:cNvPr>
          <p:cNvGrpSpPr/>
          <p:nvPr/>
        </p:nvGrpSpPr>
        <p:grpSpPr>
          <a:xfrm>
            <a:off x="9438198" y="228609"/>
            <a:ext cx="2492101" cy="6400781"/>
            <a:chOff x="9578102" y="366981"/>
            <a:chExt cx="2360149" cy="6061872"/>
          </a:xfrm>
        </p:grpSpPr>
        <p:pic>
          <p:nvPicPr>
            <p:cNvPr id="8" name="Picture 2" descr="F:\AK Desktop\wienerlinien\bearbeitet\strassenbahn.jpg">
              <a:extLst>
                <a:ext uri="{FF2B5EF4-FFF2-40B4-BE49-F238E27FC236}">
                  <a16:creationId xmlns:a16="http://schemas.microsoft.com/office/drawing/2014/main" id="{42DFE6B2-5A1D-4F4F-A099-0D7470AFC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3863" y="3135366"/>
              <a:ext cx="2344388" cy="1705287"/>
            </a:xfrm>
            <a:prstGeom prst="rect">
              <a:avLst/>
            </a:prstGeom>
            <a:noFill/>
          </p:spPr>
        </p:pic>
        <p:pic>
          <p:nvPicPr>
            <p:cNvPr id="9" name="Picture 4" descr="F:\AK Desktop\wienerlinien\bearbeitet\s-bahn.jpg">
              <a:extLst>
                <a:ext uri="{FF2B5EF4-FFF2-40B4-BE49-F238E27FC236}">
                  <a16:creationId xmlns:a16="http://schemas.microsoft.com/office/drawing/2014/main" id="{B748C7E0-752B-45CF-9AE8-E568562E0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3863" y="4885601"/>
              <a:ext cx="2328627" cy="1543252"/>
            </a:xfrm>
            <a:prstGeom prst="rect">
              <a:avLst/>
            </a:prstGeom>
            <a:noFill/>
          </p:spPr>
        </p:pic>
        <p:pic>
          <p:nvPicPr>
            <p:cNvPr id="10" name="Picture 5" descr="F:\AK Desktop\wienerlinien\bearbeitet\autobus.jpg">
              <a:extLst>
                <a:ext uri="{FF2B5EF4-FFF2-40B4-BE49-F238E27FC236}">
                  <a16:creationId xmlns:a16="http://schemas.microsoft.com/office/drawing/2014/main" id="{60BB3D30-CC03-4492-BC16-FBC44BD772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3863" y="1837006"/>
              <a:ext cx="2344388" cy="1263037"/>
            </a:xfrm>
            <a:prstGeom prst="rect">
              <a:avLst/>
            </a:prstGeom>
            <a:noFill/>
          </p:spPr>
        </p:pic>
        <p:pic>
          <p:nvPicPr>
            <p:cNvPr id="11" name="Picture 6" descr="F:\AK Desktop\wienerlinien\bearbeitet\u-bahn2.jpg">
              <a:extLst>
                <a:ext uri="{FF2B5EF4-FFF2-40B4-BE49-F238E27FC236}">
                  <a16:creationId xmlns:a16="http://schemas.microsoft.com/office/drawing/2014/main" id="{EC3ED52E-FE32-492F-9B86-823084BCF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8102" y="366981"/>
              <a:ext cx="2344388" cy="14354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 einfügen und animieren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DBD63F-DF96-4F50-BA1E-D62BAC1D33E2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Animiere den Stern mit einem beliebigen Eingangseffekt – z.B. mit </a:t>
            </a:r>
            <a:r>
              <a:rPr lang="de-DE" i="1" dirty="0"/>
              <a:t>Einfliegen</a:t>
            </a:r>
            <a:r>
              <a:rPr lang="de-DE" dirty="0"/>
              <a:t>!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Füge auf dieser Folie rechts die Standardform Smiley </a:t>
            </a:r>
            <a:r>
              <a:rPr lang="de-DE" dirty="0">
                <a:sym typeface="Wingdings" panose="05000000000000000000" pitchFamily="2" charset="2"/>
              </a:rPr>
              <a:t> </a:t>
            </a:r>
            <a:r>
              <a:rPr lang="de-DE" dirty="0"/>
              <a:t>ein!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Färbe den Smiley gelb ein!</a:t>
            </a:r>
            <a:endParaRPr lang="de-AT" dirty="0"/>
          </a:p>
        </p:txBody>
      </p:sp>
      <p:sp>
        <p:nvSpPr>
          <p:cNvPr id="13" name="Stern: 7 Zacken 12">
            <a:extLst>
              <a:ext uri="{FF2B5EF4-FFF2-40B4-BE49-F238E27FC236}">
                <a16:creationId xmlns:a16="http://schemas.microsoft.com/office/drawing/2014/main" id="{6636047D-3C27-47AB-94C3-580739CB8943}"/>
              </a:ext>
            </a:extLst>
          </p:cNvPr>
          <p:cNvSpPr/>
          <p:nvPr/>
        </p:nvSpPr>
        <p:spPr>
          <a:xfrm>
            <a:off x="1145406" y="1791555"/>
            <a:ext cx="3060834" cy="3060834"/>
          </a:xfrm>
          <a:prstGeom prst="star7">
            <a:avLst>
              <a:gd name="adj" fmla="val 26947"/>
              <a:gd name="hf" fmla="val 102572"/>
              <a:gd name="vf" fmla="val 105210"/>
            </a:avLst>
          </a:prstGeom>
          <a:gradFill flip="none" rotWithShape="1">
            <a:gsLst>
              <a:gs pos="0">
                <a:srgbClr val="FFFF00"/>
              </a:gs>
              <a:gs pos="93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2672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 einfügen und animieren	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DBD63F-DF96-4F50-BA1E-D62BAC1D33E2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 anchorCtr="0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Erstelle einen roten Blockpfeil </a:t>
            </a:r>
            <a:r>
              <a:rPr lang="de-DE" b="1" dirty="0"/>
              <a:t>nach unten </a:t>
            </a:r>
            <a:r>
              <a:rPr lang="de-DE" dirty="0"/>
              <a:t>und platziere ihn über die Gletscherspalte!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Animiere den Blockpfeil mit </a:t>
            </a:r>
            <a:r>
              <a:rPr lang="de-DE" i="1" dirty="0"/>
              <a:t>Einfliegen </a:t>
            </a:r>
            <a:r>
              <a:rPr lang="de-DE" dirty="0"/>
              <a:t>mit der Effektoption </a:t>
            </a:r>
            <a:r>
              <a:rPr lang="de-DE" i="1" dirty="0"/>
              <a:t>Von oben</a:t>
            </a:r>
            <a:r>
              <a:rPr lang="de-DE" dirty="0"/>
              <a:t>.</a:t>
            </a:r>
          </a:p>
        </p:txBody>
      </p:sp>
      <p:pic>
        <p:nvPicPr>
          <p:cNvPr id="3" name="Grafik 2" descr="Ein Bild, das Natur, Himmel, Schnee, draußen enthält.&#10;&#10;Automatisch generierte Beschreibung">
            <a:extLst>
              <a:ext uri="{FF2B5EF4-FFF2-40B4-BE49-F238E27FC236}">
                <a16:creationId xmlns:a16="http://schemas.microsoft.com/office/drawing/2014/main" id="{0DEB4DDF-E7D6-43F8-8F2D-C70593671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252"/>
            <a:ext cx="12192000" cy="43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9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62162" cy="1325563"/>
          </a:xfrm>
        </p:spPr>
        <p:txBody>
          <a:bodyPr/>
          <a:lstStyle/>
          <a:p>
            <a:r>
              <a:rPr lang="de-AT" dirty="0"/>
              <a:t>Organigramm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DBD63F-DF96-4F50-BA1E-D62BAC1D33E2}"/>
              </a:ext>
            </a:extLst>
          </p:cNvPr>
          <p:cNvSpPr/>
          <p:nvPr/>
        </p:nvSpPr>
        <p:spPr>
          <a:xfrm>
            <a:off x="0" y="4870383"/>
            <a:ext cx="12192000" cy="19876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e-AT" dirty="0"/>
              <a:t>Führe folgende Änderungen durch: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AT" dirty="0"/>
              <a:t>Ändere die Farben der Felder auf hellgrau! 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AT" dirty="0"/>
              <a:t>Entferne das leere Feld!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AT" dirty="0"/>
              <a:t>Füge zum Feld 2a zwei Untergebene darunter. Schreibe in die beiden neuen Felder: </a:t>
            </a:r>
            <a:r>
              <a:rPr lang="de-AT" b="1" i="1" dirty="0"/>
              <a:t>Gruppe 1 </a:t>
            </a:r>
            <a:r>
              <a:rPr lang="de-AT" dirty="0"/>
              <a:t>und </a:t>
            </a:r>
            <a:r>
              <a:rPr lang="de-AT" b="1" i="1" dirty="0"/>
              <a:t>Gruppe 2</a:t>
            </a:r>
            <a:r>
              <a:rPr lang="de-AT" dirty="0"/>
              <a:t>.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AT" dirty="0"/>
              <a:t>Animiere das Organisationsdiagramm mit einem beliebigen Effekt z.B. mit </a:t>
            </a:r>
            <a:r>
              <a:rPr lang="de-AT" i="1" dirty="0"/>
              <a:t>Verblassen</a:t>
            </a:r>
            <a:r>
              <a:rPr lang="de-AT" dirty="0"/>
              <a:t>.</a:t>
            </a: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7F12F349-45B6-407D-AFFB-9898FC522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405257"/>
              </p:ext>
            </p:extLst>
          </p:nvPr>
        </p:nvGraphicFramePr>
        <p:xfrm>
          <a:off x="3754027" y="501353"/>
          <a:ext cx="7848872" cy="388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16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199" y="365125"/>
            <a:ext cx="4532697" cy="1325563"/>
          </a:xfrm>
        </p:spPr>
        <p:txBody>
          <a:bodyPr>
            <a:normAutofit/>
          </a:bodyPr>
          <a:lstStyle/>
          <a:p>
            <a:r>
              <a:rPr lang="de-AT" dirty="0"/>
              <a:t>SmartArt-Grafik ändern</a:t>
            </a: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7F12F349-45B6-407D-AFFB-9898FC522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968817"/>
              </p:ext>
            </p:extLst>
          </p:nvPr>
        </p:nvGraphicFramePr>
        <p:xfrm>
          <a:off x="3051208" y="501353"/>
          <a:ext cx="8551691" cy="500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CDD4EA7-78E2-4F13-AEA5-9EE1C68574FC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Ändere das Layout dieser SmartArt-Grafik auf </a:t>
            </a:r>
            <a:r>
              <a:rPr lang="de-DE" i="1" dirty="0"/>
              <a:t>Horizontale Hierarchie</a:t>
            </a:r>
            <a:r>
              <a:rPr lang="de-DE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5787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Folienmaster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F25EC-412D-4F98-A3A3-6167EF7F6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11164" cy="3718527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Wenn alle Folien einheitlich mit gleichen Schriftarten und Bildern im Layout erscheinen sollen, dann kannst du diese Einstellungen an einer gemeinsamen Stelle in PowerPoint vornehmen - dem Folienmaster.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Jede veränderte Einstellung für das Layout wird auf allen Folien eingefügt und man musss nicht jede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Fohlie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mühsam einzeln bearbeiten.</a:t>
            </a:r>
            <a:endParaRPr lang="de-AT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DBD63F-DF96-4F50-BA1E-D62BAC1D33E2}"/>
              </a:ext>
            </a:extLst>
          </p:cNvPr>
          <p:cNvSpPr/>
          <p:nvPr/>
        </p:nvSpPr>
        <p:spPr>
          <a:xfrm>
            <a:off x="0" y="5744818"/>
            <a:ext cx="12192000" cy="11131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dirty="0"/>
              <a:t>Arbeite im Folienmaster: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Kopiere die Grafik mit dem Text </a:t>
            </a:r>
            <a:r>
              <a:rPr lang="de-DE" b="1" i="1" dirty="0" err="1"/>
              <a:t>Demotest</a:t>
            </a:r>
            <a:r>
              <a:rPr lang="de-DE" dirty="0"/>
              <a:t> in die Zwischenablage.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Füge im Folienmaster links oben die Grafik aus der Zwischenablage ein – sie soll auf allen Folien sichtbar sein!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Entferne im Folienmaster die Formatierung Fett des Titeltextes.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ACE8245-6F32-4CAB-A890-F4EBAE632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1231" cy="24713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DE0D82E-0238-4965-8FA1-9F83085BA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60"/>
          <a:stretch/>
        </p:blipFill>
        <p:spPr>
          <a:xfrm>
            <a:off x="9952653" y="7989"/>
            <a:ext cx="2239347" cy="57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3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854</Words>
  <Application>Microsoft Office PowerPoint</Application>
  <PresentationFormat>Breitbild</PresentationFormat>
  <Paragraphs>150</Paragraphs>
  <Slides>23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</vt:lpstr>
      <vt:lpstr>Titel, Untertitel, Fußzeile Folie ausblenden</vt:lpstr>
      <vt:lpstr>Office personalisieren</vt:lpstr>
      <vt:lpstr>Rechtschreibung prüfen</vt:lpstr>
      <vt:lpstr>Wiener Linien</vt:lpstr>
      <vt:lpstr>Form einfügen und animieren</vt:lpstr>
      <vt:lpstr>Form einfügen und animieren </vt:lpstr>
      <vt:lpstr>Organigramm bearbeiten</vt:lpstr>
      <vt:lpstr>SmartArt-Grafik ändern</vt:lpstr>
      <vt:lpstr>Folienmaster bearbeiten</vt:lpstr>
      <vt:lpstr>Aufzählungsebenen ändern – Notizen eingeben!</vt:lpstr>
      <vt:lpstr>Folienlayout  Grafik</vt:lpstr>
      <vt:lpstr>Rastergrafikformat GIF</vt:lpstr>
      <vt:lpstr>Diagramm erstellen</vt:lpstr>
      <vt:lpstr>Diagramm ändern </vt:lpstr>
      <vt:lpstr>Diagramm ändern </vt:lpstr>
      <vt:lpstr>Diagramm ändern </vt:lpstr>
      <vt:lpstr>Entwicklung der Kundenzufriedenheit</vt:lpstr>
      <vt:lpstr>Tabellen formatieren </vt:lpstr>
      <vt:lpstr> Bilder aus dem Nationalpark</vt:lpstr>
      <vt:lpstr>Screenshot einfügen </vt:lpstr>
      <vt:lpstr>Folienübergang </vt:lpstr>
      <vt:lpstr>Designs anwenden</vt:lpstr>
      <vt:lpstr>Speichern in verschiedenen Formaten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Titel, Untertitel, Fußzeile</dc:title>
  <dc:creator>Klotz Alois</dc:creator>
  <cp:lastModifiedBy>admin</cp:lastModifiedBy>
  <cp:revision>69</cp:revision>
  <dcterms:created xsi:type="dcterms:W3CDTF">2019-06-16T18:34:43Z</dcterms:created>
  <dcterms:modified xsi:type="dcterms:W3CDTF">2021-01-11T16:12:06Z</dcterms:modified>
</cp:coreProperties>
</file>