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9" y="1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3F89A-F678-462A-AC70-8E76FAA51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4ABCC5-9004-412D-AA4B-15BD1ACB9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1C8EC6-ED94-419A-969E-D39C41BE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1EE5-C50B-45D8-B7CF-B196667BF7AF}" type="datetimeFigureOut">
              <a:rPr lang="de-AT" smtClean="0"/>
              <a:t>21.06.2019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D38F04-56FF-4C78-BB70-A1B8441B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3ADEDF-6338-4A45-BA46-2056BCEF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DF99-C710-4206-A80E-F2139F2AE1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28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AC431-3AFD-4BA6-92BF-E02442E20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72C89A-9F52-487F-9F50-D3E50FC10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3BE384-684A-4CA2-88B5-73B7E51E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1EE5-C50B-45D8-B7CF-B196667BF7AF}" type="datetimeFigureOut">
              <a:rPr lang="de-AT" smtClean="0"/>
              <a:t>21.06.2019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7D4A66-15AB-489F-8225-1704280D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4CC32A-1E9E-499E-A0A9-D376D2C1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DF99-C710-4206-A80E-F2139F2AE1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009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56FFC1-50E9-4388-889C-B3967CFD3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7DBA019-B9E1-446C-8FFB-53E87AAF4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DAEB20-7CB1-40C6-AC39-8D4AD0FAC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1EE5-C50B-45D8-B7CF-B196667BF7AF}" type="datetimeFigureOut">
              <a:rPr lang="de-AT" smtClean="0"/>
              <a:t>21.06.2019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4871A1-E0B2-45AB-9930-17DDF643C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353FFD-1345-4FA1-B47D-F7F5C875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DF99-C710-4206-A80E-F2139F2AE1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26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16A5E-EE8F-4847-9A4A-28513910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11320D-22CA-4842-93A8-C000B532C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3C0609-F46D-434C-BAAE-ED79CB9E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1EE5-C50B-45D8-B7CF-B196667BF7AF}" type="datetimeFigureOut">
              <a:rPr lang="de-AT" smtClean="0"/>
              <a:t>21.06.2019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B7354B-ACCA-4549-967C-2C0BFD60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C7A312-36C8-40B5-B269-FC560456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DF99-C710-4206-A80E-F2139F2AE1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579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2764B-B5BA-4591-8655-942EF9A4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2E24AB-D96D-4B81-989B-7006218D0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4D6FE2-D5FA-4F4A-B407-7F1A1452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1EE5-C50B-45D8-B7CF-B196667BF7AF}" type="datetimeFigureOut">
              <a:rPr lang="de-AT" smtClean="0"/>
              <a:t>21.06.2019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A71E77-AE0A-473A-9631-D49623F0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7D6B8B-DCB0-4B19-8363-BF7B042A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DF99-C710-4206-A80E-F2139F2AE1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34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4E310-8FF6-4200-8F20-D7C32D8BE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B8B310-E59E-45F6-B769-3F0C9A7AE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A55166-C881-43B2-AE79-F73CCF2D0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D1EB59-29C8-45F1-8924-A424B2C8A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1EE5-C50B-45D8-B7CF-B196667BF7AF}" type="datetimeFigureOut">
              <a:rPr lang="de-AT" smtClean="0"/>
              <a:t>21.06.2019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13401B-5E86-47BB-8BE5-C3A6E29D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3CFD00-00EF-4308-8DEA-68642FCAB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DF99-C710-4206-A80E-F2139F2AE1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72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FADC6-9CC6-4ED7-BBB2-DB9ADC9ED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1F982C-FC89-4683-83C8-09EE92BCA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306920-0BB0-4774-AE97-D70353AD3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75BB62-8DD0-4CF7-B4EB-C917DE7A1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BC9725B-5ACC-40BC-A934-1423F516F1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FF05F-15E8-4D25-A8B6-961A644A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1EE5-C50B-45D8-B7CF-B196667BF7AF}" type="datetimeFigureOut">
              <a:rPr lang="de-AT" smtClean="0"/>
              <a:t>21.06.2019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8D1799-FC2B-4A60-8CEC-B2F17C03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5149EB7-5EE5-409C-BD49-69F10E9A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DF99-C710-4206-A80E-F2139F2AE1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13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16073-B745-4C8A-B325-1BD11D28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453262-7FDA-4292-AA21-40BBC27DD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1EE5-C50B-45D8-B7CF-B196667BF7AF}" type="datetimeFigureOut">
              <a:rPr lang="de-AT" smtClean="0"/>
              <a:t>21.06.2019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A22E38D-C44C-4C73-AD7F-48890A91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44BE62-0953-46CE-A999-8B1D414D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DF99-C710-4206-A80E-F2139F2AE1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12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6A35FC7-5B36-4BEE-8EAF-ECAA4CC08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1EE5-C50B-45D8-B7CF-B196667BF7AF}" type="datetimeFigureOut">
              <a:rPr lang="de-AT" smtClean="0"/>
              <a:t>21.06.2019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A0A238-FA11-4008-B508-867EAAEA7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1572F3-2E35-4019-B482-97A1052B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DF99-C710-4206-A80E-F2139F2AE1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289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CC814-20A7-4E17-8F82-538637DD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469E61-AAF8-4A8F-BFED-4D47F8AA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ADEE03-0EF8-46F1-8936-5B6C5C512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A1621E-F59C-48EA-8826-16193611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1EE5-C50B-45D8-B7CF-B196667BF7AF}" type="datetimeFigureOut">
              <a:rPr lang="de-AT" smtClean="0"/>
              <a:t>21.06.2019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0776D26-9612-437D-A16C-7873425C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554AFD-16B5-4242-BC90-225A59EA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DF99-C710-4206-A80E-F2139F2AE1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896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82D9D-9284-4EC7-95BE-7F17C498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A757768-6709-4F77-B3E4-1A2952B30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DB2E3A-FBF3-4F52-A511-71AD6789B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E4B4F7-7C6A-4520-B94D-BDE77A53C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1EE5-C50B-45D8-B7CF-B196667BF7AF}" type="datetimeFigureOut">
              <a:rPr lang="de-AT" smtClean="0"/>
              <a:t>21.06.2019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DE64FF-2630-489B-B328-A5B069147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71BE01-C6E9-45DA-959B-F3A4B1E6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DF99-C710-4206-A80E-F2139F2AE1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914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29C969D-FBC0-436B-8618-77C801AD0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685A74-8D2A-456E-95AC-00AF311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59D37-243A-4F19-9B50-76B48C42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E1EE5-C50B-45D8-B7CF-B196667BF7AF}" type="datetimeFigureOut">
              <a:rPr lang="de-AT" smtClean="0"/>
              <a:t>21.06.2019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417E0E-F692-46B1-807C-ACCD36B42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7E57F9-D188-4A5E-936A-7A7EEB194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9DF99-C710-4206-A80E-F2139F2AE1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23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Rock, draußen, felsig, Gras enthält.&#10;&#10;Automatisch generierte Beschreibung">
            <a:extLst>
              <a:ext uri="{FF2B5EF4-FFF2-40B4-BE49-F238E27FC236}">
                <a16:creationId xmlns:a16="http://schemas.microsoft.com/office/drawing/2014/main" id="{401EC2E6-EB8D-4211-B1A0-B4D859475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"/>
            <a:ext cx="12192000" cy="685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3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Baum enthält.&#10;&#10;Automatisch generierte Beschreibung">
            <a:extLst>
              <a:ext uri="{FF2B5EF4-FFF2-40B4-BE49-F238E27FC236}">
                <a16:creationId xmlns:a16="http://schemas.microsoft.com/office/drawing/2014/main" id="{109F1ADE-E7FE-4933-878F-211467252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s, Enzian, Pflanze, draußen enthält.&#10;&#10;Automatisch generierte Beschreibung">
            <a:extLst>
              <a:ext uri="{FF2B5EF4-FFF2-40B4-BE49-F238E27FC236}">
                <a16:creationId xmlns:a16="http://schemas.microsoft.com/office/drawing/2014/main" id="{801EF3B7-BF90-4E18-8FDC-3F4337BBA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4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Berg, draußen, Himmel, Natur enthält.&#10;&#10;Automatisch generierte Beschreibung">
            <a:extLst>
              <a:ext uri="{FF2B5EF4-FFF2-40B4-BE49-F238E27FC236}">
                <a16:creationId xmlns:a16="http://schemas.microsoft.com/office/drawing/2014/main" id="{C6C7B188-4D10-43D4-B39C-824CD654D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Berg, Natur, Rock, Himmel enthält.&#10;&#10;Automatisch generierte Beschreibung">
            <a:extLst>
              <a:ext uri="{FF2B5EF4-FFF2-40B4-BE49-F238E27FC236}">
                <a16:creationId xmlns:a16="http://schemas.microsoft.com/office/drawing/2014/main" id="{2AF2F5C8-A414-4E23-9389-71994D8F2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2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Berg, Natur, draußen, Himmel enthält.&#10;&#10;Automatisch generierte Beschreibung">
            <a:extLst>
              <a:ext uri="{FF2B5EF4-FFF2-40B4-BE49-F238E27FC236}">
                <a16:creationId xmlns:a16="http://schemas.microsoft.com/office/drawing/2014/main" id="{50B6EDB5-038B-491F-9969-96880713B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Bilder aus dem Nationalpark</dc:title>
  <dc:creator>Klotz Alois</dc:creator>
  <cp:lastModifiedBy>Klotz Alois</cp:lastModifiedBy>
  <cp:revision>2</cp:revision>
  <dcterms:created xsi:type="dcterms:W3CDTF">2019-06-21T08:21:43Z</dcterms:created>
  <dcterms:modified xsi:type="dcterms:W3CDTF">2019-06-21T08:29:43Z</dcterms:modified>
</cp:coreProperties>
</file>