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1" r:id="rId7"/>
    <p:sldId id="263" r:id="rId8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2" y="6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A3CC18-70EA-4C21-A878-EEDB8F934FF7}" type="datetimeFigureOut">
              <a:rPr lang="de-DE"/>
              <a:pPr>
                <a:defRPr/>
              </a:pPr>
              <a:t>22.01.2021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BD57D1-CF4C-400E-9B27-E64CBDFB201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848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/>
          </a:p>
        </p:txBody>
      </p:sp>
      <p:sp>
        <p:nvSpPr>
          <p:cNvPr id="922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38BE51-554F-433A-8FFC-CBC0F3DFB5F2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/>
          </a:p>
        </p:txBody>
      </p:sp>
      <p:sp>
        <p:nvSpPr>
          <p:cNvPr id="10244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FA5D9B-0F85-48F0-B0DF-CF974B1CA768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A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2BF5F-ED27-4292-8D77-E25BB81B6A82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dirty="0"/>
          </a:p>
        </p:txBody>
      </p:sp>
      <p:sp>
        <p:nvSpPr>
          <p:cNvPr id="1229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9B241-3016-49FD-914F-F16634C410EE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C9B7D-070C-4C55-80B4-60C5D08E9CF2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CFFC46-7A00-4E94-9B50-96F8C99F0991}" type="slidenum">
              <a:rPr lang="de-A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FC8FC2-C65D-4F9A-8929-117762A4785C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852677-7C79-468A-8790-B4FB64BB6D22}" type="datetime1">
              <a:rPr lang="de-DE" smtClean="0"/>
              <a:t>22.01.2021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BCE5C-89FC-4256-930C-071EEC2C07C9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692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2AE73C-E605-4FF4-A849-D0B3329F8350}" type="datetime1">
              <a:rPr lang="de-DE" smtClean="0"/>
              <a:t>22.01.2021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B857C-4FD1-45E7-A00A-7372B345DF34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274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ED89E-4555-47BE-9468-84C532B00A71}" type="datetime1">
              <a:rPr lang="de-DE" smtClean="0"/>
              <a:t>22.01.2021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88649-BC6C-44BE-B6EA-256A052FC7BF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8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E0C1C9-E225-4E25-987B-5B06A2C9E01B}" type="datetime1">
              <a:rPr lang="de-DE" smtClean="0"/>
              <a:t>22.01.2021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CC20D-7012-4922-B6DC-BCB091D6128A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73CDBF-753C-48B1-BFFB-8FC101DDE047}" type="datetime1">
              <a:rPr lang="de-DE" smtClean="0"/>
              <a:t>22.01.2021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A8143-E989-4CA1-A699-C192FEA5A3A8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757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CA83D-7801-443B-9663-D0A42A168B65}" type="datetime1">
              <a:rPr lang="de-DE" smtClean="0"/>
              <a:t>22.01.2021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9BD955-33C1-4C62-B222-DD5E7D87D947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032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208C1-7673-4135-9264-FEBFF7B76C97}" type="datetime1">
              <a:rPr lang="de-DE" smtClean="0"/>
              <a:t>22.01.2021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16271-58FD-4AF0-AC46-8DBAAA5163D9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95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C8C13A-A8CF-49D7-B23D-7F0A887DD8B1}" type="datetime1">
              <a:rPr lang="de-DE" smtClean="0"/>
              <a:t>22.01.2021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EC43E-E148-4DEE-9338-F82F462C3EA2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197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06003A-EBFF-4BC3-84EC-B95B360F4796}" type="datetime1">
              <a:rPr lang="de-DE" smtClean="0"/>
              <a:t>22.01.2021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9602E-1270-47DC-BFCB-42DA36E7975C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26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BE651C-8484-4ACD-8351-7F78601AA1B9}" type="datetime1">
              <a:rPr lang="de-DE" smtClean="0"/>
              <a:t>22.01.2021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DD076-8DB4-48C7-B895-A1260B90725C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613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7F298-DB45-40B2-8A6A-4C0B0079A9EA}" type="datetime1">
              <a:rPr lang="de-DE" smtClean="0"/>
              <a:t>22.01.2021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E44E5-0398-4191-9B2D-F0DAD5E0C968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600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1A426B-9D08-4518-9EA7-A7D0F096D377}" type="datetime1">
              <a:rPr lang="de-DE" smtClean="0"/>
              <a:t>22.01.2021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8A8143-E989-4CA1-A699-C192FEA5A3A8}" type="slidenum">
              <a:rPr lang="de-AT" smtClean="0"/>
              <a:pPr>
                <a:defRPr/>
              </a:pPr>
              <a:t>‹Nr.›</a:t>
            </a:fld>
            <a:endParaRPr lang="de-AT"/>
          </a:p>
        </p:txBody>
      </p:sp>
      <p:pic>
        <p:nvPicPr>
          <p:cNvPr id="1026" name="Picture 2" descr="C:\Users\user\AppData\Local\Microsoft\Windows\Temporary Internet Files\Content.IE5\OTQ4MQMB\MC900415454[1]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348" y="1772816"/>
            <a:ext cx="1656184" cy="118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63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71781B7-1ED4-4ADE-85A7-55DC05FE96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62"/>
            <a:ext cx="12192000" cy="3066288"/>
          </a:xfrm>
          <a:prstGeom prst="rect">
            <a:avLst/>
          </a:prstGeom>
        </p:spPr>
      </p:pic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2238375" y="1214439"/>
            <a:ext cx="7772400" cy="1470025"/>
          </a:xfrm>
        </p:spPr>
        <p:txBody>
          <a:bodyPr/>
          <a:lstStyle/>
          <a:p>
            <a:pPr eaLnBrk="1" hangingPunct="1"/>
            <a:r>
              <a:rPr lang="de-DE" dirty="0"/>
              <a:t>Unterwegs am Tennengebirge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4FB2D2C-3AB0-4D0E-9736-8E13F6FEFA53}"/>
              </a:ext>
            </a:extLst>
          </p:cNvPr>
          <p:cNvGrpSpPr/>
          <p:nvPr/>
        </p:nvGrpSpPr>
        <p:grpSpPr>
          <a:xfrm>
            <a:off x="2639616" y="3057220"/>
            <a:ext cx="6760368" cy="2900035"/>
            <a:chOff x="2639616" y="3057220"/>
            <a:chExt cx="6760368" cy="2900035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DF199DF8-87EA-4FCA-82B7-FDCAA4914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616" y="3120715"/>
              <a:ext cx="2051037" cy="283654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FD03FEE-19C4-4D06-B1A5-C80D762BB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5841" y="3057220"/>
              <a:ext cx="2051037" cy="2836540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32C1A3B-2E4C-4CF8-A8FB-EBEC747C4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947" y="3120715"/>
              <a:ext cx="2051037" cy="283654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2927648" y="0"/>
            <a:ext cx="7283152" cy="1600200"/>
          </a:xfrm>
        </p:spPr>
        <p:txBody>
          <a:bodyPr/>
          <a:lstStyle/>
          <a:p>
            <a:pPr eaLnBrk="1" hangingPunct="1"/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Tennengebirge</a:t>
            </a:r>
            <a:endParaRPr lang="de-AT" dirty="0">
              <a:solidFill>
                <a:schemeClr val="bg1">
                  <a:lumMod val="9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3503712" y="3140968"/>
            <a:ext cx="6552729" cy="2520280"/>
          </a:xfrm>
          <a:solidFill>
            <a:schemeClr val="bg1">
              <a:alpha val="21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de-DE" dirty="0"/>
              <a:t>Gebirgsgruppe in den Nördlichen Kalkalpen</a:t>
            </a:r>
          </a:p>
          <a:p>
            <a:pPr eaLnBrk="1" hangingPunct="1"/>
            <a:r>
              <a:rPr lang="de-DE" dirty="0"/>
              <a:t>60 km² großes Plateau-Gebirge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de-DE" dirty="0"/>
              <a:t>Gipfel im Tennengebirge</a:t>
            </a:r>
            <a:endParaRPr lang="de-AT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093626"/>
              </p:ext>
            </p:extLst>
          </p:nvPr>
        </p:nvGraphicFramePr>
        <p:xfrm>
          <a:off x="3071664" y="1417638"/>
          <a:ext cx="6408712" cy="49258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13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dirty="0" err="1"/>
                        <a:t>Raucheck</a:t>
                      </a:r>
                      <a:r>
                        <a:rPr lang="de-AT" sz="2800" dirty="0"/>
                        <a:t> (höchster Gipfel) 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2430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dirty="0"/>
                        <a:t>Bleikogel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2412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dirty="0" err="1"/>
                        <a:t>Werfener</a:t>
                      </a:r>
                      <a:r>
                        <a:rPr lang="de-AT" sz="2800" dirty="0"/>
                        <a:t> Hochthron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2363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/>
                        <a:t>Streitmandl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2360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642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/>
                        <a:t>Tiroler Kogel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2324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dirty="0" err="1"/>
                        <a:t>Eiskogel</a:t>
                      </a:r>
                      <a:endParaRPr lang="de-AT" sz="2800" dirty="0"/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2321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/>
                        <a:t>Wieselstein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2300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460">
                <a:tc>
                  <a:txBody>
                    <a:bodyPr/>
                    <a:lstStyle/>
                    <a:p>
                      <a:pPr algn="l" fontAlgn="b"/>
                      <a:r>
                        <a:rPr lang="de-AT" sz="2800" dirty="0"/>
                        <a:t>Tauernkogel</a:t>
                      </a:r>
                    </a:p>
                  </a:txBody>
                  <a:tcPr marL="144000" marR="8709" marT="72000" marB="7200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2800" dirty="0"/>
                        <a:t>2247 m</a:t>
                      </a:r>
                    </a:p>
                  </a:txBody>
                  <a:tcPr marL="144000" marR="8709" marT="72000" marB="7200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DEB162E-5C77-498C-BA53-087A76D3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7928"/>
            <a:ext cx="12192000" cy="4720072"/>
          </a:xfrm>
          <a:prstGeom prst="rect">
            <a:avLst/>
          </a:prstGeom>
        </p:spPr>
      </p:pic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68760"/>
          </a:xfrm>
        </p:spPr>
        <p:txBody>
          <a:bodyPr/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Geologie</a:t>
            </a:r>
            <a:endParaRPr lang="de-AT" dirty="0">
              <a:latin typeface="Arial" charset="0"/>
              <a:cs typeface="Arial" charset="0"/>
            </a:endParaRP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479376" y="1600201"/>
            <a:ext cx="11593288" cy="964703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de-DE" dirty="0"/>
              <a:t>Stark verkarstetes Bergmassiv</a:t>
            </a:r>
          </a:p>
          <a:p>
            <a:pPr marL="0" indent="0" eaLnBrk="1" hangingPunct="1">
              <a:buNone/>
            </a:pPr>
            <a:r>
              <a:rPr lang="de-DE" dirty="0"/>
              <a:t>Aus Dachsteinkalk, der auf einem Sockel aus Ramsau-Dolomit liegt</a:t>
            </a:r>
          </a:p>
          <a:p>
            <a:pPr eaLnBrk="1" hangingPunct="1"/>
            <a:endParaRPr lang="de-DE" dirty="0">
              <a:latin typeface="Arial" charset="0"/>
              <a:cs typeface="Arial" charset="0"/>
            </a:endParaRPr>
          </a:p>
          <a:p>
            <a:pPr eaLnBrk="1" hangingPunct="1"/>
            <a:endParaRPr lang="de-A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dirty="0"/>
              <a:t>Forschungsgebiet </a:t>
            </a:r>
            <a:r>
              <a:rPr lang="de-DE" dirty="0" err="1"/>
              <a:t>Tennengebirge</a:t>
            </a:r>
            <a:endParaRPr lang="de-AT" dirty="0"/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dirty="0"/>
              <a:t>Landesverein für Höhlenkunde in Salzburg</a:t>
            </a:r>
          </a:p>
          <a:p>
            <a:pPr eaLnBrk="1" hangingPunct="1"/>
            <a:r>
              <a:rPr lang="de-DE" dirty="0"/>
              <a:t>Entdeckt immer wieder neue Höhlen</a:t>
            </a:r>
          </a:p>
          <a:p>
            <a:pPr eaLnBrk="1" hangingPunct="1"/>
            <a:r>
              <a:rPr lang="de-DE" dirty="0"/>
              <a:t>Erforscht bereits bekannte Höhlen</a:t>
            </a:r>
          </a:p>
          <a:p>
            <a:pPr eaLnBrk="1" hangingPunct="1"/>
            <a:r>
              <a:rPr lang="de-DE" dirty="0"/>
              <a:t>Veröffentlicht die Forschungsergebnisse</a:t>
            </a:r>
          </a:p>
          <a:p>
            <a:pPr eaLnBrk="1" hangingPunct="1">
              <a:buFont typeface="Arial" charset="0"/>
              <a:buNone/>
            </a:pPr>
            <a:endParaRPr lang="de-AT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1631504" y="1124744"/>
            <a:ext cx="8928992" cy="1008112"/>
          </a:xfrm>
        </p:spPr>
        <p:txBody>
          <a:bodyPr/>
          <a:lstStyle/>
          <a:p>
            <a:r>
              <a:rPr lang="de-AT" b="1" dirty="0"/>
              <a:t>Danke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mph" presetSubtype="0" fill="hold" grpId="1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2" presetClass="exit" presetSubtype="2" fill="hold" grpId="2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8" grpId="2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</Words>
  <Application>Microsoft Office PowerPoint</Application>
  <PresentationFormat>Breitbild</PresentationFormat>
  <Paragraphs>37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Unterwegs am Tennengebirge</vt:lpstr>
      <vt:lpstr>Tennengebirge</vt:lpstr>
      <vt:lpstr>Gipfel im Tennengebirge</vt:lpstr>
      <vt:lpstr>Geologie</vt:lpstr>
      <vt:lpstr>PowerPoint-Präsentation</vt:lpstr>
      <vt:lpstr>Forschungsgebiet Tennengebirge</vt:lpstr>
      <vt:lpstr>Danke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2021-01-22T14:53:30Z</dcterms:created>
  <dcterms:modified xsi:type="dcterms:W3CDTF">2021-01-23T08:54:23Z</dcterms:modified>
</cp:coreProperties>
</file>