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6" y="1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BF970-6819-4D10-9133-D75E6F57298B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5EE13-F691-46E7-B6A8-6FD51BC62A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4321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9220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CBE53F-82F3-4D10-8C0E-250A8844D03D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798B9A-9BD3-46C8-BEF1-383948F1BAEC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11268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386352-9483-4C10-BE7D-B42F0A033830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1229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BC1543-FF95-4906-81F3-73CF2CB76643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658427-DFD2-4882-BEEA-562638C50CA4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14340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77A257-4175-41C2-9335-CE32062E109F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96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208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747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509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96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177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951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888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312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712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090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5EBDF-4A10-4648-BC2E-913BD3C40A22}" type="datetimeFigureOut">
              <a:rPr lang="de-AT" smtClean="0"/>
              <a:t>23.01.2021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E4290-550A-408B-A543-E40FC212DA55}" type="slidenum">
              <a:rPr lang="de-AT" smtClean="0"/>
              <a:t>‹Nr.›</a:t>
            </a:fld>
            <a:endParaRPr lang="de-AT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2A29EE3-3DC4-4CB8-A15C-2AF811B8DA4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851292" y="227355"/>
            <a:ext cx="1167205" cy="11234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081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Kalkalpen</a:t>
            </a:r>
            <a:endParaRPr lang="de-AT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65ABD3D4-E540-4FDD-BCEE-628BF05A4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/>
          <a:lstStyle/>
          <a:p>
            <a:pPr eaLnBrk="1" hangingPunct="1"/>
            <a:r>
              <a:rPr lang="de-DE" dirty="0"/>
              <a:t>Pflanzenwelt</a:t>
            </a:r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5868021" y="1124744"/>
            <a:ext cx="3473450" cy="231398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41"/>
          <a:stretch/>
        </p:blipFill>
        <p:spPr>
          <a:xfrm>
            <a:off x="2123606" y="3701268"/>
            <a:ext cx="3434069" cy="2320019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90886" y="3701269"/>
            <a:ext cx="3473450" cy="2320019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23606" y="1124744"/>
            <a:ext cx="3434069" cy="23139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Schutzhütte </a:t>
            </a:r>
            <a:r>
              <a:rPr lang="de-DE" dirty="0" err="1"/>
              <a:t>Happischhaus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750103"/>
            <a:ext cx="8204616" cy="3484984"/>
          </a:xfrm>
        </p:spPr>
        <p:txBody>
          <a:bodyPr rtlCol="0">
            <a:normAutofit fontScale="92500" lnSpcReduction="10000"/>
          </a:bodyPr>
          <a:lstStyle/>
          <a:p>
            <a:pPr>
              <a:spcAft>
                <a:spcPts val="1200"/>
              </a:spcAft>
              <a:defRPr/>
            </a:pPr>
            <a:r>
              <a:rPr lang="de-DE" sz="2200" dirty="0"/>
              <a:t>Besitzer: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de-DE" sz="2200" dirty="0"/>
              <a:t>Touristenverein Naturfreunde, Sektion Salzburg</a:t>
            </a:r>
          </a:p>
          <a:p>
            <a:pPr>
              <a:spcAft>
                <a:spcPts val="1200"/>
              </a:spcAft>
              <a:defRPr/>
            </a:pPr>
            <a:r>
              <a:rPr lang="de-DE" sz="2200" dirty="0"/>
              <a:t>Bewirtschaftet von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de-DE" sz="2200" dirty="0"/>
              <a:t>Mitte Mai bis Ende Oktober</a:t>
            </a:r>
          </a:p>
          <a:p>
            <a:pPr>
              <a:spcAft>
                <a:spcPts val="1200"/>
              </a:spcAft>
              <a:defRPr/>
            </a:pPr>
            <a:r>
              <a:rPr lang="de-DE" sz="2200" dirty="0"/>
              <a:t>Beherbergung: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de-DE" sz="2200" dirty="0"/>
              <a:t>29 Betten, 100 Lager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de-DE" sz="2200" dirty="0"/>
              <a:t>Winterraum: 9 Lager</a:t>
            </a:r>
          </a:p>
          <a:p>
            <a:pPr lvl="1">
              <a:buFont typeface="Arial" pitchFamily="34" charset="0"/>
              <a:buChar char="–"/>
              <a:defRPr/>
            </a:pPr>
            <a:endParaRPr lang="de-DE" dirty="0"/>
          </a:p>
          <a:p>
            <a:pPr>
              <a:defRPr/>
            </a:pPr>
            <a:endParaRPr lang="de-A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Wege zur Schutzhütte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411" y="1600202"/>
            <a:ext cx="9886012" cy="357110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de-DE" dirty="0"/>
              <a:t>Vom Pass Lueg über das Niedertörl und </a:t>
            </a:r>
            <a:r>
              <a:rPr lang="de-DE" dirty="0" err="1"/>
              <a:t>Pietschenbergalm</a:t>
            </a:r>
            <a:endParaRPr lang="de-DE" dirty="0"/>
          </a:p>
          <a:p>
            <a:pPr>
              <a:spcAft>
                <a:spcPts val="1200"/>
              </a:spcAft>
            </a:pPr>
            <a:r>
              <a:rPr lang="de-DE" dirty="0"/>
              <a:t>Gehzeit: ca. 6 Stunden</a:t>
            </a:r>
          </a:p>
          <a:p>
            <a:pPr>
              <a:spcAft>
                <a:spcPts val="1200"/>
              </a:spcAft>
            </a:pPr>
            <a:r>
              <a:rPr lang="de-DE" dirty="0"/>
              <a:t>Vom Gasthaus </a:t>
            </a:r>
            <a:r>
              <a:rPr lang="de-DE" dirty="0" err="1"/>
              <a:t>Stegenwald</a:t>
            </a:r>
            <a:r>
              <a:rPr lang="de-DE" dirty="0"/>
              <a:t> über Grünwaldalm Ofenrinne und </a:t>
            </a:r>
            <a:r>
              <a:rPr lang="de-DE" dirty="0" err="1"/>
              <a:t>Pietschenbergalm</a:t>
            </a:r>
            <a:endParaRPr lang="de-DE" dirty="0"/>
          </a:p>
          <a:p>
            <a:pPr>
              <a:spcAft>
                <a:spcPts val="1200"/>
              </a:spcAft>
            </a:pPr>
            <a:r>
              <a:rPr lang="de-DE" dirty="0"/>
              <a:t>Gehzeit: ca. 4 Stunden</a:t>
            </a:r>
          </a:p>
          <a:p>
            <a:pPr>
              <a:spcAft>
                <a:spcPts val="1200"/>
              </a:spcAft>
            </a:pPr>
            <a:r>
              <a:rPr lang="de-DE" dirty="0"/>
              <a:t>Von der Eisriesenwelt über </a:t>
            </a:r>
            <a:r>
              <a:rPr lang="de-DE" dirty="0" err="1"/>
              <a:t>Hochkogelsteig</a:t>
            </a:r>
            <a:r>
              <a:rPr lang="de-DE" dirty="0"/>
              <a:t> und Plateau: </a:t>
            </a:r>
          </a:p>
          <a:p>
            <a:pPr>
              <a:spcAft>
                <a:spcPts val="1200"/>
              </a:spcAft>
            </a:pPr>
            <a:r>
              <a:rPr lang="de-DE" dirty="0"/>
              <a:t>Gehzeit: ca. 3 Stunden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Gipfelbesteigungen</a:t>
            </a:r>
            <a:endParaRPr lang="de-AT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061DC73-9D5D-412C-A928-1217BE2D0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Überquerungen</a:t>
            </a:r>
            <a:endParaRPr lang="de-AT"/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1981200" y="1600202"/>
            <a:ext cx="8229600" cy="34129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/>
              <a:t>Zur Stefan </a:t>
            </a:r>
            <a:r>
              <a:rPr lang="de-DE" dirty="0" err="1"/>
              <a:t>Schatzl</a:t>
            </a:r>
            <a:r>
              <a:rPr lang="de-DE" dirty="0"/>
              <a:t>-Hütte: 4 Stunden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/>
              <a:t>Zum Dr. Friedrich-</a:t>
            </a:r>
            <a:r>
              <a:rPr lang="de-DE" dirty="0" err="1"/>
              <a:t>Ödl</a:t>
            </a:r>
            <a:r>
              <a:rPr lang="de-DE" dirty="0"/>
              <a:t>-Haus: 3 Stunden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/>
              <a:t>Edelweißhütte: 3 Stunden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 err="1"/>
              <a:t>Werfener</a:t>
            </a:r>
            <a:r>
              <a:rPr lang="de-DE" dirty="0"/>
              <a:t> Hütte: 3 Stunden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 err="1"/>
              <a:t>Laufener</a:t>
            </a:r>
            <a:r>
              <a:rPr lang="de-DE" dirty="0"/>
              <a:t> Hütte: 7 Stunden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/>
              <a:t>Dr. Heinrich-Hackel-Hütte: 6 ½ Stunden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</Words>
  <Application>Microsoft Office PowerPoint</Application>
  <PresentationFormat>Breitbild</PresentationFormat>
  <Paragraphs>31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Kalkalpen</vt:lpstr>
      <vt:lpstr>Pflanzenwelt</vt:lpstr>
      <vt:lpstr>Schutzhütte Happischhaus</vt:lpstr>
      <vt:lpstr>Wege zur Schutzhütte</vt:lpstr>
      <vt:lpstr>Gipfelbesteigungen</vt:lpstr>
      <vt:lpstr>Überquerungen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Kalkalpen</dc:title>
  <dc:creator>Alois Klotz</dc:creator>
  <cp:lastModifiedBy>Alois Klotz</cp:lastModifiedBy>
  <cp:revision>8</cp:revision>
  <dcterms:created xsi:type="dcterms:W3CDTF">2021-01-22T15:06:53Z</dcterms:created>
  <dcterms:modified xsi:type="dcterms:W3CDTF">2021-01-23T13:11:35Z</dcterms:modified>
</cp:coreProperties>
</file>