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2130" autoAdjust="0"/>
  </p:normalViewPr>
  <p:slideViewPr>
    <p:cSldViewPr snapToGrid="0">
      <p:cViewPr varScale="1">
        <p:scale>
          <a:sx n="50" d="100"/>
          <a:sy n="50" d="100"/>
        </p:scale>
        <p:origin x="7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is Klotz" userId="0e7873f3-c968-46a8-ac9c-5d38456ab073" providerId="ADAL" clId="{3CC43076-1A91-4377-8FAC-3385D15FCFE7}"/>
    <pc:docChg chg="custSel modSld">
      <pc:chgData name="Alois Klotz" userId="0e7873f3-c968-46a8-ac9c-5d38456ab073" providerId="ADAL" clId="{3CC43076-1A91-4377-8FAC-3385D15FCFE7}" dt="2023-08-05T15:33:52.873" v="4"/>
      <pc:docMkLst>
        <pc:docMk/>
      </pc:docMkLst>
      <pc:sldChg chg="addSp delSp modSp mod delAnim modAnim modNotesTx">
        <pc:chgData name="Alois Klotz" userId="0e7873f3-c968-46a8-ac9c-5d38456ab073" providerId="ADAL" clId="{3CC43076-1A91-4377-8FAC-3385D15FCFE7}" dt="2023-08-05T15:33:52.873" v="4"/>
        <pc:sldMkLst>
          <pc:docMk/>
          <pc:sldMk cId="269837374" sldId="259"/>
        </pc:sldMkLst>
        <pc:spChg chg="mod">
          <ac:chgData name="Alois Klotz" userId="0e7873f3-c968-46a8-ac9c-5d38456ab073" providerId="ADAL" clId="{3CC43076-1A91-4377-8FAC-3385D15FCFE7}" dt="2023-08-05T14:56:13.316" v="3" actId="12"/>
          <ac:spMkLst>
            <pc:docMk/>
            <pc:sldMk cId="269837374" sldId="259"/>
            <ac:spMk id="3" creationId="{00000000-0000-0000-0000-000000000000}"/>
          </ac:spMkLst>
        </pc:spChg>
        <pc:picChg chg="add del mod">
          <ac:chgData name="Alois Klotz" userId="0e7873f3-c968-46a8-ac9c-5d38456ab073" providerId="ADAL" clId="{3CC43076-1A91-4377-8FAC-3385D15FCFE7}" dt="2023-08-05T14:51:26.733" v="1" actId="478"/>
          <ac:picMkLst>
            <pc:docMk/>
            <pc:sldMk cId="269837374" sldId="259"/>
            <ac:picMk id="7" creationId="{67AC37AE-ED9D-4E64-9C41-483B03FB417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885E1-94EF-4BE2-A3A1-5722E99A5FE0}" type="datetimeFigureOut">
              <a:rPr lang="de-AT" smtClean="0"/>
              <a:t>05.08.2023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65543-1114-4CF9-88D0-2C6BBC540C2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7527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&lt;div style="padding:56.25% 0 0 0;position:relative;"&gt;&lt;</a:t>
            </a:r>
            <a:r>
              <a:rPr lang="de-AT" dirty="0" err="1"/>
              <a:t>iframe</a:t>
            </a:r>
            <a:r>
              <a:rPr lang="de-AT" dirty="0"/>
              <a:t> </a:t>
            </a:r>
            <a:r>
              <a:rPr lang="de-AT" dirty="0" err="1"/>
              <a:t>src</a:t>
            </a:r>
            <a:r>
              <a:rPr lang="de-AT" dirty="0"/>
              <a:t>="https://player.vimeo.com/</a:t>
            </a:r>
            <a:r>
              <a:rPr lang="de-AT" dirty="0" err="1"/>
              <a:t>video</a:t>
            </a:r>
            <a:r>
              <a:rPr lang="de-AT" dirty="0"/>
              <a:t>/851942897?badge=0&amp;amp;autopause=0&amp;amp;player_id=0&amp;amp;app_id=58479" </a:t>
            </a:r>
            <a:r>
              <a:rPr lang="de-AT" dirty="0" err="1"/>
              <a:t>frameborder</a:t>
            </a:r>
            <a:r>
              <a:rPr lang="de-AT" dirty="0"/>
              <a:t>="0" </a:t>
            </a:r>
            <a:r>
              <a:rPr lang="de-AT" dirty="0" err="1"/>
              <a:t>allow</a:t>
            </a:r>
            <a:r>
              <a:rPr lang="de-AT" dirty="0"/>
              <a:t>="</a:t>
            </a:r>
            <a:r>
              <a:rPr lang="de-AT" dirty="0" err="1"/>
              <a:t>autoplay</a:t>
            </a:r>
            <a:r>
              <a:rPr lang="de-AT" dirty="0"/>
              <a:t>; </a:t>
            </a:r>
            <a:r>
              <a:rPr lang="de-AT" dirty="0" err="1"/>
              <a:t>fullscreen</a:t>
            </a:r>
            <a:r>
              <a:rPr lang="de-AT" dirty="0"/>
              <a:t>; </a:t>
            </a:r>
            <a:r>
              <a:rPr lang="de-AT" dirty="0" err="1"/>
              <a:t>picture</a:t>
            </a:r>
            <a:r>
              <a:rPr lang="de-AT" dirty="0"/>
              <a:t>-in-picture" style="position:absolute;top:0;left:0;width:100%;height:100%;" title="Easy4me.info-Winnerfall"&gt;&lt;/</a:t>
            </a:r>
            <a:r>
              <a:rPr lang="de-AT" dirty="0" err="1"/>
              <a:t>iframe</a:t>
            </a:r>
            <a:r>
              <a:rPr lang="de-AT" dirty="0"/>
              <a:t>&gt;&lt;/div&gt;&lt;</a:t>
            </a:r>
            <a:r>
              <a:rPr lang="de-AT" dirty="0" err="1"/>
              <a:t>script</a:t>
            </a:r>
            <a:r>
              <a:rPr lang="de-AT" dirty="0"/>
              <a:t> </a:t>
            </a:r>
            <a:r>
              <a:rPr lang="de-AT" dirty="0" err="1"/>
              <a:t>src</a:t>
            </a:r>
            <a:r>
              <a:rPr lang="de-AT" dirty="0"/>
              <a:t>="https://player.vimeo.com/</a:t>
            </a:r>
            <a:r>
              <a:rPr lang="de-AT" dirty="0" err="1"/>
              <a:t>api</a:t>
            </a:r>
            <a:r>
              <a:rPr lang="de-AT" dirty="0"/>
              <a:t>/player.js"&gt;&lt;/</a:t>
            </a:r>
            <a:r>
              <a:rPr lang="de-AT" dirty="0" err="1"/>
              <a:t>script</a:t>
            </a:r>
            <a:r>
              <a:rPr lang="de-AT" dirty="0"/>
              <a:t>&gt;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65543-1114-4CF9-88D0-2C6BBC540C22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239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7B826-D38F-4362-B9EB-675322BF4C4C}" type="datetimeFigureOut">
              <a:rPr lang="de-AT" smtClean="0"/>
              <a:t>05.08.2023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FCB0-C4BA-4C59-AF2E-186820249B6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0678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7B826-D38F-4362-B9EB-675322BF4C4C}" type="datetimeFigureOut">
              <a:rPr lang="de-AT" smtClean="0"/>
              <a:t>05.08.2023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FCB0-C4BA-4C59-AF2E-186820249B6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277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7B826-D38F-4362-B9EB-675322BF4C4C}" type="datetimeFigureOut">
              <a:rPr lang="de-AT" smtClean="0"/>
              <a:t>05.08.2023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FCB0-C4BA-4C59-AF2E-186820249B6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7980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7B826-D38F-4362-B9EB-675322BF4C4C}" type="datetimeFigureOut">
              <a:rPr lang="de-AT" smtClean="0"/>
              <a:t>05.08.2023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FCB0-C4BA-4C59-AF2E-186820249B6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2855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7B826-D38F-4362-B9EB-675322BF4C4C}" type="datetimeFigureOut">
              <a:rPr lang="de-AT" smtClean="0"/>
              <a:t>05.08.2023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FCB0-C4BA-4C59-AF2E-186820249B6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6378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7B826-D38F-4362-B9EB-675322BF4C4C}" type="datetimeFigureOut">
              <a:rPr lang="de-AT" smtClean="0"/>
              <a:t>05.08.2023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FCB0-C4BA-4C59-AF2E-186820249B6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2614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7B826-D38F-4362-B9EB-675322BF4C4C}" type="datetimeFigureOut">
              <a:rPr lang="de-AT" smtClean="0"/>
              <a:t>05.08.2023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FCB0-C4BA-4C59-AF2E-186820249B6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0769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7B826-D38F-4362-B9EB-675322BF4C4C}" type="datetimeFigureOut">
              <a:rPr lang="de-AT" smtClean="0"/>
              <a:t>05.08.2023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FCB0-C4BA-4C59-AF2E-186820249B6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9023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7B826-D38F-4362-B9EB-675322BF4C4C}" type="datetimeFigureOut">
              <a:rPr lang="de-AT" smtClean="0"/>
              <a:t>05.08.2023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FCB0-C4BA-4C59-AF2E-186820249B6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4293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7B826-D38F-4362-B9EB-675322BF4C4C}" type="datetimeFigureOut">
              <a:rPr lang="de-AT" smtClean="0"/>
              <a:t>05.08.2023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FCB0-C4BA-4C59-AF2E-186820249B6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938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7B826-D38F-4362-B9EB-675322BF4C4C}" type="datetimeFigureOut">
              <a:rPr lang="de-AT" smtClean="0"/>
              <a:t>05.08.2023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FCB0-C4BA-4C59-AF2E-186820249B6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6938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7B826-D38F-4362-B9EB-675322BF4C4C}" type="datetimeFigureOut">
              <a:rPr lang="de-AT" smtClean="0"/>
              <a:t>05.08.2023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7FCB0-C4BA-4C59-AF2E-186820249B6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6585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Karsterscheinungen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7280" y="2188722"/>
            <a:ext cx="6198465" cy="3680371"/>
          </a:xfrm>
        </p:spPr>
        <p:txBody>
          <a:bodyPr/>
          <a:lstStyle/>
          <a:p>
            <a:pPr marL="0" indent="0">
              <a:buNone/>
            </a:pPr>
            <a:r>
              <a:rPr lang="de-AT" dirty="0"/>
              <a:t>Der Name „Karst“ stammt von der slowenischen Landschaft Karst und bedeutet „steiniger Boden“. </a:t>
            </a:r>
          </a:p>
          <a:p>
            <a:pPr marL="0" indent="0">
              <a:buNone/>
            </a:pPr>
            <a:r>
              <a:rPr lang="de-DE" dirty="0"/>
              <a:t>Karst entsteht dort, wo Kalkstein durch kohlensäurehaltiges Wasser aufgelöst wird.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50044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D194164E-7558-4A59-AE8A-D192BC0E0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6858"/>
            <a:ext cx="12192000" cy="34342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 für Karstformen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7280" y="1845734"/>
            <a:ext cx="3766550" cy="4023360"/>
          </a:xfrm>
        </p:spPr>
        <p:txBody>
          <a:bodyPr/>
          <a:lstStyle/>
          <a:p>
            <a:r>
              <a:rPr lang="de-AT" dirty="0"/>
              <a:t>Dolinen</a:t>
            </a:r>
          </a:p>
          <a:p>
            <a:r>
              <a:rPr lang="de-AT" dirty="0"/>
              <a:t>Karsthöhlen</a:t>
            </a:r>
          </a:p>
          <a:p>
            <a:pPr lvl="1"/>
            <a:r>
              <a:rPr lang="de-AT" dirty="0"/>
              <a:t>Tropfsteinhöhlen</a:t>
            </a:r>
          </a:p>
          <a:p>
            <a:pPr lvl="1"/>
            <a:r>
              <a:rPr lang="de-AT" dirty="0"/>
              <a:t>Eishöhlen</a:t>
            </a:r>
          </a:p>
          <a:p>
            <a:r>
              <a:rPr lang="de-AT" dirty="0"/>
              <a:t>Karstquellen</a:t>
            </a:r>
          </a:p>
          <a:p>
            <a:r>
              <a:rPr lang="de-DE" dirty="0"/>
              <a:t>…</a:t>
            </a:r>
            <a:endParaRPr lang="de-AT" dirty="0"/>
          </a:p>
          <a:p>
            <a:endParaRPr lang="de-AT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F6D7DD1-4E4B-40DE-84F8-4DBC3D68B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34" y="669038"/>
            <a:ext cx="3048231" cy="30482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B6973AB-037C-4236-8F52-AD8DC083A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717" y="1538378"/>
            <a:ext cx="4350198" cy="29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13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Winnerfall, Oberscheffau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4470" y="2103852"/>
            <a:ext cx="5667314" cy="2834064"/>
          </a:xfrm>
        </p:spPr>
        <p:txBody>
          <a:bodyPr/>
          <a:lstStyle/>
          <a:p>
            <a:pPr marL="0" indent="0">
              <a:buNone/>
            </a:pPr>
            <a:r>
              <a:rPr lang="de-AT" dirty="0"/>
              <a:t>Höhe: 60 Meter</a:t>
            </a:r>
          </a:p>
          <a:p>
            <a:pPr marL="0" indent="0">
              <a:buNone/>
            </a:pPr>
            <a:r>
              <a:rPr lang="de-AT" dirty="0"/>
              <a:t>Karstquelle: Schwarzbach</a:t>
            </a:r>
          </a:p>
          <a:p>
            <a:pPr marL="0" indent="0">
              <a:buNone/>
            </a:pPr>
            <a:r>
              <a:rPr lang="de-AT" dirty="0"/>
              <a:t>vor allem bei Schneeschmelze (etwa April bis Mitte Mai)</a:t>
            </a: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9F30ADF-B9A1-4A9F-A2D9-63D734815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653" y="2551300"/>
            <a:ext cx="5666877" cy="37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7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</Words>
  <Application>Microsoft Office PowerPoint</Application>
  <PresentationFormat>Breitbild</PresentationFormat>
  <Paragraphs>16</Paragraphs>
  <Slides>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</vt:lpstr>
      <vt:lpstr>Karsterscheinungen</vt:lpstr>
      <vt:lpstr>Beispiele für Karstformen</vt:lpstr>
      <vt:lpstr>Winnerfall, Oberscheffau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Karsterscheinungen</dc:title>
  <dc:creator>Easy4me.info</dc:creator>
  <cp:lastModifiedBy>Easy4me</cp:lastModifiedBy>
  <cp:revision>15</cp:revision>
  <dcterms:created xsi:type="dcterms:W3CDTF">2018-01-28T23:50:14Z</dcterms:created>
  <dcterms:modified xsi:type="dcterms:W3CDTF">2023-08-05T15:34:02Z</dcterms:modified>
</cp:coreProperties>
</file>