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103" y="-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9164-E50E-403C-8CA6-2613EE785951}" type="datetimeFigureOut">
              <a:rPr lang="de-AT" smtClean="0"/>
              <a:t>20.01.2013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2AC6-14A5-4D78-878F-0FF254C8E0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41366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9164-E50E-403C-8CA6-2613EE785951}" type="datetimeFigureOut">
              <a:rPr lang="de-AT" smtClean="0"/>
              <a:t>20.01.2013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2AC6-14A5-4D78-878F-0FF254C8E0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43472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9164-E50E-403C-8CA6-2613EE785951}" type="datetimeFigureOut">
              <a:rPr lang="de-AT" smtClean="0"/>
              <a:t>20.01.2013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2AC6-14A5-4D78-878F-0FF254C8E0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69624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9164-E50E-403C-8CA6-2613EE785951}" type="datetimeFigureOut">
              <a:rPr lang="de-AT" smtClean="0"/>
              <a:t>20.01.2013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2AC6-14A5-4D78-878F-0FF254C8E0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5560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9164-E50E-403C-8CA6-2613EE785951}" type="datetimeFigureOut">
              <a:rPr lang="de-AT" smtClean="0"/>
              <a:t>20.01.2013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2AC6-14A5-4D78-878F-0FF254C8E0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5140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9164-E50E-403C-8CA6-2613EE785951}" type="datetimeFigureOut">
              <a:rPr lang="de-AT" smtClean="0"/>
              <a:t>20.01.2013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2AC6-14A5-4D78-878F-0FF254C8E0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30425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9164-E50E-403C-8CA6-2613EE785951}" type="datetimeFigureOut">
              <a:rPr lang="de-AT" smtClean="0"/>
              <a:t>20.01.2013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2AC6-14A5-4D78-878F-0FF254C8E0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9698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9164-E50E-403C-8CA6-2613EE785951}" type="datetimeFigureOut">
              <a:rPr lang="de-AT" smtClean="0"/>
              <a:t>20.01.2013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2AC6-14A5-4D78-878F-0FF254C8E0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57108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9164-E50E-403C-8CA6-2613EE785951}" type="datetimeFigureOut">
              <a:rPr lang="de-AT" smtClean="0"/>
              <a:t>20.01.2013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2AC6-14A5-4D78-878F-0FF254C8E0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86384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9164-E50E-403C-8CA6-2613EE785951}" type="datetimeFigureOut">
              <a:rPr lang="de-AT" smtClean="0"/>
              <a:t>20.01.2013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2AC6-14A5-4D78-878F-0FF254C8E0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28995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9164-E50E-403C-8CA6-2613EE785951}" type="datetimeFigureOut">
              <a:rPr lang="de-AT" smtClean="0"/>
              <a:t>20.01.2013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2AC6-14A5-4D78-878F-0FF254C8E0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62520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09164-E50E-403C-8CA6-2613EE785951}" type="datetimeFigureOut">
              <a:rPr lang="de-AT" smtClean="0"/>
              <a:t>20.01.2013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52AC6-14A5-4D78-878F-0FF254C8E0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18884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Historisches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Straßenbahn</a:t>
            </a:r>
          </a:p>
          <a:p>
            <a:pPr lvl="1"/>
            <a:r>
              <a:rPr lang="de-DE" dirty="0" smtClean="0"/>
              <a:t>1865 erste </a:t>
            </a:r>
            <a:r>
              <a:rPr lang="de-DE" dirty="0" err="1" smtClean="0"/>
              <a:t>Pferdetramway</a:t>
            </a:r>
            <a:endParaRPr lang="de-DE" dirty="0" smtClean="0"/>
          </a:p>
          <a:p>
            <a:pPr lvl="1"/>
            <a:r>
              <a:rPr lang="de-DE" dirty="0" smtClean="0"/>
              <a:t>1897 erste elektrisch betriebene Linie</a:t>
            </a:r>
          </a:p>
          <a:p>
            <a:pPr lvl="1"/>
            <a:r>
              <a:rPr lang="de-DE" dirty="0" smtClean="0"/>
              <a:t>Bis zum U-Bahnbau war die Straßenbahn Hauptträger des öffentlichen Verkehrs in Wien.</a:t>
            </a:r>
          </a:p>
          <a:p>
            <a:pPr lvl="1"/>
            <a:r>
              <a:rPr lang="de-DE" dirty="0" smtClean="0"/>
              <a:t>Straßenbahnnetz ist eines der größten der Welt.</a:t>
            </a:r>
          </a:p>
          <a:p>
            <a:pPr lvl="1"/>
            <a:r>
              <a:rPr lang="de-DE" dirty="0" smtClean="0"/>
              <a:t>Verlängerungen und neue Linien sind geplant</a:t>
            </a:r>
          </a:p>
          <a:p>
            <a:r>
              <a:rPr lang="de-DE" dirty="0" smtClean="0"/>
              <a:t>U-Bahn</a:t>
            </a:r>
          </a:p>
          <a:p>
            <a:pPr lvl="1"/>
            <a:r>
              <a:rPr lang="de-DE" dirty="0" smtClean="0"/>
              <a:t>Seit 1840 gibt es Planungen</a:t>
            </a:r>
          </a:p>
          <a:p>
            <a:pPr lvl="1"/>
            <a:r>
              <a:rPr lang="de-DE" dirty="0" smtClean="0"/>
              <a:t>Baubeginn 1969 unter dem Karlsplatz</a:t>
            </a:r>
          </a:p>
          <a:p>
            <a:pPr lvl="1"/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625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Straßenbahn 1908</a:t>
            </a:r>
            <a:endParaRPr lang="de-A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2777"/>
            <a:ext cx="7272808" cy="4968552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830524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Bildschirmpräsentation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</vt:lpstr>
      <vt:lpstr>Historisches</vt:lpstr>
      <vt:lpstr>Straßenbahn 1908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Historisches</dc:title>
  <dc:creator>EASY4ME</dc:creator>
  <cp:lastModifiedBy>Easy4Me.info</cp:lastModifiedBy>
  <cp:revision>2</cp:revision>
  <dcterms:created xsi:type="dcterms:W3CDTF">2013-01-20T21:41:27Z</dcterms:created>
  <dcterms:modified xsi:type="dcterms:W3CDTF">2013-01-20T21:48:35Z</dcterms:modified>
</cp:coreProperties>
</file>