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915557-A776-4525-859F-47068D28AE74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A4D812A-7526-4954-AFB3-C8C05783A006}">
      <dgm:prSet phldrT="[Text]"/>
      <dgm:spPr/>
      <dgm:t>
        <a:bodyPr/>
        <a:lstStyle/>
        <a:p>
          <a:r>
            <a:rPr lang="de-AT" dirty="0"/>
            <a:t>Kraftwerksgruppe Glockner-Kaprun</a:t>
          </a:r>
          <a:endParaRPr lang="de-DE" dirty="0"/>
        </a:p>
      </dgm:t>
    </dgm:pt>
    <dgm:pt modelId="{8ED251A0-6C3F-4E95-8E25-5AFE1873D8EB}" type="parTrans" cxnId="{58E3652E-0F8D-4130-AE74-F604E56DC71E}">
      <dgm:prSet/>
      <dgm:spPr/>
      <dgm:t>
        <a:bodyPr/>
        <a:lstStyle/>
        <a:p>
          <a:endParaRPr lang="de-DE"/>
        </a:p>
      </dgm:t>
    </dgm:pt>
    <dgm:pt modelId="{3EA2B070-1224-4A16-A443-6B73A4151DB2}" type="sibTrans" cxnId="{58E3652E-0F8D-4130-AE74-F604E56DC71E}">
      <dgm:prSet/>
      <dgm:spPr/>
      <dgm:t>
        <a:bodyPr/>
        <a:lstStyle/>
        <a:p>
          <a:endParaRPr lang="de-DE"/>
        </a:p>
      </dgm:t>
    </dgm:pt>
    <dgm:pt modelId="{808902BB-F7DA-4BC0-8CEA-38BD0E8F2ADA}">
      <dgm:prSet phldrT="[Text]"/>
      <dgm:spPr/>
      <dgm:t>
        <a:bodyPr/>
        <a:lstStyle/>
        <a:p>
          <a:r>
            <a:rPr lang="de-AT" dirty="0"/>
            <a:t>Wasserfallboden-Stausee</a:t>
          </a:r>
        </a:p>
        <a:p>
          <a:r>
            <a:rPr lang="de-AT" dirty="0"/>
            <a:t>(Salzburg)</a:t>
          </a:r>
        </a:p>
        <a:p>
          <a:r>
            <a:rPr lang="de-AT" dirty="0"/>
            <a:t>81 Mill. km³</a:t>
          </a:r>
          <a:endParaRPr lang="de-DE" dirty="0"/>
        </a:p>
      </dgm:t>
    </dgm:pt>
    <dgm:pt modelId="{AF86022F-4C76-4119-9288-C43A94FD80BE}" type="parTrans" cxnId="{30A77F62-1B8A-4176-A2AE-1D5D554D7D1D}">
      <dgm:prSet/>
      <dgm:spPr/>
      <dgm:t>
        <a:bodyPr/>
        <a:lstStyle/>
        <a:p>
          <a:endParaRPr lang="de-DE"/>
        </a:p>
      </dgm:t>
    </dgm:pt>
    <dgm:pt modelId="{374BC05D-C5B2-4E13-81B6-9135F6AFFD2F}" type="sibTrans" cxnId="{30A77F62-1B8A-4176-A2AE-1D5D554D7D1D}">
      <dgm:prSet/>
      <dgm:spPr/>
      <dgm:t>
        <a:bodyPr/>
        <a:lstStyle/>
        <a:p>
          <a:endParaRPr lang="de-DE"/>
        </a:p>
      </dgm:t>
    </dgm:pt>
    <dgm:pt modelId="{E3EE3A11-52A4-41CB-8BE6-4E2F924C9389}">
      <dgm:prSet phldrT="[Text]"/>
      <dgm:spPr/>
      <dgm:t>
        <a:bodyPr/>
        <a:lstStyle/>
        <a:p>
          <a:r>
            <a:rPr lang="de-AT" dirty="0" err="1"/>
            <a:t>Margaritzen</a:t>
          </a:r>
          <a:r>
            <a:rPr lang="de-AT" dirty="0"/>
            <a:t>-Stausee</a:t>
          </a:r>
        </a:p>
        <a:p>
          <a:r>
            <a:rPr lang="de-AT" dirty="0"/>
            <a:t>(Kärnten)</a:t>
          </a:r>
        </a:p>
        <a:p>
          <a:r>
            <a:rPr lang="de-AT" dirty="0"/>
            <a:t>3,2 Mill. </a:t>
          </a:r>
          <a:r>
            <a:rPr lang="de-AT"/>
            <a:t>km³</a:t>
          </a:r>
          <a:endParaRPr lang="de-DE"/>
        </a:p>
      </dgm:t>
    </dgm:pt>
    <dgm:pt modelId="{F0361CF2-69EB-403B-B05B-2F0EB7A3A4A6}" type="parTrans" cxnId="{F02FE9FE-EE98-424F-8D46-22D84B4F06C0}">
      <dgm:prSet/>
      <dgm:spPr/>
      <dgm:t>
        <a:bodyPr/>
        <a:lstStyle/>
        <a:p>
          <a:endParaRPr lang="de-DE"/>
        </a:p>
      </dgm:t>
    </dgm:pt>
    <dgm:pt modelId="{DC8245CB-1D80-4932-A26D-FA2ED0785E68}" type="sibTrans" cxnId="{F02FE9FE-EE98-424F-8D46-22D84B4F06C0}">
      <dgm:prSet/>
      <dgm:spPr/>
      <dgm:t>
        <a:bodyPr/>
        <a:lstStyle/>
        <a:p>
          <a:endParaRPr lang="de-DE"/>
        </a:p>
      </dgm:t>
    </dgm:pt>
    <dgm:pt modelId="{0F0072E0-1A83-40D0-B0AA-618F1587E2EC}">
      <dgm:prSet/>
      <dgm:spPr/>
      <dgm:t>
        <a:bodyPr/>
        <a:lstStyle/>
        <a:p>
          <a:r>
            <a:rPr lang="de-DE" dirty="0" err="1"/>
            <a:t>Limbergsperre</a:t>
          </a:r>
          <a:endParaRPr lang="de-AT" dirty="0"/>
        </a:p>
      </dgm:t>
    </dgm:pt>
    <dgm:pt modelId="{FA6245FD-31A0-45BA-8A3C-A929810356D7}" type="parTrans" cxnId="{0B3EBB47-1EA7-4649-9AED-591EBF85390A}">
      <dgm:prSet/>
      <dgm:spPr/>
      <dgm:t>
        <a:bodyPr/>
        <a:lstStyle/>
        <a:p>
          <a:endParaRPr lang="de-AT"/>
        </a:p>
      </dgm:t>
    </dgm:pt>
    <dgm:pt modelId="{ADC8E913-3B41-4AB9-93F3-BFF7A8393DF4}" type="sibTrans" cxnId="{0B3EBB47-1EA7-4649-9AED-591EBF85390A}">
      <dgm:prSet/>
      <dgm:spPr/>
      <dgm:t>
        <a:bodyPr/>
        <a:lstStyle/>
        <a:p>
          <a:endParaRPr lang="de-AT"/>
        </a:p>
      </dgm:t>
    </dgm:pt>
    <dgm:pt modelId="{14CFBC82-F4EC-40FC-BC7A-036924BF0C75}">
      <dgm:prSet phldrT="[Text]"/>
      <dgm:spPr/>
      <dgm:t>
        <a:bodyPr/>
        <a:lstStyle/>
        <a:p>
          <a:r>
            <a:rPr lang="de-AT" dirty="0"/>
            <a:t>Moserboden-Stausee</a:t>
          </a:r>
        </a:p>
        <a:p>
          <a:r>
            <a:rPr lang="de-AT" dirty="0"/>
            <a:t>(Salzburg)</a:t>
          </a:r>
        </a:p>
        <a:p>
          <a:r>
            <a:rPr lang="de-AT" dirty="0"/>
            <a:t>85 Mill. km³</a:t>
          </a:r>
          <a:endParaRPr lang="de-DE" dirty="0"/>
        </a:p>
      </dgm:t>
    </dgm:pt>
    <dgm:pt modelId="{EC624FBA-7B59-48DB-ABE9-9ED0E64F98EC}" type="sibTrans" cxnId="{B6F6FAE3-9774-4A9B-9745-5B1AF6507A38}">
      <dgm:prSet/>
      <dgm:spPr/>
      <dgm:t>
        <a:bodyPr/>
        <a:lstStyle/>
        <a:p>
          <a:endParaRPr lang="de-DE"/>
        </a:p>
      </dgm:t>
    </dgm:pt>
    <dgm:pt modelId="{9AB2BEC6-5A59-495A-9520-48419442A557}" type="parTrans" cxnId="{B6F6FAE3-9774-4A9B-9745-5B1AF6507A38}">
      <dgm:prSet/>
      <dgm:spPr/>
      <dgm:t>
        <a:bodyPr/>
        <a:lstStyle/>
        <a:p>
          <a:endParaRPr lang="de-DE"/>
        </a:p>
      </dgm:t>
    </dgm:pt>
    <dgm:pt modelId="{4F289B12-C51B-464A-8102-DDA5F6F39D5B}">
      <dgm:prSet/>
      <dgm:spPr/>
      <dgm:t>
        <a:bodyPr/>
        <a:lstStyle/>
        <a:p>
          <a:r>
            <a:rPr lang="de-DE" dirty="0" err="1"/>
            <a:t>Moosersperre</a:t>
          </a:r>
          <a:endParaRPr lang="de-AT" dirty="0"/>
        </a:p>
      </dgm:t>
    </dgm:pt>
    <dgm:pt modelId="{00658EC7-AC81-4184-929D-0EB86F0765D9}" type="parTrans" cxnId="{F9480D09-FD05-4FEF-9287-CE2BDAF40F0A}">
      <dgm:prSet/>
      <dgm:spPr/>
      <dgm:t>
        <a:bodyPr/>
        <a:lstStyle/>
        <a:p>
          <a:endParaRPr lang="de-AT"/>
        </a:p>
      </dgm:t>
    </dgm:pt>
    <dgm:pt modelId="{7D44C10F-B2EF-42E1-A2AF-4B0071FAF222}" type="sibTrans" cxnId="{F9480D09-FD05-4FEF-9287-CE2BDAF40F0A}">
      <dgm:prSet/>
      <dgm:spPr/>
      <dgm:t>
        <a:bodyPr/>
        <a:lstStyle/>
        <a:p>
          <a:endParaRPr lang="de-AT"/>
        </a:p>
      </dgm:t>
    </dgm:pt>
    <dgm:pt modelId="{099F6AD1-78E1-4F06-AD03-49A448D863BC}" type="pres">
      <dgm:prSet presAssocID="{E4915557-A776-4525-859F-47068D28AE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845E7C2-9277-48E1-83D9-14F37C59060E}" type="pres">
      <dgm:prSet presAssocID="{1A4D812A-7526-4954-AFB3-C8C05783A006}" presName="hierRoot1" presStyleCnt="0">
        <dgm:presLayoutVars>
          <dgm:hierBranch val="init"/>
        </dgm:presLayoutVars>
      </dgm:prSet>
      <dgm:spPr/>
    </dgm:pt>
    <dgm:pt modelId="{B2C65F0F-279F-43C7-ADAE-4E5618556E0E}" type="pres">
      <dgm:prSet presAssocID="{1A4D812A-7526-4954-AFB3-C8C05783A006}" presName="rootComposite1" presStyleCnt="0"/>
      <dgm:spPr/>
    </dgm:pt>
    <dgm:pt modelId="{56358C20-F6F1-4586-87E2-60DAF836C781}" type="pres">
      <dgm:prSet presAssocID="{1A4D812A-7526-4954-AFB3-C8C05783A006}" presName="rootText1" presStyleLbl="node0" presStyleIdx="0" presStyleCnt="1">
        <dgm:presLayoutVars>
          <dgm:chPref val="3"/>
        </dgm:presLayoutVars>
      </dgm:prSet>
      <dgm:spPr/>
    </dgm:pt>
    <dgm:pt modelId="{76EE48BD-6E4A-415D-A463-E48E62A9D839}" type="pres">
      <dgm:prSet presAssocID="{1A4D812A-7526-4954-AFB3-C8C05783A006}" presName="rootConnector1" presStyleLbl="node1" presStyleIdx="0" presStyleCnt="0"/>
      <dgm:spPr/>
    </dgm:pt>
    <dgm:pt modelId="{C39272EA-1F9A-4AF9-9B7E-F0BD1B2340DB}" type="pres">
      <dgm:prSet presAssocID="{1A4D812A-7526-4954-AFB3-C8C05783A006}" presName="hierChild2" presStyleCnt="0"/>
      <dgm:spPr/>
    </dgm:pt>
    <dgm:pt modelId="{AF67D400-C6AC-4E0F-9792-F352E1329F2C}" type="pres">
      <dgm:prSet presAssocID="{AF86022F-4C76-4119-9288-C43A94FD80BE}" presName="Name37" presStyleLbl="parChTrans1D2" presStyleIdx="0" presStyleCnt="3"/>
      <dgm:spPr/>
    </dgm:pt>
    <dgm:pt modelId="{BD31DB10-216F-44E5-AD52-8F3A10D1E9EF}" type="pres">
      <dgm:prSet presAssocID="{808902BB-F7DA-4BC0-8CEA-38BD0E8F2ADA}" presName="hierRoot2" presStyleCnt="0">
        <dgm:presLayoutVars>
          <dgm:hierBranch val="init"/>
        </dgm:presLayoutVars>
      </dgm:prSet>
      <dgm:spPr/>
    </dgm:pt>
    <dgm:pt modelId="{9943FFF1-1274-425D-8974-66C6E1A24561}" type="pres">
      <dgm:prSet presAssocID="{808902BB-F7DA-4BC0-8CEA-38BD0E8F2ADA}" presName="rootComposite" presStyleCnt="0"/>
      <dgm:spPr/>
    </dgm:pt>
    <dgm:pt modelId="{3187EE24-09BA-46F4-B07B-72179C5F7C3E}" type="pres">
      <dgm:prSet presAssocID="{808902BB-F7DA-4BC0-8CEA-38BD0E8F2ADA}" presName="rootText" presStyleLbl="node2" presStyleIdx="0" presStyleCnt="3">
        <dgm:presLayoutVars>
          <dgm:chPref val="3"/>
        </dgm:presLayoutVars>
      </dgm:prSet>
      <dgm:spPr/>
    </dgm:pt>
    <dgm:pt modelId="{7133E8E3-B212-4239-B8B4-0FD5533AC713}" type="pres">
      <dgm:prSet presAssocID="{808902BB-F7DA-4BC0-8CEA-38BD0E8F2ADA}" presName="rootConnector" presStyleLbl="node2" presStyleIdx="0" presStyleCnt="3"/>
      <dgm:spPr/>
    </dgm:pt>
    <dgm:pt modelId="{BB08CA10-7763-4A42-972A-2F380B1261BD}" type="pres">
      <dgm:prSet presAssocID="{808902BB-F7DA-4BC0-8CEA-38BD0E8F2ADA}" presName="hierChild4" presStyleCnt="0"/>
      <dgm:spPr/>
    </dgm:pt>
    <dgm:pt modelId="{53E1FA31-5EC0-46C9-BBF7-E12E45AC055A}" type="pres">
      <dgm:prSet presAssocID="{FA6245FD-31A0-45BA-8A3C-A929810356D7}" presName="Name37" presStyleLbl="parChTrans1D3" presStyleIdx="0" presStyleCnt="2"/>
      <dgm:spPr/>
    </dgm:pt>
    <dgm:pt modelId="{E6135F79-044A-43D3-80DC-58E198813EF0}" type="pres">
      <dgm:prSet presAssocID="{0F0072E0-1A83-40D0-B0AA-618F1587E2EC}" presName="hierRoot2" presStyleCnt="0">
        <dgm:presLayoutVars>
          <dgm:hierBranch val="init"/>
        </dgm:presLayoutVars>
      </dgm:prSet>
      <dgm:spPr/>
    </dgm:pt>
    <dgm:pt modelId="{EBC9E62E-BD39-4CE3-A941-C8C80B8D0B99}" type="pres">
      <dgm:prSet presAssocID="{0F0072E0-1A83-40D0-B0AA-618F1587E2EC}" presName="rootComposite" presStyleCnt="0"/>
      <dgm:spPr/>
    </dgm:pt>
    <dgm:pt modelId="{3C687E85-7ECD-415A-94BB-CA5B533663D3}" type="pres">
      <dgm:prSet presAssocID="{0F0072E0-1A83-40D0-B0AA-618F1587E2EC}" presName="rootText" presStyleLbl="node3" presStyleIdx="0" presStyleCnt="2">
        <dgm:presLayoutVars>
          <dgm:chPref val="3"/>
        </dgm:presLayoutVars>
      </dgm:prSet>
      <dgm:spPr/>
    </dgm:pt>
    <dgm:pt modelId="{EF4A3655-06B4-4C54-A6DE-E32CDD348902}" type="pres">
      <dgm:prSet presAssocID="{0F0072E0-1A83-40D0-B0AA-618F1587E2EC}" presName="rootConnector" presStyleLbl="node3" presStyleIdx="0" presStyleCnt="2"/>
      <dgm:spPr/>
    </dgm:pt>
    <dgm:pt modelId="{6AEAFFDC-D8A4-4BF8-AF18-8FAF697B416B}" type="pres">
      <dgm:prSet presAssocID="{0F0072E0-1A83-40D0-B0AA-618F1587E2EC}" presName="hierChild4" presStyleCnt="0"/>
      <dgm:spPr/>
    </dgm:pt>
    <dgm:pt modelId="{73A898F6-3BAA-421D-8A54-BCE505C4D45C}" type="pres">
      <dgm:prSet presAssocID="{0F0072E0-1A83-40D0-B0AA-618F1587E2EC}" presName="hierChild5" presStyleCnt="0"/>
      <dgm:spPr/>
    </dgm:pt>
    <dgm:pt modelId="{A6E60F7C-4443-48FF-88D2-4845A7AAAA89}" type="pres">
      <dgm:prSet presAssocID="{808902BB-F7DA-4BC0-8CEA-38BD0E8F2ADA}" presName="hierChild5" presStyleCnt="0"/>
      <dgm:spPr/>
    </dgm:pt>
    <dgm:pt modelId="{42963286-4A4B-4618-BA1C-8E409CE2FB5F}" type="pres">
      <dgm:prSet presAssocID="{9AB2BEC6-5A59-495A-9520-48419442A557}" presName="Name37" presStyleLbl="parChTrans1D2" presStyleIdx="1" presStyleCnt="3"/>
      <dgm:spPr/>
    </dgm:pt>
    <dgm:pt modelId="{8EC39F8A-02FE-4BDA-9298-BB688D709948}" type="pres">
      <dgm:prSet presAssocID="{14CFBC82-F4EC-40FC-BC7A-036924BF0C75}" presName="hierRoot2" presStyleCnt="0">
        <dgm:presLayoutVars>
          <dgm:hierBranch val="init"/>
        </dgm:presLayoutVars>
      </dgm:prSet>
      <dgm:spPr/>
    </dgm:pt>
    <dgm:pt modelId="{A58BEDAE-7E52-4D92-AD51-851F7356F04A}" type="pres">
      <dgm:prSet presAssocID="{14CFBC82-F4EC-40FC-BC7A-036924BF0C75}" presName="rootComposite" presStyleCnt="0"/>
      <dgm:spPr/>
    </dgm:pt>
    <dgm:pt modelId="{9EB619C9-5E76-4F24-915D-372DBDB09997}" type="pres">
      <dgm:prSet presAssocID="{14CFBC82-F4EC-40FC-BC7A-036924BF0C75}" presName="rootText" presStyleLbl="node2" presStyleIdx="1" presStyleCnt="3">
        <dgm:presLayoutVars>
          <dgm:chPref val="3"/>
        </dgm:presLayoutVars>
      </dgm:prSet>
      <dgm:spPr/>
    </dgm:pt>
    <dgm:pt modelId="{6EC9DAEE-1878-4AC4-BCD9-BA6266B4DDED}" type="pres">
      <dgm:prSet presAssocID="{14CFBC82-F4EC-40FC-BC7A-036924BF0C75}" presName="rootConnector" presStyleLbl="node2" presStyleIdx="1" presStyleCnt="3"/>
      <dgm:spPr/>
    </dgm:pt>
    <dgm:pt modelId="{731981E6-0C4D-4F63-B8EF-85D95776ED52}" type="pres">
      <dgm:prSet presAssocID="{14CFBC82-F4EC-40FC-BC7A-036924BF0C75}" presName="hierChild4" presStyleCnt="0"/>
      <dgm:spPr/>
    </dgm:pt>
    <dgm:pt modelId="{9E74490F-0476-4D39-A985-05F0EBDFB14D}" type="pres">
      <dgm:prSet presAssocID="{00658EC7-AC81-4184-929D-0EB86F0765D9}" presName="Name37" presStyleLbl="parChTrans1D3" presStyleIdx="1" presStyleCnt="2"/>
      <dgm:spPr/>
    </dgm:pt>
    <dgm:pt modelId="{3160864E-1312-45E5-B4B6-29572772109F}" type="pres">
      <dgm:prSet presAssocID="{4F289B12-C51B-464A-8102-DDA5F6F39D5B}" presName="hierRoot2" presStyleCnt="0">
        <dgm:presLayoutVars>
          <dgm:hierBranch val="init"/>
        </dgm:presLayoutVars>
      </dgm:prSet>
      <dgm:spPr/>
    </dgm:pt>
    <dgm:pt modelId="{F3B22BAF-E507-4EF8-B4C0-36D29D5FCF33}" type="pres">
      <dgm:prSet presAssocID="{4F289B12-C51B-464A-8102-DDA5F6F39D5B}" presName="rootComposite" presStyleCnt="0"/>
      <dgm:spPr/>
    </dgm:pt>
    <dgm:pt modelId="{27A9F6FF-4EDA-4A2E-B9FD-73727D454603}" type="pres">
      <dgm:prSet presAssocID="{4F289B12-C51B-464A-8102-DDA5F6F39D5B}" presName="rootText" presStyleLbl="node3" presStyleIdx="1" presStyleCnt="2">
        <dgm:presLayoutVars>
          <dgm:chPref val="3"/>
        </dgm:presLayoutVars>
      </dgm:prSet>
      <dgm:spPr/>
    </dgm:pt>
    <dgm:pt modelId="{732CFD95-D8BB-4B25-BE5D-97E083D13767}" type="pres">
      <dgm:prSet presAssocID="{4F289B12-C51B-464A-8102-DDA5F6F39D5B}" presName="rootConnector" presStyleLbl="node3" presStyleIdx="1" presStyleCnt="2"/>
      <dgm:spPr/>
    </dgm:pt>
    <dgm:pt modelId="{409323DC-B8C0-44F4-8F76-CA76F2D0A9F3}" type="pres">
      <dgm:prSet presAssocID="{4F289B12-C51B-464A-8102-DDA5F6F39D5B}" presName="hierChild4" presStyleCnt="0"/>
      <dgm:spPr/>
    </dgm:pt>
    <dgm:pt modelId="{386FEA46-2088-4967-9A5B-A479E68E854D}" type="pres">
      <dgm:prSet presAssocID="{4F289B12-C51B-464A-8102-DDA5F6F39D5B}" presName="hierChild5" presStyleCnt="0"/>
      <dgm:spPr/>
    </dgm:pt>
    <dgm:pt modelId="{0D1D3E76-9BAD-4739-9FF0-E75CC29EACF6}" type="pres">
      <dgm:prSet presAssocID="{14CFBC82-F4EC-40FC-BC7A-036924BF0C75}" presName="hierChild5" presStyleCnt="0"/>
      <dgm:spPr/>
    </dgm:pt>
    <dgm:pt modelId="{A8A2D3D5-D249-420D-A0B7-D5BBBE00A978}" type="pres">
      <dgm:prSet presAssocID="{F0361CF2-69EB-403B-B05B-2F0EB7A3A4A6}" presName="Name37" presStyleLbl="parChTrans1D2" presStyleIdx="2" presStyleCnt="3"/>
      <dgm:spPr/>
    </dgm:pt>
    <dgm:pt modelId="{7906C024-6CE5-450C-B4BC-88B547C2EFEA}" type="pres">
      <dgm:prSet presAssocID="{E3EE3A11-52A4-41CB-8BE6-4E2F924C9389}" presName="hierRoot2" presStyleCnt="0">
        <dgm:presLayoutVars>
          <dgm:hierBranch val="init"/>
        </dgm:presLayoutVars>
      </dgm:prSet>
      <dgm:spPr/>
    </dgm:pt>
    <dgm:pt modelId="{515417DC-576D-46B1-AB5A-04DB50916C68}" type="pres">
      <dgm:prSet presAssocID="{E3EE3A11-52A4-41CB-8BE6-4E2F924C9389}" presName="rootComposite" presStyleCnt="0"/>
      <dgm:spPr/>
    </dgm:pt>
    <dgm:pt modelId="{05313AD7-62D9-440D-8A86-AAB05C4F6441}" type="pres">
      <dgm:prSet presAssocID="{E3EE3A11-52A4-41CB-8BE6-4E2F924C9389}" presName="rootText" presStyleLbl="node2" presStyleIdx="2" presStyleCnt="3">
        <dgm:presLayoutVars>
          <dgm:chPref val="3"/>
        </dgm:presLayoutVars>
      </dgm:prSet>
      <dgm:spPr/>
    </dgm:pt>
    <dgm:pt modelId="{3797B0EC-358F-4BEB-B60F-FE7F7D9979C8}" type="pres">
      <dgm:prSet presAssocID="{E3EE3A11-52A4-41CB-8BE6-4E2F924C9389}" presName="rootConnector" presStyleLbl="node2" presStyleIdx="2" presStyleCnt="3"/>
      <dgm:spPr/>
    </dgm:pt>
    <dgm:pt modelId="{9336E366-3B17-452F-9689-2EBE4B34AC22}" type="pres">
      <dgm:prSet presAssocID="{E3EE3A11-52A4-41CB-8BE6-4E2F924C9389}" presName="hierChild4" presStyleCnt="0"/>
      <dgm:spPr/>
    </dgm:pt>
    <dgm:pt modelId="{64B98B4B-E9A7-4763-A948-D68A0090D927}" type="pres">
      <dgm:prSet presAssocID="{E3EE3A11-52A4-41CB-8BE6-4E2F924C9389}" presName="hierChild5" presStyleCnt="0"/>
      <dgm:spPr/>
    </dgm:pt>
    <dgm:pt modelId="{4CFF02F0-6353-4204-989F-DAA20C73F4FE}" type="pres">
      <dgm:prSet presAssocID="{1A4D812A-7526-4954-AFB3-C8C05783A006}" presName="hierChild3" presStyleCnt="0"/>
      <dgm:spPr/>
    </dgm:pt>
  </dgm:ptLst>
  <dgm:cxnLst>
    <dgm:cxn modelId="{35FB5903-B957-46C9-B71A-39EE6BCDB5DA}" type="presOf" srcId="{4F289B12-C51B-464A-8102-DDA5F6F39D5B}" destId="{27A9F6FF-4EDA-4A2E-B9FD-73727D454603}" srcOrd="0" destOrd="0" presId="urn:microsoft.com/office/officeart/2005/8/layout/orgChart1"/>
    <dgm:cxn modelId="{F9480D09-FD05-4FEF-9287-CE2BDAF40F0A}" srcId="{14CFBC82-F4EC-40FC-BC7A-036924BF0C75}" destId="{4F289B12-C51B-464A-8102-DDA5F6F39D5B}" srcOrd="0" destOrd="0" parTransId="{00658EC7-AC81-4184-929D-0EB86F0765D9}" sibTransId="{7D44C10F-B2EF-42E1-A2AF-4B0071FAF222}"/>
    <dgm:cxn modelId="{A4E9F809-D13D-48A9-BE68-A7EAD61A664C}" type="presOf" srcId="{F0361CF2-69EB-403B-B05B-2F0EB7A3A4A6}" destId="{A8A2D3D5-D249-420D-A0B7-D5BBBE00A978}" srcOrd="0" destOrd="0" presId="urn:microsoft.com/office/officeart/2005/8/layout/orgChart1"/>
    <dgm:cxn modelId="{BAFC5718-7FAE-4483-A648-CC302AB0589D}" type="presOf" srcId="{808902BB-F7DA-4BC0-8CEA-38BD0E8F2ADA}" destId="{7133E8E3-B212-4239-B8B4-0FD5533AC713}" srcOrd="1" destOrd="0" presId="urn:microsoft.com/office/officeart/2005/8/layout/orgChart1"/>
    <dgm:cxn modelId="{EA12671D-A845-4F91-B1A0-5F5964096F25}" type="presOf" srcId="{1A4D812A-7526-4954-AFB3-C8C05783A006}" destId="{76EE48BD-6E4A-415D-A463-E48E62A9D839}" srcOrd="1" destOrd="0" presId="urn:microsoft.com/office/officeart/2005/8/layout/orgChart1"/>
    <dgm:cxn modelId="{58E3652E-0F8D-4130-AE74-F604E56DC71E}" srcId="{E4915557-A776-4525-859F-47068D28AE74}" destId="{1A4D812A-7526-4954-AFB3-C8C05783A006}" srcOrd="0" destOrd="0" parTransId="{8ED251A0-6C3F-4E95-8E25-5AFE1873D8EB}" sibTransId="{3EA2B070-1224-4A16-A443-6B73A4151DB2}"/>
    <dgm:cxn modelId="{A403745B-329C-46E4-BACA-DFCE6B49B5E1}" type="presOf" srcId="{4F289B12-C51B-464A-8102-DDA5F6F39D5B}" destId="{732CFD95-D8BB-4B25-BE5D-97E083D13767}" srcOrd="1" destOrd="0" presId="urn:microsoft.com/office/officeart/2005/8/layout/orgChart1"/>
    <dgm:cxn modelId="{ED009A5C-EBEF-4B96-98A0-60608D6CD014}" type="presOf" srcId="{9AB2BEC6-5A59-495A-9520-48419442A557}" destId="{42963286-4A4B-4618-BA1C-8E409CE2FB5F}" srcOrd="0" destOrd="0" presId="urn:microsoft.com/office/officeart/2005/8/layout/orgChart1"/>
    <dgm:cxn modelId="{30A77F62-1B8A-4176-A2AE-1D5D554D7D1D}" srcId="{1A4D812A-7526-4954-AFB3-C8C05783A006}" destId="{808902BB-F7DA-4BC0-8CEA-38BD0E8F2ADA}" srcOrd="0" destOrd="0" parTransId="{AF86022F-4C76-4119-9288-C43A94FD80BE}" sibTransId="{374BC05D-C5B2-4E13-81B6-9135F6AFFD2F}"/>
    <dgm:cxn modelId="{0B3EBB47-1EA7-4649-9AED-591EBF85390A}" srcId="{808902BB-F7DA-4BC0-8CEA-38BD0E8F2ADA}" destId="{0F0072E0-1A83-40D0-B0AA-618F1587E2EC}" srcOrd="0" destOrd="0" parTransId="{FA6245FD-31A0-45BA-8A3C-A929810356D7}" sibTransId="{ADC8E913-3B41-4AB9-93F3-BFF7A8393DF4}"/>
    <dgm:cxn modelId="{15B6524A-5DFF-479C-9420-B6A2157EE0C5}" type="presOf" srcId="{14CFBC82-F4EC-40FC-BC7A-036924BF0C75}" destId="{6EC9DAEE-1878-4AC4-BCD9-BA6266B4DDED}" srcOrd="1" destOrd="0" presId="urn:microsoft.com/office/officeart/2005/8/layout/orgChart1"/>
    <dgm:cxn modelId="{BB1D326F-3FB7-41BA-A43F-F23E0F678594}" type="presOf" srcId="{0F0072E0-1A83-40D0-B0AA-618F1587E2EC}" destId="{EF4A3655-06B4-4C54-A6DE-E32CDD348902}" srcOrd="1" destOrd="0" presId="urn:microsoft.com/office/officeart/2005/8/layout/orgChart1"/>
    <dgm:cxn modelId="{ECD5F050-54BA-48F0-A320-29EF4CA54383}" type="presOf" srcId="{E3EE3A11-52A4-41CB-8BE6-4E2F924C9389}" destId="{3797B0EC-358F-4BEB-B60F-FE7F7D9979C8}" srcOrd="1" destOrd="0" presId="urn:microsoft.com/office/officeart/2005/8/layout/orgChart1"/>
    <dgm:cxn modelId="{013C7257-6B91-4015-88BC-1F02B5E4F1EC}" type="presOf" srcId="{FA6245FD-31A0-45BA-8A3C-A929810356D7}" destId="{53E1FA31-5EC0-46C9-BBF7-E12E45AC055A}" srcOrd="0" destOrd="0" presId="urn:microsoft.com/office/officeart/2005/8/layout/orgChart1"/>
    <dgm:cxn modelId="{B102F757-DAB6-4F89-B3E4-C6F3B82B4B28}" type="presOf" srcId="{E3EE3A11-52A4-41CB-8BE6-4E2F924C9389}" destId="{05313AD7-62D9-440D-8A86-AAB05C4F6441}" srcOrd="0" destOrd="0" presId="urn:microsoft.com/office/officeart/2005/8/layout/orgChart1"/>
    <dgm:cxn modelId="{A336A285-7919-490D-B3D3-BCF63217814C}" type="presOf" srcId="{14CFBC82-F4EC-40FC-BC7A-036924BF0C75}" destId="{9EB619C9-5E76-4F24-915D-372DBDB09997}" srcOrd="0" destOrd="0" presId="urn:microsoft.com/office/officeart/2005/8/layout/orgChart1"/>
    <dgm:cxn modelId="{1AC40EAE-15D9-4CC5-9EB8-D85153B70505}" type="presOf" srcId="{E4915557-A776-4525-859F-47068D28AE74}" destId="{099F6AD1-78E1-4F06-AD03-49A448D863BC}" srcOrd="0" destOrd="0" presId="urn:microsoft.com/office/officeart/2005/8/layout/orgChart1"/>
    <dgm:cxn modelId="{824CDCBA-CE67-4E37-8E29-ACA864D9D1AE}" type="presOf" srcId="{0F0072E0-1A83-40D0-B0AA-618F1587E2EC}" destId="{3C687E85-7ECD-415A-94BB-CA5B533663D3}" srcOrd="0" destOrd="0" presId="urn:microsoft.com/office/officeart/2005/8/layout/orgChart1"/>
    <dgm:cxn modelId="{FF6BD6C3-8FAF-403C-B7BA-EE1F89A160B9}" type="presOf" srcId="{00658EC7-AC81-4184-929D-0EB86F0765D9}" destId="{9E74490F-0476-4D39-A985-05F0EBDFB14D}" srcOrd="0" destOrd="0" presId="urn:microsoft.com/office/officeart/2005/8/layout/orgChart1"/>
    <dgm:cxn modelId="{458779C7-F068-49B8-89EC-818C5CDF7D94}" type="presOf" srcId="{1A4D812A-7526-4954-AFB3-C8C05783A006}" destId="{56358C20-F6F1-4586-87E2-60DAF836C781}" srcOrd="0" destOrd="0" presId="urn:microsoft.com/office/officeart/2005/8/layout/orgChart1"/>
    <dgm:cxn modelId="{4B12C0CA-4A2F-4F00-8D65-ACE75367818F}" type="presOf" srcId="{808902BB-F7DA-4BC0-8CEA-38BD0E8F2ADA}" destId="{3187EE24-09BA-46F4-B07B-72179C5F7C3E}" srcOrd="0" destOrd="0" presId="urn:microsoft.com/office/officeart/2005/8/layout/orgChart1"/>
    <dgm:cxn modelId="{FBDEC5DA-BA67-4DE3-B36E-F63AC6A5328C}" type="presOf" srcId="{AF86022F-4C76-4119-9288-C43A94FD80BE}" destId="{AF67D400-C6AC-4E0F-9792-F352E1329F2C}" srcOrd="0" destOrd="0" presId="urn:microsoft.com/office/officeart/2005/8/layout/orgChart1"/>
    <dgm:cxn modelId="{B6F6FAE3-9774-4A9B-9745-5B1AF6507A38}" srcId="{1A4D812A-7526-4954-AFB3-C8C05783A006}" destId="{14CFBC82-F4EC-40FC-BC7A-036924BF0C75}" srcOrd="1" destOrd="0" parTransId="{9AB2BEC6-5A59-495A-9520-48419442A557}" sibTransId="{EC624FBA-7B59-48DB-ABE9-9ED0E64F98EC}"/>
    <dgm:cxn modelId="{F02FE9FE-EE98-424F-8D46-22D84B4F06C0}" srcId="{1A4D812A-7526-4954-AFB3-C8C05783A006}" destId="{E3EE3A11-52A4-41CB-8BE6-4E2F924C9389}" srcOrd="2" destOrd="0" parTransId="{F0361CF2-69EB-403B-B05B-2F0EB7A3A4A6}" sibTransId="{DC8245CB-1D80-4932-A26D-FA2ED0785E68}"/>
    <dgm:cxn modelId="{9C081BEA-2C89-4138-AE39-53491D855CC4}" type="presParOf" srcId="{099F6AD1-78E1-4F06-AD03-49A448D863BC}" destId="{9845E7C2-9277-48E1-83D9-14F37C59060E}" srcOrd="0" destOrd="0" presId="urn:microsoft.com/office/officeart/2005/8/layout/orgChart1"/>
    <dgm:cxn modelId="{ABDD1F86-55CE-4B68-91CB-13974775CF49}" type="presParOf" srcId="{9845E7C2-9277-48E1-83D9-14F37C59060E}" destId="{B2C65F0F-279F-43C7-ADAE-4E5618556E0E}" srcOrd="0" destOrd="0" presId="urn:microsoft.com/office/officeart/2005/8/layout/orgChart1"/>
    <dgm:cxn modelId="{5302EAFD-CC46-415C-81A6-2D056060AAB4}" type="presParOf" srcId="{B2C65F0F-279F-43C7-ADAE-4E5618556E0E}" destId="{56358C20-F6F1-4586-87E2-60DAF836C781}" srcOrd="0" destOrd="0" presId="urn:microsoft.com/office/officeart/2005/8/layout/orgChart1"/>
    <dgm:cxn modelId="{04484674-6BE9-45D0-BCD7-ED2D68B1FDCD}" type="presParOf" srcId="{B2C65F0F-279F-43C7-ADAE-4E5618556E0E}" destId="{76EE48BD-6E4A-415D-A463-E48E62A9D839}" srcOrd="1" destOrd="0" presId="urn:microsoft.com/office/officeart/2005/8/layout/orgChart1"/>
    <dgm:cxn modelId="{3EAE8922-890D-4134-88B2-36F94E4633C4}" type="presParOf" srcId="{9845E7C2-9277-48E1-83D9-14F37C59060E}" destId="{C39272EA-1F9A-4AF9-9B7E-F0BD1B2340DB}" srcOrd="1" destOrd="0" presId="urn:microsoft.com/office/officeart/2005/8/layout/orgChart1"/>
    <dgm:cxn modelId="{0F1BAA3A-1246-4D7C-83F4-D7D0D208B7B8}" type="presParOf" srcId="{C39272EA-1F9A-4AF9-9B7E-F0BD1B2340DB}" destId="{AF67D400-C6AC-4E0F-9792-F352E1329F2C}" srcOrd="0" destOrd="0" presId="urn:microsoft.com/office/officeart/2005/8/layout/orgChart1"/>
    <dgm:cxn modelId="{4C5D0521-6D13-4401-BA9D-F5CA6F0B74D7}" type="presParOf" srcId="{C39272EA-1F9A-4AF9-9B7E-F0BD1B2340DB}" destId="{BD31DB10-216F-44E5-AD52-8F3A10D1E9EF}" srcOrd="1" destOrd="0" presId="urn:microsoft.com/office/officeart/2005/8/layout/orgChart1"/>
    <dgm:cxn modelId="{938309B2-CB4E-4B5A-B745-42530BD2FE83}" type="presParOf" srcId="{BD31DB10-216F-44E5-AD52-8F3A10D1E9EF}" destId="{9943FFF1-1274-425D-8974-66C6E1A24561}" srcOrd="0" destOrd="0" presId="urn:microsoft.com/office/officeart/2005/8/layout/orgChart1"/>
    <dgm:cxn modelId="{BEED4B7B-4A30-44BE-AE85-318C214CE775}" type="presParOf" srcId="{9943FFF1-1274-425D-8974-66C6E1A24561}" destId="{3187EE24-09BA-46F4-B07B-72179C5F7C3E}" srcOrd="0" destOrd="0" presId="urn:microsoft.com/office/officeart/2005/8/layout/orgChart1"/>
    <dgm:cxn modelId="{FF817B79-E93C-4E51-A548-8B32B4D80803}" type="presParOf" srcId="{9943FFF1-1274-425D-8974-66C6E1A24561}" destId="{7133E8E3-B212-4239-B8B4-0FD5533AC713}" srcOrd="1" destOrd="0" presId="urn:microsoft.com/office/officeart/2005/8/layout/orgChart1"/>
    <dgm:cxn modelId="{4050D40E-A33A-4738-BF4E-3FE9204A90DE}" type="presParOf" srcId="{BD31DB10-216F-44E5-AD52-8F3A10D1E9EF}" destId="{BB08CA10-7763-4A42-972A-2F380B1261BD}" srcOrd="1" destOrd="0" presId="urn:microsoft.com/office/officeart/2005/8/layout/orgChart1"/>
    <dgm:cxn modelId="{4E611388-8943-421B-B083-52B2E35A1A9D}" type="presParOf" srcId="{BB08CA10-7763-4A42-972A-2F380B1261BD}" destId="{53E1FA31-5EC0-46C9-BBF7-E12E45AC055A}" srcOrd="0" destOrd="0" presId="urn:microsoft.com/office/officeart/2005/8/layout/orgChart1"/>
    <dgm:cxn modelId="{D98F738F-AE5C-4F2A-AE9F-FD75D9C98D8D}" type="presParOf" srcId="{BB08CA10-7763-4A42-972A-2F380B1261BD}" destId="{E6135F79-044A-43D3-80DC-58E198813EF0}" srcOrd="1" destOrd="0" presId="urn:microsoft.com/office/officeart/2005/8/layout/orgChart1"/>
    <dgm:cxn modelId="{22DC1E3B-562A-4B6E-9CC9-41B0963F66AF}" type="presParOf" srcId="{E6135F79-044A-43D3-80DC-58E198813EF0}" destId="{EBC9E62E-BD39-4CE3-A941-C8C80B8D0B99}" srcOrd="0" destOrd="0" presId="urn:microsoft.com/office/officeart/2005/8/layout/orgChart1"/>
    <dgm:cxn modelId="{3443D25F-5FED-49D9-89BE-C4BA5EA670C5}" type="presParOf" srcId="{EBC9E62E-BD39-4CE3-A941-C8C80B8D0B99}" destId="{3C687E85-7ECD-415A-94BB-CA5B533663D3}" srcOrd="0" destOrd="0" presId="urn:microsoft.com/office/officeart/2005/8/layout/orgChart1"/>
    <dgm:cxn modelId="{955E5C94-8D18-4A8E-A84C-B95F45DEECE1}" type="presParOf" srcId="{EBC9E62E-BD39-4CE3-A941-C8C80B8D0B99}" destId="{EF4A3655-06B4-4C54-A6DE-E32CDD348902}" srcOrd="1" destOrd="0" presId="urn:microsoft.com/office/officeart/2005/8/layout/orgChart1"/>
    <dgm:cxn modelId="{831473EC-F7BC-41BD-8752-C5678AC049CD}" type="presParOf" srcId="{E6135F79-044A-43D3-80DC-58E198813EF0}" destId="{6AEAFFDC-D8A4-4BF8-AF18-8FAF697B416B}" srcOrd="1" destOrd="0" presId="urn:microsoft.com/office/officeart/2005/8/layout/orgChart1"/>
    <dgm:cxn modelId="{F947B1D3-156A-4FF9-8BFE-8B73BB21ED4C}" type="presParOf" srcId="{E6135F79-044A-43D3-80DC-58E198813EF0}" destId="{73A898F6-3BAA-421D-8A54-BCE505C4D45C}" srcOrd="2" destOrd="0" presId="urn:microsoft.com/office/officeart/2005/8/layout/orgChart1"/>
    <dgm:cxn modelId="{5614DC04-EC5C-46B2-AF5B-F28314C7416E}" type="presParOf" srcId="{BD31DB10-216F-44E5-AD52-8F3A10D1E9EF}" destId="{A6E60F7C-4443-48FF-88D2-4845A7AAAA89}" srcOrd="2" destOrd="0" presId="urn:microsoft.com/office/officeart/2005/8/layout/orgChart1"/>
    <dgm:cxn modelId="{DBAF2CAF-86BE-47CC-A24F-C99984D244D3}" type="presParOf" srcId="{C39272EA-1F9A-4AF9-9B7E-F0BD1B2340DB}" destId="{42963286-4A4B-4618-BA1C-8E409CE2FB5F}" srcOrd="2" destOrd="0" presId="urn:microsoft.com/office/officeart/2005/8/layout/orgChart1"/>
    <dgm:cxn modelId="{81F0E560-0281-44B0-A215-1A535948CBC8}" type="presParOf" srcId="{C39272EA-1F9A-4AF9-9B7E-F0BD1B2340DB}" destId="{8EC39F8A-02FE-4BDA-9298-BB688D709948}" srcOrd="3" destOrd="0" presId="urn:microsoft.com/office/officeart/2005/8/layout/orgChart1"/>
    <dgm:cxn modelId="{04303F72-F9E0-4D2D-8328-C0CCA9B8B64C}" type="presParOf" srcId="{8EC39F8A-02FE-4BDA-9298-BB688D709948}" destId="{A58BEDAE-7E52-4D92-AD51-851F7356F04A}" srcOrd="0" destOrd="0" presId="urn:microsoft.com/office/officeart/2005/8/layout/orgChart1"/>
    <dgm:cxn modelId="{B4D7E21D-7DB0-4D4E-8657-682AEECCF130}" type="presParOf" srcId="{A58BEDAE-7E52-4D92-AD51-851F7356F04A}" destId="{9EB619C9-5E76-4F24-915D-372DBDB09997}" srcOrd="0" destOrd="0" presId="urn:microsoft.com/office/officeart/2005/8/layout/orgChart1"/>
    <dgm:cxn modelId="{E019A4C5-9D95-444E-9E58-2B464DB300FD}" type="presParOf" srcId="{A58BEDAE-7E52-4D92-AD51-851F7356F04A}" destId="{6EC9DAEE-1878-4AC4-BCD9-BA6266B4DDED}" srcOrd="1" destOrd="0" presId="urn:microsoft.com/office/officeart/2005/8/layout/orgChart1"/>
    <dgm:cxn modelId="{8BE2D91B-EFE8-4377-82E2-CB1511014B56}" type="presParOf" srcId="{8EC39F8A-02FE-4BDA-9298-BB688D709948}" destId="{731981E6-0C4D-4F63-B8EF-85D95776ED52}" srcOrd="1" destOrd="0" presId="urn:microsoft.com/office/officeart/2005/8/layout/orgChart1"/>
    <dgm:cxn modelId="{6AAC3DB5-661D-4354-9612-4479FD309788}" type="presParOf" srcId="{731981E6-0C4D-4F63-B8EF-85D95776ED52}" destId="{9E74490F-0476-4D39-A985-05F0EBDFB14D}" srcOrd="0" destOrd="0" presId="urn:microsoft.com/office/officeart/2005/8/layout/orgChart1"/>
    <dgm:cxn modelId="{DCF6851C-7B22-443D-A3D2-1F8685BA9169}" type="presParOf" srcId="{731981E6-0C4D-4F63-B8EF-85D95776ED52}" destId="{3160864E-1312-45E5-B4B6-29572772109F}" srcOrd="1" destOrd="0" presId="urn:microsoft.com/office/officeart/2005/8/layout/orgChart1"/>
    <dgm:cxn modelId="{A21F8E04-7470-48CA-92DA-0D34B0A9B399}" type="presParOf" srcId="{3160864E-1312-45E5-B4B6-29572772109F}" destId="{F3B22BAF-E507-4EF8-B4C0-36D29D5FCF33}" srcOrd="0" destOrd="0" presId="urn:microsoft.com/office/officeart/2005/8/layout/orgChart1"/>
    <dgm:cxn modelId="{AAFE8F78-B0CE-4F80-A8A8-AF986ADA5A37}" type="presParOf" srcId="{F3B22BAF-E507-4EF8-B4C0-36D29D5FCF33}" destId="{27A9F6FF-4EDA-4A2E-B9FD-73727D454603}" srcOrd="0" destOrd="0" presId="urn:microsoft.com/office/officeart/2005/8/layout/orgChart1"/>
    <dgm:cxn modelId="{6BAA84E2-DCA9-449E-9E24-E7769796C999}" type="presParOf" srcId="{F3B22BAF-E507-4EF8-B4C0-36D29D5FCF33}" destId="{732CFD95-D8BB-4B25-BE5D-97E083D13767}" srcOrd="1" destOrd="0" presId="urn:microsoft.com/office/officeart/2005/8/layout/orgChart1"/>
    <dgm:cxn modelId="{A2E1F7E2-E24D-4CCB-9CC4-B34DADBFE37A}" type="presParOf" srcId="{3160864E-1312-45E5-B4B6-29572772109F}" destId="{409323DC-B8C0-44F4-8F76-CA76F2D0A9F3}" srcOrd="1" destOrd="0" presId="urn:microsoft.com/office/officeart/2005/8/layout/orgChart1"/>
    <dgm:cxn modelId="{5B2253D5-D45A-41B7-A43D-D989A953BD9E}" type="presParOf" srcId="{3160864E-1312-45E5-B4B6-29572772109F}" destId="{386FEA46-2088-4967-9A5B-A479E68E854D}" srcOrd="2" destOrd="0" presId="urn:microsoft.com/office/officeart/2005/8/layout/orgChart1"/>
    <dgm:cxn modelId="{0111B274-47C9-49A7-A4CF-3C79B0EC7D19}" type="presParOf" srcId="{8EC39F8A-02FE-4BDA-9298-BB688D709948}" destId="{0D1D3E76-9BAD-4739-9FF0-E75CC29EACF6}" srcOrd="2" destOrd="0" presId="urn:microsoft.com/office/officeart/2005/8/layout/orgChart1"/>
    <dgm:cxn modelId="{EF933738-9F28-44E1-9E0C-C799453183C8}" type="presParOf" srcId="{C39272EA-1F9A-4AF9-9B7E-F0BD1B2340DB}" destId="{A8A2D3D5-D249-420D-A0B7-D5BBBE00A978}" srcOrd="4" destOrd="0" presId="urn:microsoft.com/office/officeart/2005/8/layout/orgChart1"/>
    <dgm:cxn modelId="{BDAEE578-DB78-43B5-AD00-8305C2E7EA6E}" type="presParOf" srcId="{C39272EA-1F9A-4AF9-9B7E-F0BD1B2340DB}" destId="{7906C024-6CE5-450C-B4BC-88B547C2EFEA}" srcOrd="5" destOrd="0" presId="urn:microsoft.com/office/officeart/2005/8/layout/orgChart1"/>
    <dgm:cxn modelId="{60F9A011-13CD-4A8F-8100-9C7D8418D4E4}" type="presParOf" srcId="{7906C024-6CE5-450C-B4BC-88B547C2EFEA}" destId="{515417DC-576D-46B1-AB5A-04DB50916C68}" srcOrd="0" destOrd="0" presId="urn:microsoft.com/office/officeart/2005/8/layout/orgChart1"/>
    <dgm:cxn modelId="{4E02D3D3-4317-45A8-A75E-F1FB1C8B183E}" type="presParOf" srcId="{515417DC-576D-46B1-AB5A-04DB50916C68}" destId="{05313AD7-62D9-440D-8A86-AAB05C4F6441}" srcOrd="0" destOrd="0" presId="urn:microsoft.com/office/officeart/2005/8/layout/orgChart1"/>
    <dgm:cxn modelId="{E51A7610-C271-4717-B88C-0C91140A84AB}" type="presParOf" srcId="{515417DC-576D-46B1-AB5A-04DB50916C68}" destId="{3797B0EC-358F-4BEB-B60F-FE7F7D9979C8}" srcOrd="1" destOrd="0" presId="urn:microsoft.com/office/officeart/2005/8/layout/orgChart1"/>
    <dgm:cxn modelId="{0F2DB10C-BB3B-4242-8C2C-2ACA8B6ACF3A}" type="presParOf" srcId="{7906C024-6CE5-450C-B4BC-88B547C2EFEA}" destId="{9336E366-3B17-452F-9689-2EBE4B34AC22}" srcOrd="1" destOrd="0" presId="urn:microsoft.com/office/officeart/2005/8/layout/orgChart1"/>
    <dgm:cxn modelId="{ACBE447B-832F-4F8B-86B7-30E58D3B0EFB}" type="presParOf" srcId="{7906C024-6CE5-450C-B4BC-88B547C2EFEA}" destId="{64B98B4B-E9A7-4763-A948-D68A0090D927}" srcOrd="2" destOrd="0" presId="urn:microsoft.com/office/officeart/2005/8/layout/orgChart1"/>
    <dgm:cxn modelId="{8FE58DFF-68A0-402C-8B0F-AE7BE2E1A7AE}" type="presParOf" srcId="{9845E7C2-9277-48E1-83D9-14F37C59060E}" destId="{4CFF02F0-6353-4204-989F-DAA20C73F4F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59F95C-C75A-445B-BCF0-9BE0ED77914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468F1B1E-477C-4B20-B3EB-DE59EA5B5D6D}">
      <dgm:prSet phldrT="[Text]"/>
      <dgm:spPr/>
      <dgm:t>
        <a:bodyPr/>
        <a:lstStyle/>
        <a:p>
          <a:r>
            <a:rPr lang="de-AT" dirty="0"/>
            <a:t>Hauptstufe</a:t>
          </a:r>
        </a:p>
      </dgm:t>
    </dgm:pt>
    <dgm:pt modelId="{C8109281-D8DF-415C-BC05-FE7CC42B9BDD}" type="parTrans" cxnId="{D3984FF9-CE3B-4A6C-B9CE-54AC72202125}">
      <dgm:prSet/>
      <dgm:spPr/>
      <dgm:t>
        <a:bodyPr/>
        <a:lstStyle/>
        <a:p>
          <a:endParaRPr lang="de-AT"/>
        </a:p>
      </dgm:t>
    </dgm:pt>
    <dgm:pt modelId="{E189CEBC-6BAD-465F-ACE6-11379C56CAC3}" type="sibTrans" cxnId="{D3984FF9-CE3B-4A6C-B9CE-54AC72202125}">
      <dgm:prSet/>
      <dgm:spPr/>
      <dgm:t>
        <a:bodyPr/>
        <a:lstStyle/>
        <a:p>
          <a:endParaRPr lang="de-AT"/>
        </a:p>
      </dgm:t>
    </dgm:pt>
    <dgm:pt modelId="{5D1FA1FD-B16E-4666-BC84-434CE814A4C6}">
      <dgm:prSet phldrT="[Text]"/>
      <dgm:spPr/>
      <dgm:t>
        <a:bodyPr/>
        <a:lstStyle/>
        <a:p>
          <a:r>
            <a:rPr lang="de-AT" dirty="0"/>
            <a:t>Oberstufe</a:t>
          </a:r>
        </a:p>
      </dgm:t>
    </dgm:pt>
    <dgm:pt modelId="{3BE662DE-F164-4484-92F5-613B8B8F0A85}" type="parTrans" cxnId="{AD35EFCF-802C-4BF0-BF7A-15846718E87B}">
      <dgm:prSet/>
      <dgm:spPr/>
      <dgm:t>
        <a:bodyPr/>
        <a:lstStyle/>
        <a:p>
          <a:endParaRPr lang="de-AT"/>
        </a:p>
      </dgm:t>
    </dgm:pt>
    <dgm:pt modelId="{016E471F-2F4F-4A68-A5A3-B8629207FF05}" type="sibTrans" cxnId="{AD35EFCF-802C-4BF0-BF7A-15846718E87B}">
      <dgm:prSet/>
      <dgm:spPr/>
      <dgm:t>
        <a:bodyPr/>
        <a:lstStyle/>
        <a:p>
          <a:endParaRPr lang="de-AT"/>
        </a:p>
      </dgm:t>
    </dgm:pt>
    <dgm:pt modelId="{213DE989-24EB-4A0C-A6ED-C49045A1B188}">
      <dgm:prSet phldrT="[Text]"/>
      <dgm:spPr/>
      <dgm:t>
        <a:bodyPr/>
        <a:lstStyle/>
        <a:p>
          <a:r>
            <a:rPr lang="de-AT" dirty="0" err="1"/>
            <a:t>Limberg</a:t>
          </a:r>
          <a:r>
            <a:rPr lang="de-AT" dirty="0"/>
            <a:t> </a:t>
          </a:r>
        </a:p>
      </dgm:t>
    </dgm:pt>
    <dgm:pt modelId="{7AE40E5C-E4EC-43D4-A539-114F4563C4A6}" type="parTrans" cxnId="{538F5779-7B23-4A8B-AD7B-B36C7B88622C}">
      <dgm:prSet/>
      <dgm:spPr/>
      <dgm:t>
        <a:bodyPr/>
        <a:lstStyle/>
        <a:p>
          <a:endParaRPr lang="de-AT"/>
        </a:p>
      </dgm:t>
    </dgm:pt>
    <dgm:pt modelId="{93D49A07-ED6E-442E-A126-B3A8394B1643}" type="sibTrans" cxnId="{538F5779-7B23-4A8B-AD7B-B36C7B88622C}">
      <dgm:prSet/>
      <dgm:spPr/>
      <dgm:t>
        <a:bodyPr/>
        <a:lstStyle/>
        <a:p>
          <a:endParaRPr lang="de-AT"/>
        </a:p>
      </dgm:t>
    </dgm:pt>
    <dgm:pt modelId="{3018E17C-14F8-48F6-8543-3F8479F874DE}">
      <dgm:prSet phldrT="[Text]"/>
      <dgm:spPr/>
      <dgm:t>
        <a:bodyPr/>
        <a:lstStyle/>
        <a:p>
          <a:r>
            <a:rPr lang="de-AT" dirty="0"/>
            <a:t>Kraftwerke</a:t>
          </a:r>
        </a:p>
      </dgm:t>
    </dgm:pt>
    <dgm:pt modelId="{BBADC4E5-9EAC-429C-9734-9D27761C0520}" type="sibTrans" cxnId="{C4A4A314-4E00-4E02-B3DF-925784C3CC9D}">
      <dgm:prSet/>
      <dgm:spPr/>
      <dgm:t>
        <a:bodyPr/>
        <a:lstStyle/>
        <a:p>
          <a:endParaRPr lang="de-AT"/>
        </a:p>
      </dgm:t>
    </dgm:pt>
    <dgm:pt modelId="{6BE67DD8-4BA7-4A42-AD5C-E7CEDAB28BB9}" type="parTrans" cxnId="{C4A4A314-4E00-4E02-B3DF-925784C3CC9D}">
      <dgm:prSet/>
      <dgm:spPr/>
      <dgm:t>
        <a:bodyPr/>
        <a:lstStyle/>
        <a:p>
          <a:endParaRPr lang="de-AT"/>
        </a:p>
      </dgm:t>
    </dgm:pt>
    <dgm:pt modelId="{1D2E04A8-4355-4ADA-8BB4-A5864B18888C}">
      <dgm:prSet/>
      <dgm:spPr/>
      <dgm:t>
        <a:bodyPr/>
        <a:lstStyle/>
        <a:p>
          <a:r>
            <a:rPr lang="de-AT" dirty="0" err="1"/>
            <a:t>Limberg</a:t>
          </a:r>
          <a:r>
            <a:rPr lang="de-AT" dirty="0"/>
            <a:t> II</a:t>
          </a:r>
        </a:p>
      </dgm:t>
    </dgm:pt>
    <dgm:pt modelId="{14E12FE1-B443-4D84-A525-0886FBFBD0CB}" type="parTrans" cxnId="{11EAAFFC-EDE1-4A60-8CDF-73176B1C5F53}">
      <dgm:prSet/>
      <dgm:spPr/>
      <dgm:t>
        <a:bodyPr/>
        <a:lstStyle/>
        <a:p>
          <a:endParaRPr lang="de-AT"/>
        </a:p>
      </dgm:t>
    </dgm:pt>
    <dgm:pt modelId="{16FFC1B5-B144-4187-B7D1-57C561DB0508}" type="sibTrans" cxnId="{11EAAFFC-EDE1-4A60-8CDF-73176B1C5F53}">
      <dgm:prSet/>
      <dgm:spPr/>
      <dgm:t>
        <a:bodyPr/>
        <a:lstStyle/>
        <a:p>
          <a:endParaRPr lang="de-AT"/>
        </a:p>
      </dgm:t>
    </dgm:pt>
    <dgm:pt modelId="{885BEEE4-03FC-465C-B61A-8199E3086D8A}">
      <dgm:prSet/>
      <dgm:spPr/>
      <dgm:t>
        <a:bodyPr/>
        <a:lstStyle/>
        <a:p>
          <a:r>
            <a:rPr lang="de-AT" dirty="0" err="1"/>
            <a:t>Klammsee</a:t>
          </a:r>
          <a:endParaRPr lang="de-AT" dirty="0"/>
        </a:p>
      </dgm:t>
    </dgm:pt>
    <dgm:pt modelId="{BFECC8DB-CCEA-4CCF-82BF-E02E377D5155}" type="parTrans" cxnId="{A920A29C-4BD7-43C4-B6DE-BA68FF936698}">
      <dgm:prSet/>
      <dgm:spPr/>
      <dgm:t>
        <a:bodyPr/>
        <a:lstStyle/>
        <a:p>
          <a:endParaRPr lang="de-AT"/>
        </a:p>
      </dgm:t>
    </dgm:pt>
    <dgm:pt modelId="{BD243F15-3BCF-4701-AB59-1B8C2C88EFBF}" type="sibTrans" cxnId="{A920A29C-4BD7-43C4-B6DE-BA68FF936698}">
      <dgm:prSet/>
      <dgm:spPr/>
      <dgm:t>
        <a:bodyPr/>
        <a:lstStyle/>
        <a:p>
          <a:endParaRPr lang="de-AT"/>
        </a:p>
      </dgm:t>
    </dgm:pt>
    <dgm:pt modelId="{69D6384C-D694-4F27-934F-7C22AAB017AC}" type="pres">
      <dgm:prSet presAssocID="{7E59F95C-C75A-445B-BCF0-9BE0ED77914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FD62842-3019-4EDA-A09F-9A301EFD2799}" type="pres">
      <dgm:prSet presAssocID="{3018E17C-14F8-48F6-8543-3F8479F874DE}" presName="root1" presStyleCnt="0"/>
      <dgm:spPr/>
    </dgm:pt>
    <dgm:pt modelId="{674C3853-4848-4CBF-AF30-1F90E8416467}" type="pres">
      <dgm:prSet presAssocID="{3018E17C-14F8-48F6-8543-3F8479F874DE}" presName="LevelOneTextNode" presStyleLbl="node0" presStyleIdx="0" presStyleCnt="1">
        <dgm:presLayoutVars>
          <dgm:chPref val="3"/>
        </dgm:presLayoutVars>
      </dgm:prSet>
      <dgm:spPr/>
    </dgm:pt>
    <dgm:pt modelId="{13F14C26-A145-4CCC-85BB-3C3E70A8BFFC}" type="pres">
      <dgm:prSet presAssocID="{3018E17C-14F8-48F6-8543-3F8479F874DE}" presName="level2hierChild" presStyleCnt="0"/>
      <dgm:spPr/>
    </dgm:pt>
    <dgm:pt modelId="{D31C4968-2F90-41A0-9F4C-077D3D6BD7A1}" type="pres">
      <dgm:prSet presAssocID="{C8109281-D8DF-415C-BC05-FE7CC42B9BDD}" presName="conn2-1" presStyleLbl="parChTrans1D2" presStyleIdx="0" presStyleCnt="3"/>
      <dgm:spPr/>
    </dgm:pt>
    <dgm:pt modelId="{8D50F777-E77C-4DC7-8AE9-C22597668403}" type="pres">
      <dgm:prSet presAssocID="{C8109281-D8DF-415C-BC05-FE7CC42B9BDD}" presName="connTx" presStyleLbl="parChTrans1D2" presStyleIdx="0" presStyleCnt="3"/>
      <dgm:spPr/>
    </dgm:pt>
    <dgm:pt modelId="{19150877-D607-4BB3-A109-07F1C1076148}" type="pres">
      <dgm:prSet presAssocID="{468F1B1E-477C-4B20-B3EB-DE59EA5B5D6D}" presName="root2" presStyleCnt="0"/>
      <dgm:spPr/>
    </dgm:pt>
    <dgm:pt modelId="{C7456A5D-DEBE-4AEA-97D2-ACD8D9BF0761}" type="pres">
      <dgm:prSet presAssocID="{468F1B1E-477C-4B20-B3EB-DE59EA5B5D6D}" presName="LevelTwoTextNode" presStyleLbl="node2" presStyleIdx="0" presStyleCnt="3" custLinFactY="12433" custLinFactNeighborX="712" custLinFactNeighborY="100000">
        <dgm:presLayoutVars>
          <dgm:chPref val="3"/>
        </dgm:presLayoutVars>
      </dgm:prSet>
      <dgm:spPr/>
    </dgm:pt>
    <dgm:pt modelId="{FBCFBBC7-843D-439C-A43E-10567E3D0637}" type="pres">
      <dgm:prSet presAssocID="{468F1B1E-477C-4B20-B3EB-DE59EA5B5D6D}" presName="level3hierChild" presStyleCnt="0"/>
      <dgm:spPr/>
    </dgm:pt>
    <dgm:pt modelId="{35892F94-D1C7-4E3C-B248-65848BF47760}" type="pres">
      <dgm:prSet presAssocID="{3BE662DE-F164-4484-92F5-613B8B8F0A85}" presName="conn2-1" presStyleLbl="parChTrans1D2" presStyleIdx="1" presStyleCnt="3"/>
      <dgm:spPr/>
    </dgm:pt>
    <dgm:pt modelId="{89381C1E-5251-44CC-A713-24540A0FC9AA}" type="pres">
      <dgm:prSet presAssocID="{3BE662DE-F164-4484-92F5-613B8B8F0A85}" presName="connTx" presStyleLbl="parChTrans1D2" presStyleIdx="1" presStyleCnt="3"/>
      <dgm:spPr/>
    </dgm:pt>
    <dgm:pt modelId="{5734CCF5-D51D-4089-822F-EF54781A00C6}" type="pres">
      <dgm:prSet presAssocID="{5D1FA1FD-B16E-4666-BC84-434CE814A4C6}" presName="root2" presStyleCnt="0"/>
      <dgm:spPr/>
    </dgm:pt>
    <dgm:pt modelId="{E47A620D-3420-4ABE-94D1-BDCBA65C20B3}" type="pres">
      <dgm:prSet presAssocID="{5D1FA1FD-B16E-4666-BC84-434CE814A4C6}" presName="LevelTwoTextNode" presStyleLbl="node2" presStyleIdx="1" presStyleCnt="3" custLinFactY="-50432" custLinFactNeighborX="4232" custLinFactNeighborY="-100000">
        <dgm:presLayoutVars>
          <dgm:chPref val="3"/>
        </dgm:presLayoutVars>
      </dgm:prSet>
      <dgm:spPr/>
    </dgm:pt>
    <dgm:pt modelId="{843606BC-FC41-43EF-B118-3A91309B20EF}" type="pres">
      <dgm:prSet presAssocID="{5D1FA1FD-B16E-4666-BC84-434CE814A4C6}" presName="level3hierChild" presStyleCnt="0"/>
      <dgm:spPr/>
    </dgm:pt>
    <dgm:pt modelId="{861F7150-B848-415B-B793-9B9423892768}" type="pres">
      <dgm:prSet presAssocID="{7AE40E5C-E4EC-43D4-A539-114F4563C4A6}" presName="conn2-1" presStyleLbl="parChTrans1D3" presStyleIdx="0" presStyleCnt="2"/>
      <dgm:spPr/>
    </dgm:pt>
    <dgm:pt modelId="{04E2A6A9-C8B2-4E7D-B3FC-68EB4A18240F}" type="pres">
      <dgm:prSet presAssocID="{7AE40E5C-E4EC-43D4-A539-114F4563C4A6}" presName="connTx" presStyleLbl="parChTrans1D3" presStyleIdx="0" presStyleCnt="2"/>
      <dgm:spPr/>
    </dgm:pt>
    <dgm:pt modelId="{5C7864CC-C17E-435A-907B-0B670CD9B41D}" type="pres">
      <dgm:prSet presAssocID="{213DE989-24EB-4A0C-A6ED-C49045A1B188}" presName="root2" presStyleCnt="0"/>
      <dgm:spPr/>
    </dgm:pt>
    <dgm:pt modelId="{AF17B6C8-3558-4A79-800F-89C24C76C5B6}" type="pres">
      <dgm:prSet presAssocID="{213DE989-24EB-4A0C-A6ED-C49045A1B188}" presName="LevelTwoTextNode" presStyleLbl="node3" presStyleIdx="0" presStyleCnt="2" custLinFactY="-14055" custLinFactNeighborX="-5506" custLinFactNeighborY="-100000">
        <dgm:presLayoutVars>
          <dgm:chPref val="3"/>
        </dgm:presLayoutVars>
      </dgm:prSet>
      <dgm:spPr/>
    </dgm:pt>
    <dgm:pt modelId="{C9538768-B303-4F14-A61D-13417C677C7E}" type="pres">
      <dgm:prSet presAssocID="{213DE989-24EB-4A0C-A6ED-C49045A1B188}" presName="level3hierChild" presStyleCnt="0"/>
      <dgm:spPr/>
    </dgm:pt>
    <dgm:pt modelId="{49DFB937-6782-4E2F-93CA-DA32017836FC}" type="pres">
      <dgm:prSet presAssocID="{14E12FE1-B443-4D84-A525-0886FBFBD0CB}" presName="conn2-1" presStyleLbl="parChTrans1D3" presStyleIdx="1" presStyleCnt="2"/>
      <dgm:spPr/>
    </dgm:pt>
    <dgm:pt modelId="{5808EBF2-B3C7-4C39-B697-09E1C680F59A}" type="pres">
      <dgm:prSet presAssocID="{14E12FE1-B443-4D84-A525-0886FBFBD0CB}" presName="connTx" presStyleLbl="parChTrans1D3" presStyleIdx="1" presStyleCnt="2"/>
      <dgm:spPr/>
    </dgm:pt>
    <dgm:pt modelId="{4868529B-A67B-42F7-BA20-3AD20A8CB14D}" type="pres">
      <dgm:prSet presAssocID="{1D2E04A8-4355-4ADA-8BB4-A5864B18888C}" presName="root2" presStyleCnt="0"/>
      <dgm:spPr/>
    </dgm:pt>
    <dgm:pt modelId="{E38CD517-8B45-4B1E-B6C3-F28E66F60F8B}" type="pres">
      <dgm:prSet presAssocID="{1D2E04A8-4355-4ADA-8BB4-A5864B18888C}" presName="LevelTwoTextNode" presStyleLbl="node3" presStyleIdx="1" presStyleCnt="2" custLinFactNeighborX="-6158" custLinFactNeighborY="-51582">
        <dgm:presLayoutVars>
          <dgm:chPref val="3"/>
        </dgm:presLayoutVars>
      </dgm:prSet>
      <dgm:spPr/>
    </dgm:pt>
    <dgm:pt modelId="{D2F6EFB0-0631-4333-85DB-43F133BA6E3D}" type="pres">
      <dgm:prSet presAssocID="{1D2E04A8-4355-4ADA-8BB4-A5864B18888C}" presName="level3hierChild" presStyleCnt="0"/>
      <dgm:spPr/>
    </dgm:pt>
    <dgm:pt modelId="{A551BFEF-368C-4044-8ECC-3D5BF4DF401D}" type="pres">
      <dgm:prSet presAssocID="{BFECC8DB-CCEA-4CCF-82BF-E02E377D5155}" presName="conn2-1" presStyleLbl="parChTrans1D2" presStyleIdx="2" presStyleCnt="3"/>
      <dgm:spPr/>
    </dgm:pt>
    <dgm:pt modelId="{20C625EE-F0BA-4EBD-92DC-43F0EE440A02}" type="pres">
      <dgm:prSet presAssocID="{BFECC8DB-CCEA-4CCF-82BF-E02E377D5155}" presName="connTx" presStyleLbl="parChTrans1D2" presStyleIdx="2" presStyleCnt="3"/>
      <dgm:spPr/>
    </dgm:pt>
    <dgm:pt modelId="{E677FEE3-8048-419B-AA54-EAFEFC120CAA}" type="pres">
      <dgm:prSet presAssocID="{885BEEE4-03FC-465C-B61A-8199E3086D8A}" presName="root2" presStyleCnt="0"/>
      <dgm:spPr/>
    </dgm:pt>
    <dgm:pt modelId="{3E301ADD-6322-4549-9806-177F7A2D1078}" type="pres">
      <dgm:prSet presAssocID="{885BEEE4-03FC-465C-B61A-8199E3086D8A}" presName="LevelTwoTextNode" presStyleLbl="node2" presStyleIdx="2" presStyleCnt="3" custLinFactNeighborX="712" custLinFactNeighborY="16215">
        <dgm:presLayoutVars>
          <dgm:chPref val="3"/>
        </dgm:presLayoutVars>
      </dgm:prSet>
      <dgm:spPr/>
    </dgm:pt>
    <dgm:pt modelId="{5B5EF24F-E4EB-4B89-AAD1-1BDBEA4CB22F}" type="pres">
      <dgm:prSet presAssocID="{885BEEE4-03FC-465C-B61A-8199E3086D8A}" presName="level3hierChild" presStyleCnt="0"/>
      <dgm:spPr/>
    </dgm:pt>
  </dgm:ptLst>
  <dgm:cxnLst>
    <dgm:cxn modelId="{8F96CC08-815E-437C-B62E-99807F6EB370}" type="presOf" srcId="{3018E17C-14F8-48F6-8543-3F8479F874DE}" destId="{674C3853-4848-4CBF-AF30-1F90E8416467}" srcOrd="0" destOrd="0" presId="urn:microsoft.com/office/officeart/2005/8/layout/hierarchy2"/>
    <dgm:cxn modelId="{3B87AF09-BA7C-4628-BCEA-66470D273540}" type="presOf" srcId="{213DE989-24EB-4A0C-A6ED-C49045A1B188}" destId="{AF17B6C8-3558-4A79-800F-89C24C76C5B6}" srcOrd="0" destOrd="0" presId="urn:microsoft.com/office/officeart/2005/8/layout/hierarchy2"/>
    <dgm:cxn modelId="{47AEE30A-3CBD-40B8-81BA-C7DC03663E82}" type="presOf" srcId="{14E12FE1-B443-4D84-A525-0886FBFBD0CB}" destId="{5808EBF2-B3C7-4C39-B697-09E1C680F59A}" srcOrd="1" destOrd="0" presId="urn:microsoft.com/office/officeart/2005/8/layout/hierarchy2"/>
    <dgm:cxn modelId="{7EA16111-9478-42E8-BEDE-C4B2B8133C4F}" type="presOf" srcId="{7AE40E5C-E4EC-43D4-A539-114F4563C4A6}" destId="{861F7150-B848-415B-B793-9B9423892768}" srcOrd="0" destOrd="0" presId="urn:microsoft.com/office/officeart/2005/8/layout/hierarchy2"/>
    <dgm:cxn modelId="{C4A4A314-4E00-4E02-B3DF-925784C3CC9D}" srcId="{7E59F95C-C75A-445B-BCF0-9BE0ED77914E}" destId="{3018E17C-14F8-48F6-8543-3F8479F874DE}" srcOrd="0" destOrd="0" parTransId="{6BE67DD8-4BA7-4A42-AD5C-E7CEDAB28BB9}" sibTransId="{BBADC4E5-9EAC-429C-9734-9D27761C0520}"/>
    <dgm:cxn modelId="{C2A4D85B-AF75-493B-A169-6D61279B3A90}" type="presOf" srcId="{7E59F95C-C75A-445B-BCF0-9BE0ED77914E}" destId="{69D6384C-D694-4F27-934F-7C22AAB017AC}" srcOrd="0" destOrd="0" presId="urn:microsoft.com/office/officeart/2005/8/layout/hierarchy2"/>
    <dgm:cxn modelId="{0782B45F-D1C3-4CCC-9809-628F93BEA79D}" type="presOf" srcId="{1D2E04A8-4355-4ADA-8BB4-A5864B18888C}" destId="{E38CD517-8B45-4B1E-B6C3-F28E66F60F8B}" srcOrd="0" destOrd="0" presId="urn:microsoft.com/office/officeart/2005/8/layout/hierarchy2"/>
    <dgm:cxn modelId="{E2436365-CE1E-4DA8-AC8C-B639A638C555}" type="presOf" srcId="{885BEEE4-03FC-465C-B61A-8199E3086D8A}" destId="{3E301ADD-6322-4549-9806-177F7A2D1078}" srcOrd="0" destOrd="0" presId="urn:microsoft.com/office/officeart/2005/8/layout/hierarchy2"/>
    <dgm:cxn modelId="{4C8F8046-D203-4176-9619-6EB2C44F3907}" type="presOf" srcId="{C8109281-D8DF-415C-BC05-FE7CC42B9BDD}" destId="{D31C4968-2F90-41A0-9F4C-077D3D6BD7A1}" srcOrd="0" destOrd="0" presId="urn:microsoft.com/office/officeart/2005/8/layout/hierarchy2"/>
    <dgm:cxn modelId="{3467EC67-37B1-4671-A5E1-35BACA6EC848}" type="presOf" srcId="{3BE662DE-F164-4484-92F5-613B8B8F0A85}" destId="{89381C1E-5251-44CC-A713-24540A0FC9AA}" srcOrd="1" destOrd="0" presId="urn:microsoft.com/office/officeart/2005/8/layout/hierarchy2"/>
    <dgm:cxn modelId="{538F5779-7B23-4A8B-AD7B-B36C7B88622C}" srcId="{5D1FA1FD-B16E-4666-BC84-434CE814A4C6}" destId="{213DE989-24EB-4A0C-A6ED-C49045A1B188}" srcOrd="0" destOrd="0" parTransId="{7AE40E5C-E4EC-43D4-A539-114F4563C4A6}" sibTransId="{93D49A07-ED6E-442E-A126-B3A8394B1643}"/>
    <dgm:cxn modelId="{49FBA27C-90EA-4678-B88A-16BAA7224A63}" type="presOf" srcId="{468F1B1E-477C-4B20-B3EB-DE59EA5B5D6D}" destId="{C7456A5D-DEBE-4AEA-97D2-ACD8D9BF0761}" srcOrd="0" destOrd="0" presId="urn:microsoft.com/office/officeart/2005/8/layout/hierarchy2"/>
    <dgm:cxn modelId="{9EC0DE8E-8B2C-4FA8-9FFC-0F10DC8C7E8C}" type="presOf" srcId="{BFECC8DB-CCEA-4CCF-82BF-E02E377D5155}" destId="{20C625EE-F0BA-4EBD-92DC-43F0EE440A02}" srcOrd="1" destOrd="0" presId="urn:microsoft.com/office/officeart/2005/8/layout/hierarchy2"/>
    <dgm:cxn modelId="{E444A591-3B2B-4146-8D97-4429AC51503B}" type="presOf" srcId="{BFECC8DB-CCEA-4CCF-82BF-E02E377D5155}" destId="{A551BFEF-368C-4044-8ECC-3D5BF4DF401D}" srcOrd="0" destOrd="0" presId="urn:microsoft.com/office/officeart/2005/8/layout/hierarchy2"/>
    <dgm:cxn modelId="{A920A29C-4BD7-43C4-B6DE-BA68FF936698}" srcId="{3018E17C-14F8-48F6-8543-3F8479F874DE}" destId="{885BEEE4-03FC-465C-B61A-8199E3086D8A}" srcOrd="2" destOrd="0" parTransId="{BFECC8DB-CCEA-4CCF-82BF-E02E377D5155}" sibTransId="{BD243F15-3BCF-4701-AB59-1B8C2C88EFBF}"/>
    <dgm:cxn modelId="{990607C4-6488-4130-9D59-EA239DE54846}" type="presOf" srcId="{3BE662DE-F164-4484-92F5-613B8B8F0A85}" destId="{35892F94-D1C7-4E3C-B248-65848BF47760}" srcOrd="0" destOrd="0" presId="urn:microsoft.com/office/officeart/2005/8/layout/hierarchy2"/>
    <dgm:cxn modelId="{ECA85DCA-B48F-4A9F-85B6-257325254434}" type="presOf" srcId="{5D1FA1FD-B16E-4666-BC84-434CE814A4C6}" destId="{E47A620D-3420-4ABE-94D1-BDCBA65C20B3}" srcOrd="0" destOrd="0" presId="urn:microsoft.com/office/officeart/2005/8/layout/hierarchy2"/>
    <dgm:cxn modelId="{AD35EFCF-802C-4BF0-BF7A-15846718E87B}" srcId="{3018E17C-14F8-48F6-8543-3F8479F874DE}" destId="{5D1FA1FD-B16E-4666-BC84-434CE814A4C6}" srcOrd="1" destOrd="0" parTransId="{3BE662DE-F164-4484-92F5-613B8B8F0A85}" sibTransId="{016E471F-2F4F-4A68-A5A3-B8629207FF05}"/>
    <dgm:cxn modelId="{749BBFD2-D9FE-4702-B0AB-9D77EF73DA85}" type="presOf" srcId="{C8109281-D8DF-415C-BC05-FE7CC42B9BDD}" destId="{8D50F777-E77C-4DC7-8AE9-C22597668403}" srcOrd="1" destOrd="0" presId="urn:microsoft.com/office/officeart/2005/8/layout/hierarchy2"/>
    <dgm:cxn modelId="{86BA45DD-1AED-4876-85C9-80B88F308892}" type="presOf" srcId="{7AE40E5C-E4EC-43D4-A539-114F4563C4A6}" destId="{04E2A6A9-C8B2-4E7D-B3FC-68EB4A18240F}" srcOrd="1" destOrd="0" presId="urn:microsoft.com/office/officeart/2005/8/layout/hierarchy2"/>
    <dgm:cxn modelId="{9F02D7E7-9F29-4A2A-B88B-2743CF38C8EF}" type="presOf" srcId="{14E12FE1-B443-4D84-A525-0886FBFBD0CB}" destId="{49DFB937-6782-4E2F-93CA-DA32017836FC}" srcOrd="0" destOrd="0" presId="urn:microsoft.com/office/officeart/2005/8/layout/hierarchy2"/>
    <dgm:cxn modelId="{D3984FF9-CE3B-4A6C-B9CE-54AC72202125}" srcId="{3018E17C-14F8-48F6-8543-3F8479F874DE}" destId="{468F1B1E-477C-4B20-B3EB-DE59EA5B5D6D}" srcOrd="0" destOrd="0" parTransId="{C8109281-D8DF-415C-BC05-FE7CC42B9BDD}" sibTransId="{E189CEBC-6BAD-465F-ACE6-11379C56CAC3}"/>
    <dgm:cxn modelId="{11EAAFFC-EDE1-4A60-8CDF-73176B1C5F53}" srcId="{5D1FA1FD-B16E-4666-BC84-434CE814A4C6}" destId="{1D2E04A8-4355-4ADA-8BB4-A5864B18888C}" srcOrd="1" destOrd="0" parTransId="{14E12FE1-B443-4D84-A525-0886FBFBD0CB}" sibTransId="{16FFC1B5-B144-4187-B7D1-57C561DB0508}"/>
    <dgm:cxn modelId="{4E2B5CD5-43CD-448A-947B-9CB872A0046A}" type="presParOf" srcId="{69D6384C-D694-4F27-934F-7C22AAB017AC}" destId="{9FD62842-3019-4EDA-A09F-9A301EFD2799}" srcOrd="0" destOrd="0" presId="urn:microsoft.com/office/officeart/2005/8/layout/hierarchy2"/>
    <dgm:cxn modelId="{5B5F56F1-A72E-4318-90D8-5EB254D9D055}" type="presParOf" srcId="{9FD62842-3019-4EDA-A09F-9A301EFD2799}" destId="{674C3853-4848-4CBF-AF30-1F90E8416467}" srcOrd="0" destOrd="0" presId="urn:microsoft.com/office/officeart/2005/8/layout/hierarchy2"/>
    <dgm:cxn modelId="{9F25E0AA-3D31-4F74-864A-4D30FD1E6354}" type="presParOf" srcId="{9FD62842-3019-4EDA-A09F-9A301EFD2799}" destId="{13F14C26-A145-4CCC-85BB-3C3E70A8BFFC}" srcOrd="1" destOrd="0" presId="urn:microsoft.com/office/officeart/2005/8/layout/hierarchy2"/>
    <dgm:cxn modelId="{C5CA1C08-25C8-40FD-97D2-624ED76C1611}" type="presParOf" srcId="{13F14C26-A145-4CCC-85BB-3C3E70A8BFFC}" destId="{D31C4968-2F90-41A0-9F4C-077D3D6BD7A1}" srcOrd="0" destOrd="0" presId="urn:microsoft.com/office/officeart/2005/8/layout/hierarchy2"/>
    <dgm:cxn modelId="{670F4A70-2BC6-4680-A715-50EDCF57D957}" type="presParOf" srcId="{D31C4968-2F90-41A0-9F4C-077D3D6BD7A1}" destId="{8D50F777-E77C-4DC7-8AE9-C22597668403}" srcOrd="0" destOrd="0" presId="urn:microsoft.com/office/officeart/2005/8/layout/hierarchy2"/>
    <dgm:cxn modelId="{0670487A-4EBE-4335-B061-D5586CE9F2B5}" type="presParOf" srcId="{13F14C26-A145-4CCC-85BB-3C3E70A8BFFC}" destId="{19150877-D607-4BB3-A109-07F1C1076148}" srcOrd="1" destOrd="0" presId="urn:microsoft.com/office/officeart/2005/8/layout/hierarchy2"/>
    <dgm:cxn modelId="{3A3F262C-3701-4F3F-9587-AF027DCA15EC}" type="presParOf" srcId="{19150877-D607-4BB3-A109-07F1C1076148}" destId="{C7456A5D-DEBE-4AEA-97D2-ACD8D9BF0761}" srcOrd="0" destOrd="0" presId="urn:microsoft.com/office/officeart/2005/8/layout/hierarchy2"/>
    <dgm:cxn modelId="{AB4F4FBB-903A-45AB-B44F-74F906FFE3EF}" type="presParOf" srcId="{19150877-D607-4BB3-A109-07F1C1076148}" destId="{FBCFBBC7-843D-439C-A43E-10567E3D0637}" srcOrd="1" destOrd="0" presId="urn:microsoft.com/office/officeart/2005/8/layout/hierarchy2"/>
    <dgm:cxn modelId="{3F80A526-B43A-4E84-9CA0-D9728CBE3709}" type="presParOf" srcId="{13F14C26-A145-4CCC-85BB-3C3E70A8BFFC}" destId="{35892F94-D1C7-4E3C-B248-65848BF47760}" srcOrd="2" destOrd="0" presId="urn:microsoft.com/office/officeart/2005/8/layout/hierarchy2"/>
    <dgm:cxn modelId="{4A435810-E80C-42B3-91C4-1C50E730ACBF}" type="presParOf" srcId="{35892F94-D1C7-4E3C-B248-65848BF47760}" destId="{89381C1E-5251-44CC-A713-24540A0FC9AA}" srcOrd="0" destOrd="0" presId="urn:microsoft.com/office/officeart/2005/8/layout/hierarchy2"/>
    <dgm:cxn modelId="{29F31843-C13F-451F-B0FA-E1CFCB839594}" type="presParOf" srcId="{13F14C26-A145-4CCC-85BB-3C3E70A8BFFC}" destId="{5734CCF5-D51D-4089-822F-EF54781A00C6}" srcOrd="3" destOrd="0" presId="urn:microsoft.com/office/officeart/2005/8/layout/hierarchy2"/>
    <dgm:cxn modelId="{17556840-11F1-4C94-B309-50781DEA36D7}" type="presParOf" srcId="{5734CCF5-D51D-4089-822F-EF54781A00C6}" destId="{E47A620D-3420-4ABE-94D1-BDCBA65C20B3}" srcOrd="0" destOrd="0" presId="urn:microsoft.com/office/officeart/2005/8/layout/hierarchy2"/>
    <dgm:cxn modelId="{89C98E3F-3FA8-4AB3-8EDB-19AFA6A175B9}" type="presParOf" srcId="{5734CCF5-D51D-4089-822F-EF54781A00C6}" destId="{843606BC-FC41-43EF-B118-3A91309B20EF}" srcOrd="1" destOrd="0" presId="urn:microsoft.com/office/officeart/2005/8/layout/hierarchy2"/>
    <dgm:cxn modelId="{3B084D6F-38F7-4C48-A63E-97C982D8E289}" type="presParOf" srcId="{843606BC-FC41-43EF-B118-3A91309B20EF}" destId="{861F7150-B848-415B-B793-9B9423892768}" srcOrd="0" destOrd="0" presId="urn:microsoft.com/office/officeart/2005/8/layout/hierarchy2"/>
    <dgm:cxn modelId="{0D46EECB-4BAD-48FE-93CB-55E5F2B901B8}" type="presParOf" srcId="{861F7150-B848-415B-B793-9B9423892768}" destId="{04E2A6A9-C8B2-4E7D-B3FC-68EB4A18240F}" srcOrd="0" destOrd="0" presId="urn:microsoft.com/office/officeart/2005/8/layout/hierarchy2"/>
    <dgm:cxn modelId="{CFF64DAC-EBF6-4192-82AD-DBBA24BAF30C}" type="presParOf" srcId="{843606BC-FC41-43EF-B118-3A91309B20EF}" destId="{5C7864CC-C17E-435A-907B-0B670CD9B41D}" srcOrd="1" destOrd="0" presId="urn:microsoft.com/office/officeart/2005/8/layout/hierarchy2"/>
    <dgm:cxn modelId="{1A771ECF-229F-47B8-94EA-584CCD90D64F}" type="presParOf" srcId="{5C7864CC-C17E-435A-907B-0B670CD9B41D}" destId="{AF17B6C8-3558-4A79-800F-89C24C76C5B6}" srcOrd="0" destOrd="0" presId="urn:microsoft.com/office/officeart/2005/8/layout/hierarchy2"/>
    <dgm:cxn modelId="{85A08518-12AD-4F8F-BD6C-AE8D00A6C593}" type="presParOf" srcId="{5C7864CC-C17E-435A-907B-0B670CD9B41D}" destId="{C9538768-B303-4F14-A61D-13417C677C7E}" srcOrd="1" destOrd="0" presId="urn:microsoft.com/office/officeart/2005/8/layout/hierarchy2"/>
    <dgm:cxn modelId="{F4D2573D-9B16-446B-B79E-B2F32F37CC75}" type="presParOf" srcId="{843606BC-FC41-43EF-B118-3A91309B20EF}" destId="{49DFB937-6782-4E2F-93CA-DA32017836FC}" srcOrd="2" destOrd="0" presId="urn:microsoft.com/office/officeart/2005/8/layout/hierarchy2"/>
    <dgm:cxn modelId="{32E2356A-F2F4-468F-BBFF-EAAF76AB5D59}" type="presParOf" srcId="{49DFB937-6782-4E2F-93CA-DA32017836FC}" destId="{5808EBF2-B3C7-4C39-B697-09E1C680F59A}" srcOrd="0" destOrd="0" presId="urn:microsoft.com/office/officeart/2005/8/layout/hierarchy2"/>
    <dgm:cxn modelId="{A612A43D-8D7E-4E07-AEBF-76298EEC7719}" type="presParOf" srcId="{843606BC-FC41-43EF-B118-3A91309B20EF}" destId="{4868529B-A67B-42F7-BA20-3AD20A8CB14D}" srcOrd="3" destOrd="0" presId="urn:microsoft.com/office/officeart/2005/8/layout/hierarchy2"/>
    <dgm:cxn modelId="{16BCE793-F77D-47CC-BCBF-6E1D8885F8B2}" type="presParOf" srcId="{4868529B-A67B-42F7-BA20-3AD20A8CB14D}" destId="{E38CD517-8B45-4B1E-B6C3-F28E66F60F8B}" srcOrd="0" destOrd="0" presId="urn:microsoft.com/office/officeart/2005/8/layout/hierarchy2"/>
    <dgm:cxn modelId="{0E50DC2C-715D-4EB4-889E-C649189DC50F}" type="presParOf" srcId="{4868529B-A67B-42F7-BA20-3AD20A8CB14D}" destId="{D2F6EFB0-0631-4333-85DB-43F133BA6E3D}" srcOrd="1" destOrd="0" presId="urn:microsoft.com/office/officeart/2005/8/layout/hierarchy2"/>
    <dgm:cxn modelId="{EF7CC6AC-68F5-47C6-888E-BD917F54017B}" type="presParOf" srcId="{13F14C26-A145-4CCC-85BB-3C3E70A8BFFC}" destId="{A551BFEF-368C-4044-8ECC-3D5BF4DF401D}" srcOrd="4" destOrd="0" presId="urn:microsoft.com/office/officeart/2005/8/layout/hierarchy2"/>
    <dgm:cxn modelId="{50081474-A4C4-407A-8949-B8299AA2BC92}" type="presParOf" srcId="{A551BFEF-368C-4044-8ECC-3D5BF4DF401D}" destId="{20C625EE-F0BA-4EBD-92DC-43F0EE440A02}" srcOrd="0" destOrd="0" presId="urn:microsoft.com/office/officeart/2005/8/layout/hierarchy2"/>
    <dgm:cxn modelId="{17EA7AFF-B031-4459-BEE5-6CA4BFAB5F70}" type="presParOf" srcId="{13F14C26-A145-4CCC-85BB-3C3E70A8BFFC}" destId="{E677FEE3-8048-419B-AA54-EAFEFC120CAA}" srcOrd="5" destOrd="0" presId="urn:microsoft.com/office/officeart/2005/8/layout/hierarchy2"/>
    <dgm:cxn modelId="{EC7DAD88-308A-4E76-9C7B-593F1591137C}" type="presParOf" srcId="{E677FEE3-8048-419B-AA54-EAFEFC120CAA}" destId="{3E301ADD-6322-4549-9806-177F7A2D1078}" srcOrd="0" destOrd="0" presId="urn:microsoft.com/office/officeart/2005/8/layout/hierarchy2"/>
    <dgm:cxn modelId="{746C3C15-F893-4B55-8F36-A96C0B5F8560}" type="presParOf" srcId="{E677FEE3-8048-419B-AA54-EAFEFC120CAA}" destId="{5B5EF24F-E4EB-4B89-AAD1-1BDBEA4CB22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2D3D5-D249-420D-A0B7-D5BBBE00A978}">
      <dsp:nvSpPr>
        <dsp:cNvPr id="0" name=""/>
        <dsp:cNvSpPr/>
      </dsp:nvSpPr>
      <dsp:spPr>
        <a:xfrm>
          <a:off x="5257800" y="1133479"/>
          <a:ext cx="2741411" cy="47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891"/>
              </a:lnTo>
              <a:lnTo>
                <a:pt x="2741411" y="237891"/>
              </a:lnTo>
              <a:lnTo>
                <a:pt x="2741411" y="47578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4490F-0476-4D39-A985-05F0EBDFB14D}">
      <dsp:nvSpPr>
        <dsp:cNvPr id="0" name=""/>
        <dsp:cNvSpPr/>
      </dsp:nvSpPr>
      <dsp:spPr>
        <a:xfrm>
          <a:off x="4351548" y="2742076"/>
          <a:ext cx="339844" cy="1042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189"/>
              </a:lnTo>
              <a:lnTo>
                <a:pt x="339844" y="104218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63286-4A4B-4618-BA1C-8E409CE2FB5F}">
      <dsp:nvSpPr>
        <dsp:cNvPr id="0" name=""/>
        <dsp:cNvSpPr/>
      </dsp:nvSpPr>
      <dsp:spPr>
        <a:xfrm>
          <a:off x="5212080" y="1133479"/>
          <a:ext cx="91440" cy="47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78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1FA31-5EC0-46C9-BBF7-E12E45AC055A}">
      <dsp:nvSpPr>
        <dsp:cNvPr id="0" name=""/>
        <dsp:cNvSpPr/>
      </dsp:nvSpPr>
      <dsp:spPr>
        <a:xfrm>
          <a:off x="1610137" y="2742076"/>
          <a:ext cx="339844" cy="1042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189"/>
              </a:lnTo>
              <a:lnTo>
                <a:pt x="339844" y="104218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7D400-C6AC-4E0F-9792-F352E1329F2C}">
      <dsp:nvSpPr>
        <dsp:cNvPr id="0" name=""/>
        <dsp:cNvSpPr/>
      </dsp:nvSpPr>
      <dsp:spPr>
        <a:xfrm>
          <a:off x="2516388" y="1133479"/>
          <a:ext cx="2741411" cy="475782"/>
        </a:xfrm>
        <a:custGeom>
          <a:avLst/>
          <a:gdLst/>
          <a:ahLst/>
          <a:cxnLst/>
          <a:rect l="0" t="0" r="0" b="0"/>
          <a:pathLst>
            <a:path>
              <a:moveTo>
                <a:pt x="2741411" y="0"/>
              </a:moveTo>
              <a:lnTo>
                <a:pt x="2741411" y="237891"/>
              </a:lnTo>
              <a:lnTo>
                <a:pt x="0" y="237891"/>
              </a:lnTo>
              <a:lnTo>
                <a:pt x="0" y="47578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58C20-F6F1-4586-87E2-60DAF836C781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Kraftwerksgruppe Glockner-Kaprun</a:t>
          </a:r>
          <a:endParaRPr lang="de-DE" sz="1700" kern="1200" dirty="0"/>
        </a:p>
      </dsp:txBody>
      <dsp:txXfrm>
        <a:off x="4124985" y="665"/>
        <a:ext cx="2265629" cy="1132814"/>
      </dsp:txXfrm>
    </dsp:sp>
    <dsp:sp modelId="{3187EE24-09BA-46F4-B07B-72179C5F7C3E}">
      <dsp:nvSpPr>
        <dsp:cNvPr id="0" name=""/>
        <dsp:cNvSpPr/>
      </dsp:nvSpPr>
      <dsp:spPr>
        <a:xfrm>
          <a:off x="1383574" y="1609261"/>
          <a:ext cx="2265629" cy="11328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Wasserfallboden-Stausee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(Salzburg)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81 Mill. km³</a:t>
          </a:r>
          <a:endParaRPr lang="de-DE" sz="1700" kern="1200" dirty="0"/>
        </a:p>
      </dsp:txBody>
      <dsp:txXfrm>
        <a:off x="1383574" y="1609261"/>
        <a:ext cx="2265629" cy="1132814"/>
      </dsp:txXfrm>
    </dsp:sp>
    <dsp:sp modelId="{3C687E85-7ECD-415A-94BB-CA5B533663D3}">
      <dsp:nvSpPr>
        <dsp:cNvPr id="0" name=""/>
        <dsp:cNvSpPr/>
      </dsp:nvSpPr>
      <dsp:spPr>
        <a:xfrm>
          <a:off x="1949981" y="3217858"/>
          <a:ext cx="2265629" cy="11328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 err="1"/>
            <a:t>Limbergsperre</a:t>
          </a:r>
          <a:endParaRPr lang="de-AT" sz="1700" kern="1200" dirty="0"/>
        </a:p>
      </dsp:txBody>
      <dsp:txXfrm>
        <a:off x="1949981" y="3217858"/>
        <a:ext cx="2265629" cy="1132814"/>
      </dsp:txXfrm>
    </dsp:sp>
    <dsp:sp modelId="{9EB619C9-5E76-4F24-915D-372DBDB09997}">
      <dsp:nvSpPr>
        <dsp:cNvPr id="0" name=""/>
        <dsp:cNvSpPr/>
      </dsp:nvSpPr>
      <dsp:spPr>
        <a:xfrm>
          <a:off x="4124985" y="1609261"/>
          <a:ext cx="2265629" cy="11328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Moserboden-Stausee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(Salzburg)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85 Mill. km³</a:t>
          </a:r>
          <a:endParaRPr lang="de-DE" sz="1700" kern="1200" dirty="0"/>
        </a:p>
      </dsp:txBody>
      <dsp:txXfrm>
        <a:off x="4124985" y="1609261"/>
        <a:ext cx="2265629" cy="1132814"/>
      </dsp:txXfrm>
    </dsp:sp>
    <dsp:sp modelId="{27A9F6FF-4EDA-4A2E-B9FD-73727D454603}">
      <dsp:nvSpPr>
        <dsp:cNvPr id="0" name=""/>
        <dsp:cNvSpPr/>
      </dsp:nvSpPr>
      <dsp:spPr>
        <a:xfrm>
          <a:off x="4691392" y="3217858"/>
          <a:ext cx="2265629" cy="11328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 err="1"/>
            <a:t>Moosersperre</a:t>
          </a:r>
          <a:endParaRPr lang="de-AT" sz="1700" kern="1200" dirty="0"/>
        </a:p>
      </dsp:txBody>
      <dsp:txXfrm>
        <a:off x="4691392" y="3217858"/>
        <a:ext cx="2265629" cy="1132814"/>
      </dsp:txXfrm>
    </dsp:sp>
    <dsp:sp modelId="{05313AD7-62D9-440D-8A86-AAB05C4F6441}">
      <dsp:nvSpPr>
        <dsp:cNvPr id="0" name=""/>
        <dsp:cNvSpPr/>
      </dsp:nvSpPr>
      <dsp:spPr>
        <a:xfrm>
          <a:off x="6866396" y="1609261"/>
          <a:ext cx="2265629" cy="11328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 err="1"/>
            <a:t>Margaritzen</a:t>
          </a:r>
          <a:r>
            <a:rPr lang="de-AT" sz="1700" kern="1200" dirty="0"/>
            <a:t>-Stausee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(Kärnten)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3,2 Mill. </a:t>
          </a:r>
          <a:r>
            <a:rPr lang="de-AT" sz="1700" kern="1200"/>
            <a:t>km³</a:t>
          </a:r>
          <a:endParaRPr lang="de-DE" sz="1700" kern="1200"/>
        </a:p>
      </dsp:txBody>
      <dsp:txXfrm>
        <a:off x="6866396" y="1609261"/>
        <a:ext cx="2265629" cy="1132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C3853-4848-4CBF-AF30-1F90E8416467}">
      <dsp:nvSpPr>
        <dsp:cNvPr id="0" name=""/>
        <dsp:cNvSpPr/>
      </dsp:nvSpPr>
      <dsp:spPr>
        <a:xfrm>
          <a:off x="6206" y="1508019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Kraftwerke</a:t>
          </a:r>
        </a:p>
      </dsp:txBody>
      <dsp:txXfrm>
        <a:off x="42551" y="1544364"/>
        <a:ext cx="2409149" cy="1168229"/>
      </dsp:txXfrm>
    </dsp:sp>
    <dsp:sp modelId="{D31C4968-2F90-41A0-9F4C-077D3D6BD7A1}">
      <dsp:nvSpPr>
        <dsp:cNvPr id="0" name=""/>
        <dsp:cNvSpPr/>
      </dsp:nvSpPr>
      <dsp:spPr>
        <a:xfrm rot="21491656">
          <a:off x="2487795" y="2086316"/>
          <a:ext cx="1010908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010908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2967977" y="2087279"/>
        <a:ext cx="50545" cy="50545"/>
      </dsp:txXfrm>
    </dsp:sp>
    <dsp:sp modelId="{C7456A5D-DEBE-4AEA-97D2-ACD8D9BF0761}">
      <dsp:nvSpPr>
        <dsp:cNvPr id="0" name=""/>
        <dsp:cNvSpPr/>
      </dsp:nvSpPr>
      <dsp:spPr>
        <a:xfrm>
          <a:off x="3498453" y="1476164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Hauptstufe</a:t>
          </a:r>
        </a:p>
      </dsp:txBody>
      <dsp:txXfrm>
        <a:off x="3534798" y="1512509"/>
        <a:ext cx="2409149" cy="1168229"/>
      </dsp:txXfrm>
    </dsp:sp>
    <dsp:sp modelId="{35892F94-D1C7-4E3C-B248-65848BF47760}">
      <dsp:nvSpPr>
        <dsp:cNvPr id="0" name=""/>
        <dsp:cNvSpPr/>
      </dsp:nvSpPr>
      <dsp:spPr>
        <a:xfrm rot="18363172">
          <a:off x="2104297" y="1348234"/>
          <a:ext cx="1865265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865265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600" kern="1200"/>
        </a:p>
      </dsp:txBody>
      <dsp:txXfrm>
        <a:off x="2990298" y="1327837"/>
        <a:ext cx="93263" cy="93263"/>
      </dsp:txXfrm>
    </dsp:sp>
    <dsp:sp modelId="{E47A620D-3420-4ABE-94D1-BDCBA65C20B3}">
      <dsp:nvSpPr>
        <dsp:cNvPr id="0" name=""/>
        <dsp:cNvSpPr/>
      </dsp:nvSpPr>
      <dsp:spPr>
        <a:xfrm>
          <a:off x="3585814" y="0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/>
            <a:t>Oberstufe</a:t>
          </a:r>
        </a:p>
      </dsp:txBody>
      <dsp:txXfrm>
        <a:off x="3622159" y="36345"/>
        <a:ext cx="2409149" cy="1168229"/>
      </dsp:txXfrm>
    </dsp:sp>
    <dsp:sp modelId="{861F7150-B848-415B-B793-9B9423892768}">
      <dsp:nvSpPr>
        <dsp:cNvPr id="0" name=""/>
        <dsp:cNvSpPr/>
      </dsp:nvSpPr>
      <dsp:spPr>
        <a:xfrm>
          <a:off x="6067653" y="594224"/>
          <a:ext cx="751054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751054" y="26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6424404" y="601683"/>
        <a:ext cx="37552" cy="37552"/>
      </dsp:txXfrm>
    </dsp:sp>
    <dsp:sp modelId="{AF17B6C8-3558-4A79-800F-89C24C76C5B6}">
      <dsp:nvSpPr>
        <dsp:cNvPr id="0" name=""/>
        <dsp:cNvSpPr/>
      </dsp:nvSpPr>
      <dsp:spPr>
        <a:xfrm>
          <a:off x="6818708" y="0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 err="1"/>
            <a:t>Limberg</a:t>
          </a:r>
          <a:r>
            <a:rPr lang="de-AT" sz="4100" kern="1200" dirty="0"/>
            <a:t> </a:t>
          </a:r>
        </a:p>
      </dsp:txBody>
      <dsp:txXfrm>
        <a:off x="6855053" y="36345"/>
        <a:ext cx="2409149" cy="1168229"/>
      </dsp:txXfrm>
    </dsp:sp>
    <dsp:sp modelId="{49DFB937-6782-4E2F-93CA-DA32017836FC}">
      <dsp:nvSpPr>
        <dsp:cNvPr id="0" name=""/>
        <dsp:cNvSpPr/>
      </dsp:nvSpPr>
      <dsp:spPr>
        <a:xfrm rot="3904596">
          <a:off x="5563160" y="1384952"/>
          <a:ext cx="1743858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743858" y="26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600" kern="1200"/>
        </a:p>
      </dsp:txBody>
      <dsp:txXfrm>
        <a:off x="6391493" y="1367591"/>
        <a:ext cx="87192" cy="87192"/>
      </dsp:txXfrm>
    </dsp:sp>
    <dsp:sp modelId="{E38CD517-8B45-4B1E-B6C3-F28E66F60F8B}">
      <dsp:nvSpPr>
        <dsp:cNvPr id="0" name=""/>
        <dsp:cNvSpPr/>
      </dsp:nvSpPr>
      <dsp:spPr>
        <a:xfrm>
          <a:off x="6802526" y="1581456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 err="1"/>
            <a:t>Limberg</a:t>
          </a:r>
          <a:r>
            <a:rPr lang="de-AT" sz="4100" kern="1200" dirty="0"/>
            <a:t> II</a:t>
          </a:r>
        </a:p>
      </dsp:txBody>
      <dsp:txXfrm>
        <a:off x="6838871" y="1617801"/>
        <a:ext cx="2409149" cy="1168229"/>
      </dsp:txXfrm>
    </dsp:sp>
    <dsp:sp modelId="{A551BFEF-368C-4044-8ECC-3D5BF4DF401D}">
      <dsp:nvSpPr>
        <dsp:cNvPr id="0" name=""/>
        <dsp:cNvSpPr/>
      </dsp:nvSpPr>
      <dsp:spPr>
        <a:xfrm rot="3370622">
          <a:off x="2085637" y="2856253"/>
          <a:ext cx="1815225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815225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600" kern="1200"/>
        </a:p>
      </dsp:txBody>
      <dsp:txXfrm>
        <a:off x="2947869" y="2837107"/>
        <a:ext cx="90761" cy="90761"/>
      </dsp:txXfrm>
    </dsp:sp>
    <dsp:sp modelId="{3E301ADD-6322-4549-9806-177F7A2D1078}">
      <dsp:nvSpPr>
        <dsp:cNvPr id="0" name=""/>
        <dsp:cNvSpPr/>
      </dsp:nvSpPr>
      <dsp:spPr>
        <a:xfrm>
          <a:off x="3498453" y="3016038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100" kern="1200" dirty="0" err="1"/>
            <a:t>Klammsee</a:t>
          </a:r>
          <a:endParaRPr lang="de-AT" sz="4100" kern="1200" dirty="0"/>
        </a:p>
      </dsp:txBody>
      <dsp:txXfrm>
        <a:off x="3534798" y="3052383"/>
        <a:ext cx="2409149" cy="1168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3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9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7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2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9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5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4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2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0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F1F4F-26A5-47CC-A70E-A0BC68A59BA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4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00000"/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01634" y="2564904"/>
            <a:ext cx="5829300" cy="857250"/>
          </a:xfrm>
        </p:spPr>
        <p:txBody>
          <a:bodyPr>
            <a:normAutofit fontScale="90000"/>
          </a:bodyPr>
          <a:lstStyle/>
          <a:p>
            <a:r>
              <a:rPr lang="de-AT" dirty="0"/>
              <a:t>Kraftwerke </a:t>
            </a:r>
            <a:br>
              <a:rPr lang="de-AT" dirty="0"/>
            </a:br>
            <a:r>
              <a:rPr lang="de-AT" dirty="0"/>
              <a:t>Glockner-Kaprun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7524" y="3753036"/>
            <a:ext cx="4800600" cy="1011564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14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Aus der Geschichte...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Erste Planungen noch in der Zeit der Ersten Republik</a:t>
            </a:r>
          </a:p>
          <a:p>
            <a:r>
              <a:rPr lang="de-AT" dirty="0"/>
              <a:t>Spatenstich 1939</a:t>
            </a:r>
          </a:p>
          <a:p>
            <a:r>
              <a:rPr lang="de-AT" dirty="0"/>
              <a:t>Eigentliche Bauzeit ab 1949 </a:t>
            </a:r>
          </a:p>
          <a:p>
            <a:r>
              <a:rPr lang="de-AT" dirty="0"/>
              <a:t>Eröffnung: 1955</a:t>
            </a:r>
          </a:p>
          <a:p>
            <a:endParaRPr lang="de-AT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B646A3D-5141-4ECC-8975-A359E5610EA1}"/>
              </a:ext>
            </a:extLst>
          </p:cNvPr>
          <p:cNvGrpSpPr/>
          <p:nvPr/>
        </p:nvGrpSpPr>
        <p:grpSpPr>
          <a:xfrm>
            <a:off x="6470981" y="3651319"/>
            <a:ext cx="5052262" cy="2551919"/>
            <a:chOff x="6470981" y="3651319"/>
            <a:chExt cx="5052262" cy="2551919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ACE83EF5-4FFB-4114-BB0B-3F96387307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0981" y="3651319"/>
              <a:ext cx="5052262" cy="2526131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346F30F0-B921-4235-B09D-2059892079A8}"/>
                </a:ext>
              </a:extLst>
            </p:cNvPr>
            <p:cNvSpPr txBox="1"/>
            <p:nvPr/>
          </p:nvSpPr>
          <p:spPr>
            <a:xfrm>
              <a:off x="6470981" y="5957017"/>
              <a:ext cx="14600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©</a:t>
              </a:r>
              <a:r>
                <a:rPr lang="de-AT" sz="10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Verbund</a:t>
              </a:r>
              <a:endParaRPr lang="de-DE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820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Stauseen</a:t>
            </a:r>
          </a:p>
        </p:txBody>
      </p:sp>
      <p:graphicFrame>
        <p:nvGraphicFramePr>
          <p:cNvPr id="5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734200"/>
              </p:ext>
            </p:extLst>
          </p:nvPr>
        </p:nvGraphicFramePr>
        <p:xfrm>
          <a:off x="838200" y="154240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90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Staumauern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de-AT" dirty="0" err="1"/>
              <a:t>Moosersperre</a:t>
            </a:r>
            <a:r>
              <a:rPr lang="de-AT" dirty="0"/>
              <a:t>	</a:t>
            </a:r>
          </a:p>
          <a:p>
            <a:r>
              <a:rPr lang="de-AT" dirty="0"/>
              <a:t>107 m hoch</a:t>
            </a:r>
          </a:p>
          <a:p>
            <a:r>
              <a:rPr lang="de-AT" dirty="0"/>
              <a:t>494 m Kronenhöhe</a:t>
            </a:r>
          </a:p>
          <a:p>
            <a:r>
              <a:rPr lang="de-AT" dirty="0"/>
              <a:t>7 m Kronenbreite</a:t>
            </a:r>
          </a:p>
          <a:p>
            <a:r>
              <a:rPr lang="de-AT" dirty="0"/>
              <a:t>70 m Basisbreite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de-AT"/>
              <a:t>Drossensperre</a:t>
            </a:r>
          </a:p>
          <a:p>
            <a:r>
              <a:rPr lang="de-AT"/>
              <a:t>112 m hoch</a:t>
            </a:r>
          </a:p>
          <a:p>
            <a:r>
              <a:rPr lang="de-AT"/>
              <a:t>357 m Kronenlänge</a:t>
            </a:r>
          </a:p>
          <a:p>
            <a:r>
              <a:rPr lang="de-AT"/>
              <a:t>7 m Kronenbreite</a:t>
            </a:r>
          </a:p>
          <a:p>
            <a:r>
              <a:rPr lang="de-AT"/>
              <a:t>25 m Basisbreite</a:t>
            </a:r>
          </a:p>
        </p:txBody>
      </p:sp>
    </p:spTree>
    <p:extLst>
      <p:ext uri="{BB962C8B-B14F-4D97-AF65-F5344CB8AC3E}">
        <p14:creationId xmlns:p14="http://schemas.microsoft.com/office/powerpoint/2010/main" val="397635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Kraftwerke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312011"/>
              </p:ext>
            </p:extLst>
          </p:nvPr>
        </p:nvGraphicFramePr>
        <p:xfrm>
          <a:off x="1610315" y="1690688"/>
          <a:ext cx="9443405" cy="4256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59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Besonderheiten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Mooserboden-Straße</a:t>
            </a:r>
          </a:p>
          <a:p>
            <a:r>
              <a:rPr lang="de-AT" dirty="0"/>
              <a:t>Mit dem Bus über die Lärchwandstraße</a:t>
            </a:r>
          </a:p>
          <a:p>
            <a:r>
              <a:rPr lang="de-AT" dirty="0"/>
              <a:t>Lärchwand-Schrägaufzug</a:t>
            </a:r>
          </a:p>
          <a:p>
            <a:r>
              <a:rPr lang="de-AT" dirty="0"/>
              <a:t>Weiter bis </a:t>
            </a:r>
            <a:r>
              <a:rPr lang="de-AT" dirty="0" err="1"/>
              <a:t>bis</a:t>
            </a:r>
            <a:r>
              <a:rPr lang="de-AT" dirty="0"/>
              <a:t> dem Bus zum </a:t>
            </a:r>
            <a:r>
              <a:rPr lang="de-AT" dirty="0" err="1"/>
              <a:t>Mooserbodenstausee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070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Lärchwand-Schrägaufzug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61219" y="1874889"/>
            <a:ext cx="5829300" cy="2400300"/>
          </a:xfrm>
        </p:spPr>
        <p:txBody>
          <a:bodyPr>
            <a:normAutofit lnSpcReduction="10000"/>
          </a:bodyPr>
          <a:lstStyle/>
          <a:p>
            <a:r>
              <a:rPr lang="de-AT" dirty="0"/>
              <a:t>Spurweite: 8,2 m</a:t>
            </a:r>
          </a:p>
          <a:p>
            <a:r>
              <a:rPr lang="de-AT" dirty="0"/>
              <a:t>Wagen: Platz für 185 Personen</a:t>
            </a:r>
          </a:p>
          <a:p>
            <a:r>
              <a:rPr lang="de-AT" dirty="0"/>
              <a:t>Geschwindigkeit: 3m/s</a:t>
            </a:r>
          </a:p>
          <a:p>
            <a:r>
              <a:rPr lang="de-AT" dirty="0"/>
              <a:t>Größte Neigung: 81%</a:t>
            </a:r>
          </a:p>
          <a:p>
            <a:r>
              <a:rPr lang="de-AT" dirty="0"/>
              <a:t>Streckenlänge: 820 m</a:t>
            </a:r>
          </a:p>
        </p:txBody>
      </p:sp>
    </p:spTree>
    <p:extLst>
      <p:ext uri="{BB962C8B-B14F-4D97-AF65-F5344CB8AC3E}">
        <p14:creationId xmlns:p14="http://schemas.microsoft.com/office/powerpoint/2010/main" val="3635717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</Words>
  <Application>Microsoft Office PowerPoint</Application>
  <PresentationFormat>Breitbild</PresentationFormat>
  <Paragraphs>49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</vt:lpstr>
      <vt:lpstr>Kraftwerke  Glockner-Kaprun</vt:lpstr>
      <vt:lpstr>Aus der Geschichte...</vt:lpstr>
      <vt:lpstr>Stauseen</vt:lpstr>
      <vt:lpstr>Staumauern</vt:lpstr>
      <vt:lpstr>Kraftwerke</vt:lpstr>
      <vt:lpstr>Besonderheiten</vt:lpstr>
      <vt:lpstr>Lärchwand-Schrägaufzug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Tauernkraftwerke  Glockner-Kaprun</dc:title>
  <dc:creator>Easy4me</dc:creator>
  <cp:lastModifiedBy>admin</cp:lastModifiedBy>
  <cp:revision>14</cp:revision>
  <dcterms:created xsi:type="dcterms:W3CDTF">2019-02-13T16:18:49Z</dcterms:created>
  <dcterms:modified xsi:type="dcterms:W3CDTF">2021-01-16T13:09:01Z</dcterms:modified>
</cp:coreProperties>
</file>