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8"/>
  </p:notesMasterIdLst>
  <p:sldIdLst>
    <p:sldId id="257" r:id="rId2"/>
    <p:sldId id="259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80" autoAdjust="0"/>
    <p:restoredTop sz="90929"/>
  </p:normalViewPr>
  <p:slideViewPr>
    <p:cSldViewPr>
      <p:cViewPr varScale="1">
        <p:scale>
          <a:sx n="61" d="100"/>
          <a:sy n="61" d="100"/>
        </p:scale>
        <p:origin x="90" y="13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C85FE-D979-4B1D-83FE-EAF9E5F882AB}" type="datetimeFigureOut">
              <a:rPr lang="de-AT" smtClean="0"/>
              <a:t>16.01.2021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FE1F-F2DE-41F3-AC86-93C3D1685F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371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FE1F-F2DE-41F3-AC86-93C3D1685F5F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30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9C28-477A-4D24-A03A-5B2D12DA9A2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21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189D-9067-4FAB-AAFB-7C147E43E73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20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72AA-3AC6-43FE-BC56-99B8733B8F1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29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6BA0-9FFD-4FF1-AC97-03C3529E050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07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329-CA30-4097-866B-E9FBACD791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82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0EE6-ECAB-409E-A67E-34F581BBFE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57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D4BD-EF53-468D-B0DC-C25E8D26DAE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17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4498-8C2E-421F-9876-20E040CF777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11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A9F75-62AF-4AB3-B2E3-565AD35F544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59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EABD-DB2E-490A-AC31-46B85FACD75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73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F3FD-FA90-430B-8A9A-9D28F8CF41C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56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27329-CA30-4097-866B-E9FBACD791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8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Stromerzeugung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41"/>
          <a:stretch/>
        </p:blipFill>
        <p:spPr>
          <a:xfrm>
            <a:off x="-22041" y="3226798"/>
            <a:ext cx="12192000" cy="3631946"/>
          </a:xfrm>
          <a:prstGeom prst="rect">
            <a:avLst/>
          </a:prstGeom>
        </p:spPr>
      </p:pic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35360" y="1772816"/>
            <a:ext cx="3384376" cy="93982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AT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Speicherkraftwerke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079776" y="1812290"/>
            <a:ext cx="3432474" cy="88039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AT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La</a:t>
            </a:r>
            <a:r>
              <a:rPr lang="de-AT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ufkraftwe</a:t>
            </a:r>
            <a:r>
              <a:rPr lang="de-AT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rke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7752184" y="1849103"/>
            <a:ext cx="3456384" cy="80676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AT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Wärmekraftwerke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Kraftwerke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800100"/>
            <a:ext cx="7772400" cy="762000"/>
          </a:xfrm>
        </p:spPr>
        <p:txBody>
          <a:bodyPr/>
          <a:lstStyle/>
          <a:p>
            <a:r>
              <a:rPr lang="de-AT" dirty="0"/>
              <a:t>Wasserkraft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72817"/>
            <a:ext cx="8229600" cy="4353347"/>
          </a:xfrm>
        </p:spPr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de-AT" sz="2800" dirty="0"/>
              <a:t>Die Nutzung der Wasserkraft wird seit 1950 forciert.</a:t>
            </a:r>
          </a:p>
          <a:p>
            <a:r>
              <a:rPr lang="de-AT" sz="2800" dirty="0"/>
              <a:t>Speicherkraftwerke – vor allem in Westösterreich</a:t>
            </a:r>
          </a:p>
          <a:p>
            <a:pPr lvl="1"/>
            <a:r>
              <a:rPr lang="de-AT" sz="2400" dirty="0"/>
              <a:t>Z. B. Kaprun, Silvretta, Zillertal,...</a:t>
            </a:r>
          </a:p>
          <a:p>
            <a:r>
              <a:rPr lang="de-AT" sz="2800" dirty="0"/>
              <a:t>Laufkraftwerke – vor allem in Ostösterreich</a:t>
            </a:r>
          </a:p>
          <a:p>
            <a:pPr lvl="1"/>
            <a:r>
              <a:rPr lang="de-AT" sz="2400" dirty="0"/>
              <a:t>Z. B. an der Donau, am Inn, an der Enns,...</a:t>
            </a:r>
          </a:p>
          <a:p>
            <a:r>
              <a:rPr lang="de-AT" sz="2800" dirty="0"/>
              <a:t>Wärmekraftwerke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/>
              <a:t>Pumpspeicherkraftwerk </a:t>
            </a:r>
            <a:r>
              <a:rPr lang="de-AT" sz="3200" dirty="0" err="1"/>
              <a:t>Reißeck</a:t>
            </a:r>
            <a:r>
              <a:rPr lang="de-AT" sz="3200" dirty="0"/>
              <a:t> II - Kaverne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03512" y="6342488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Kraftwerksausbau in Österreich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/>
              <a:t>Pumpspeicherkraftwerk </a:t>
            </a:r>
            <a:r>
              <a:rPr lang="de-AT" sz="3200" dirty="0" err="1"/>
              <a:t>Reißeck</a:t>
            </a:r>
            <a:r>
              <a:rPr lang="de-AT" sz="3200" dirty="0"/>
              <a:t> II </a:t>
            </a:r>
            <a:br>
              <a:rPr lang="de-AT" sz="3200" dirty="0"/>
            </a:br>
            <a:r>
              <a:rPr lang="de-AT" sz="3200" dirty="0"/>
              <a:t>380 KV Verkabelung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03512" y="6342488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Kraftwerksausbau in Österreich</a:t>
            </a:r>
          </a:p>
        </p:txBody>
      </p:sp>
    </p:spTree>
    <p:extLst>
      <p:ext uri="{BB962C8B-B14F-4D97-AF65-F5344CB8AC3E}">
        <p14:creationId xmlns:p14="http://schemas.microsoft.com/office/powerpoint/2010/main" val="350180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/>
              <a:t>Pumpspeicherkraftwerk </a:t>
            </a:r>
            <a:r>
              <a:rPr lang="de-AT" sz="3200" dirty="0" err="1"/>
              <a:t>Reißeck</a:t>
            </a:r>
            <a:r>
              <a:rPr lang="de-AT" sz="3200" dirty="0"/>
              <a:t> II </a:t>
            </a:r>
            <a:br>
              <a:rPr lang="de-AT" sz="3200" dirty="0"/>
            </a:br>
            <a:r>
              <a:rPr lang="de-AT" sz="2400" dirty="0"/>
              <a:t>Arbeiten an den Druckleitungen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03512" y="6342488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Kraftwerksausbau in Österreich</a:t>
            </a:r>
          </a:p>
        </p:txBody>
      </p:sp>
    </p:spTree>
    <p:extLst>
      <p:ext uri="{BB962C8B-B14F-4D97-AF65-F5344CB8AC3E}">
        <p14:creationId xmlns:p14="http://schemas.microsoft.com/office/powerpoint/2010/main" val="3660829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</Words>
  <Application>Microsoft Office PowerPoint</Application>
  <PresentationFormat>Breitbild</PresentationFormat>
  <Paragraphs>19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Larissa</vt:lpstr>
      <vt:lpstr>Stromerzeugung</vt:lpstr>
      <vt:lpstr>Kraftwerke</vt:lpstr>
      <vt:lpstr>Wasserkraft</vt:lpstr>
      <vt:lpstr>Pumpspeicherkraftwerk Reißeck II - Kaverne</vt:lpstr>
      <vt:lpstr>Pumpspeicherkraftwerk Reißeck II  380 KV Verkabelung</vt:lpstr>
      <vt:lpstr>Pumpspeicherkraftwerk Reißeck II  Arbeiten an den Druckleitungen</vt:lpstr>
    </vt:vector>
  </TitlesOfParts>
  <Company>NEC Computers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Stromerzeugung in Österreich</dc:title>
  <dc:creator>NEC Computers International</dc:creator>
  <cp:lastModifiedBy>admin</cp:lastModifiedBy>
  <cp:revision>28</cp:revision>
  <dcterms:created xsi:type="dcterms:W3CDTF">2005-04-09T17:02:12Z</dcterms:created>
  <dcterms:modified xsi:type="dcterms:W3CDTF">2021-01-16T13:10:40Z</dcterms:modified>
</cp:coreProperties>
</file>