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de-A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72" y="10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winkliges Dreiec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17" name="Untertitel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de-DE"/>
              <a:t>Formatvorlage des Untertitelmasters durch Klicken bearbeiten</a:t>
            </a:r>
            <a:endParaRPr kumimoji="0" lang="en-US"/>
          </a:p>
        </p:txBody>
      </p:sp>
      <p:grpSp>
        <p:nvGrpSpPr>
          <p:cNvPr id="2" name="Gruppieren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ihand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ihand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ihand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Gerade Verbindung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umsplatzhalt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endParaRPr lang="de-AT"/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de-AT"/>
          </a:p>
        </p:txBody>
      </p:sp>
      <p:sp>
        <p:nvSpPr>
          <p:cNvPr id="27" name="Foliennummernplatzhalt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91B8CFE-901D-4987-8848-41547161A8FE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0A6A-9BFB-49FE-A817-2B3B31EB654E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53CD1-9996-424B-BAD1-B4C7AEE85425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42349-AE71-4C7E-8D05-FF83D1F8E91B}" type="slidenum">
              <a:rPr lang="de-AT" smtClean="0"/>
              <a:pPr/>
              <a:t>‹Nr.›</a:t>
            </a:fld>
            <a:endParaRPr lang="de-AT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29490-73B0-48FC-9E08-8DDA4979FAD7}" type="slidenum">
              <a:rPr lang="de-AT" smtClean="0"/>
              <a:pPr/>
              <a:t>‹Nr.›</a:t>
            </a:fld>
            <a:endParaRPr lang="de-AT"/>
          </a:p>
        </p:txBody>
      </p:sp>
      <p:sp>
        <p:nvSpPr>
          <p:cNvPr id="7" name="Eingekerbter Richtungspfeil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Eingekerbter Richtungspfeil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2C5E8-B947-4B94-A0D9-C028A6176587}" type="slidenum">
              <a:rPr lang="de-AT" smtClean="0"/>
              <a:pPr/>
              <a:t>‹Nr.›</a:t>
            </a:fld>
            <a:endParaRPr lang="de-AT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5D165-3A39-4BFD-AC8A-9F9DCBDBA9C2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939F4-F91D-4D45-957A-94CF9D9CE435}" type="slidenum">
              <a:rPr lang="de-AT" smtClean="0"/>
              <a:pPr/>
              <a:t>‹Nr.›</a:t>
            </a:fld>
            <a:endParaRPr lang="de-AT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5C9FE-76B0-4C60-AE0A-A8B3E07247DA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A1245-FF9E-40E7-8B76-1348B5C7F893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de-DE"/>
              <a:t>Bild durch Klicken auf Symbol hinzufügen</a:t>
            </a:r>
            <a:endParaRPr kumimoji="0"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5303EE7-D865-4C9C-AE14-4C5C09F4BCD6}" type="slidenum">
              <a:rPr lang="de-AT" smtClean="0"/>
              <a:pPr/>
              <a:t>‹Nr.›</a:t>
            </a:fld>
            <a:endParaRPr lang="de-AT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8" name="Freihand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ihand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htwinkliges Dreiec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Gerade Verbindung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Eingekerbter Richtungspfeil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Eingekerbter Richtungspfeil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ihand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ihand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elplatzhalt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0" name="Textplatzhalt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/>
              <a:t>Textmasterformat bearbeiten</a:t>
            </a:r>
          </a:p>
          <a:p>
            <a:pPr lvl="1" eaLnBrk="1" latinLnBrk="0" hangingPunct="1"/>
            <a:r>
              <a:rPr kumimoji="0" lang="de-DE"/>
              <a:t>Zweite Ebene</a:t>
            </a:r>
          </a:p>
          <a:p>
            <a:pPr lvl="2" eaLnBrk="1" latinLnBrk="0" hangingPunct="1"/>
            <a:r>
              <a:rPr kumimoji="0" lang="de-DE"/>
              <a:t>Dritte Ebene</a:t>
            </a:r>
          </a:p>
          <a:p>
            <a:pPr lvl="3" eaLnBrk="1" latinLnBrk="0" hangingPunct="1"/>
            <a:r>
              <a:rPr kumimoji="0" lang="de-DE"/>
              <a:t>Vierte Ebene</a:t>
            </a:r>
          </a:p>
          <a:p>
            <a:pPr lvl="4" eaLnBrk="1" latinLnBrk="0" hangingPunct="1"/>
            <a:r>
              <a:rPr kumimoji="0" lang="de-DE"/>
              <a:t>Fünfte Ebene</a:t>
            </a:r>
            <a:endParaRPr kumimoji="0" lang="en-US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de-AT"/>
          </a:p>
        </p:txBody>
      </p:sp>
      <p:sp>
        <p:nvSpPr>
          <p:cNvPr id="22" name="Fußzeilenplatzhalt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de-AT"/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7829490-73B0-48FC-9E08-8DDA4979FAD7}" type="slidenum">
              <a:rPr lang="de-AT" smtClean="0"/>
              <a:pPr/>
              <a:t>‹Nr.›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de-AT" dirty="0"/>
              <a:t>Schladming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AT" dirty="0"/>
              <a:t>  Stadt in der Obersteiermark</a:t>
            </a:r>
          </a:p>
        </p:txBody>
      </p:sp>
      <p:pic>
        <p:nvPicPr>
          <p:cNvPr id="4" name="Grafik 3" descr="schladmin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089983"/>
            <a:ext cx="9144000" cy="276801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de-AT" sz="2800" dirty="0"/>
          </a:p>
          <a:p>
            <a:pPr>
              <a:lnSpc>
                <a:spcPct val="90000"/>
              </a:lnSpc>
            </a:pPr>
            <a:r>
              <a:rPr lang="de-AT" sz="2800" dirty="0"/>
              <a:t>Lage: Obersteiermark, Bezirk Liezen</a:t>
            </a:r>
          </a:p>
          <a:p>
            <a:pPr>
              <a:lnSpc>
                <a:spcPct val="90000"/>
              </a:lnSpc>
            </a:pPr>
            <a:r>
              <a:rPr lang="de-AT" sz="2800" dirty="0"/>
              <a:t>Einwohner: ca. 4500 </a:t>
            </a:r>
          </a:p>
          <a:p>
            <a:pPr>
              <a:lnSpc>
                <a:spcPct val="90000"/>
              </a:lnSpc>
            </a:pPr>
            <a:r>
              <a:rPr lang="de-AT" sz="2800" dirty="0"/>
              <a:t>Seehöhe: 745 m ü.d.M.</a:t>
            </a:r>
          </a:p>
          <a:p>
            <a:pPr>
              <a:lnSpc>
                <a:spcPct val="90000"/>
              </a:lnSpc>
            </a:pPr>
            <a:r>
              <a:rPr lang="de-AT" sz="2800" dirty="0"/>
              <a:t>Wichtigster Wirtschaftszweig: Tourismus </a:t>
            </a:r>
            <a:br>
              <a:rPr lang="de-AT" sz="2800" dirty="0"/>
            </a:br>
            <a:br>
              <a:rPr lang="de-AT" sz="2800" dirty="0"/>
            </a:br>
            <a:endParaRPr lang="de-AT" sz="2800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Informationen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09600" y="1600200"/>
            <a:ext cx="38100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AT" sz="3600" b="1" dirty="0"/>
              <a:t>Sommer</a:t>
            </a:r>
            <a:r>
              <a:rPr lang="de-AT" sz="2400" b="1" dirty="0"/>
              <a:t>	</a:t>
            </a:r>
          </a:p>
          <a:p>
            <a:pPr>
              <a:lnSpc>
                <a:spcPct val="90000"/>
              </a:lnSpc>
            </a:pPr>
            <a:r>
              <a:rPr lang="de-AT" dirty="0"/>
              <a:t>Wandern</a:t>
            </a:r>
          </a:p>
          <a:p>
            <a:pPr>
              <a:lnSpc>
                <a:spcPct val="90000"/>
              </a:lnSpc>
            </a:pPr>
            <a:r>
              <a:rPr lang="de-AT" dirty="0"/>
              <a:t>Bergsteigen</a:t>
            </a:r>
          </a:p>
          <a:p>
            <a:pPr>
              <a:lnSpc>
                <a:spcPct val="90000"/>
              </a:lnSpc>
            </a:pPr>
            <a:r>
              <a:rPr lang="de-AT" dirty="0"/>
              <a:t>Klettern</a:t>
            </a:r>
          </a:p>
          <a:p>
            <a:pPr>
              <a:lnSpc>
                <a:spcPct val="90000"/>
              </a:lnSpc>
            </a:pPr>
            <a:r>
              <a:rPr lang="de-AT" dirty="0"/>
              <a:t>Rad- und Mountainbike</a:t>
            </a:r>
          </a:p>
          <a:p>
            <a:pPr>
              <a:lnSpc>
                <a:spcPct val="90000"/>
              </a:lnSpc>
            </a:pPr>
            <a:r>
              <a:rPr lang="de-AT" dirty="0"/>
              <a:t>Golf </a:t>
            </a:r>
          </a:p>
          <a:p>
            <a:pPr>
              <a:lnSpc>
                <a:spcPct val="90000"/>
              </a:lnSpc>
            </a:pPr>
            <a:r>
              <a:rPr lang="de-AT" dirty="0"/>
              <a:t>…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427984" y="1556792"/>
            <a:ext cx="4267200" cy="4343400"/>
          </a:xfrm>
        </p:spPr>
        <p:txBody>
          <a:bodyPr/>
          <a:lstStyle/>
          <a:p>
            <a:r>
              <a:rPr lang="de-AT" sz="3600" b="1" dirty="0"/>
              <a:t>Winter</a:t>
            </a:r>
            <a:endParaRPr lang="de-AT" sz="3600" dirty="0"/>
          </a:p>
          <a:p>
            <a:r>
              <a:rPr lang="de-AT" dirty="0"/>
              <a:t>Schifahren</a:t>
            </a:r>
          </a:p>
          <a:p>
            <a:r>
              <a:rPr lang="de-AT" dirty="0" err="1"/>
              <a:t>Snowparks</a:t>
            </a:r>
            <a:r>
              <a:rPr lang="de-AT" dirty="0"/>
              <a:t> und </a:t>
            </a:r>
            <a:r>
              <a:rPr lang="de-AT" dirty="0" err="1"/>
              <a:t>Freeride</a:t>
            </a:r>
            <a:endParaRPr lang="de-AT" dirty="0"/>
          </a:p>
          <a:p>
            <a:r>
              <a:rPr lang="de-AT" dirty="0"/>
              <a:t>Langlauf</a:t>
            </a:r>
          </a:p>
          <a:p>
            <a:r>
              <a:rPr lang="de-AT" dirty="0"/>
              <a:t>Schneeschuhwandern</a:t>
            </a:r>
          </a:p>
          <a:p>
            <a:r>
              <a:rPr lang="de-AT" dirty="0"/>
              <a:t>….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Tourismusregion Schladming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Dachstein  /  </a:t>
            </a:r>
            <a:r>
              <a:rPr lang="de-AT" dirty="0" err="1"/>
              <a:t>Ramsau</a:t>
            </a:r>
            <a:endParaRPr lang="de-AT" dirty="0"/>
          </a:p>
        </p:txBody>
      </p:sp>
      <p:sp>
        <p:nvSpPr>
          <p:cNvPr id="5" name="Abgerundetes Rechteck 4"/>
          <p:cNvSpPr/>
          <p:nvPr/>
        </p:nvSpPr>
        <p:spPr>
          <a:xfrm>
            <a:off x="827584" y="4941168"/>
            <a:ext cx="7704856" cy="1512168"/>
          </a:xfrm>
          <a:prstGeom prst="roundRect">
            <a:avLst/>
          </a:prstGeom>
          <a:solidFill>
            <a:schemeClr val="tx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de-DE" sz="1600" dirty="0">
                <a:solidFill>
                  <a:schemeClr val="bg1"/>
                </a:solidFill>
              </a:rPr>
              <a:t>Der Dachstein (2995 m) </a:t>
            </a:r>
            <a:br>
              <a:rPr lang="de-DE" sz="1600" dirty="0">
                <a:solidFill>
                  <a:schemeClr val="bg1"/>
                </a:solidFill>
              </a:rPr>
            </a:br>
            <a:r>
              <a:rPr lang="de-DE" sz="1600" dirty="0">
                <a:solidFill>
                  <a:schemeClr val="bg1"/>
                </a:solidFill>
              </a:rPr>
              <a:t>gehört zu den Nördlichen Kalkalpen.</a:t>
            </a:r>
          </a:p>
          <a:p>
            <a:pPr algn="ctr" fontAlgn="auto">
              <a:spcAft>
                <a:spcPts val="0"/>
              </a:spcAft>
              <a:defRPr/>
            </a:pPr>
            <a:br>
              <a:rPr lang="de-DE" sz="1600" dirty="0">
                <a:solidFill>
                  <a:schemeClr val="bg1"/>
                </a:solidFill>
              </a:rPr>
            </a:br>
            <a:r>
              <a:rPr lang="de-DE" sz="1600" dirty="0">
                <a:solidFill>
                  <a:schemeClr val="bg1"/>
                </a:solidFill>
              </a:rPr>
              <a:t>Der mächtige Kalkstock hat Anteil an den Bundesländern Salzburg, Steiermark und Oberösterreich.</a:t>
            </a:r>
            <a:endParaRPr lang="de-AT" sz="1600" dirty="0">
              <a:solidFill>
                <a:schemeClr val="bg1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540" y="1274366"/>
            <a:ext cx="7257519" cy="5443139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88366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Planai</a:t>
            </a:r>
            <a:endParaRPr lang="de-AT" dirty="0"/>
          </a:p>
        </p:txBody>
      </p:sp>
      <p:pic>
        <p:nvPicPr>
          <p:cNvPr id="5" name="Grafik 4" descr="plana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001097"/>
            <a:ext cx="9144000" cy="2856903"/>
          </a:xfrm>
          <a:prstGeom prst="rect">
            <a:avLst/>
          </a:prstGeom>
        </p:spPr>
      </p:pic>
      <p:sp>
        <p:nvSpPr>
          <p:cNvPr id="6" name="Inhaltsplatzhalter 3"/>
          <p:cNvSpPr txBox="1">
            <a:spLocks/>
          </p:cNvSpPr>
          <p:nvPr/>
        </p:nvSpPr>
        <p:spPr>
          <a:xfrm>
            <a:off x="4355976" y="476672"/>
            <a:ext cx="4320480" cy="1080120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fontAlgn="auto"/>
            <a:r>
              <a:rPr lang="de-AT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47 Seilbahnen</a:t>
            </a:r>
          </a:p>
          <a:p>
            <a:pPr fontAlgn="auto"/>
            <a:r>
              <a:rPr lang="de-AT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124 Pistenkilometer</a:t>
            </a:r>
            <a:endParaRPr lang="de-AT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61226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imos">
  <a:themeElements>
    <a:clrScheme name="Deimos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Deimos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Deimo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0</TotalTime>
  <Words>90</Words>
  <Application>Microsoft Office PowerPoint</Application>
  <PresentationFormat>Bildschirmpräsentation (4:3)</PresentationFormat>
  <Paragraphs>28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1" baseType="lpstr">
      <vt:lpstr>Arial</vt:lpstr>
      <vt:lpstr>Lucida Sans Unicode</vt:lpstr>
      <vt:lpstr>Verdana</vt:lpstr>
      <vt:lpstr>Wingdings 2</vt:lpstr>
      <vt:lpstr>Wingdings 3</vt:lpstr>
      <vt:lpstr>Deimos</vt:lpstr>
      <vt:lpstr>Schladming</vt:lpstr>
      <vt:lpstr>Informationen</vt:lpstr>
      <vt:lpstr>Tourismusregion Schladming</vt:lpstr>
      <vt:lpstr>Dachstein  /  Ramsau</vt:lpstr>
      <vt:lpstr>Planai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2021-01-22T08:01:28Z</dcterms:created>
  <dcterms:modified xsi:type="dcterms:W3CDTF">2021-01-22T08:01:40Z</dcterms:modified>
</cp:coreProperties>
</file>