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8" d="100"/>
          <a:sy n="98" d="100"/>
        </p:scale>
        <p:origin x="90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43C216-6D9E-4CE4-BA8B-D86E33C6B3A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de-AT"/>
        </a:p>
      </dgm:t>
    </dgm:pt>
    <dgm:pt modelId="{E380B3A1-B65D-45CD-9F8D-4BEA386D0E45}">
      <dgm:prSet phldrT="[Text]"/>
      <dgm:spPr/>
      <dgm:t>
        <a:bodyPr/>
        <a:lstStyle/>
        <a:p>
          <a:r>
            <a:rPr lang="de-AT" dirty="0"/>
            <a:t>Schi Alpin</a:t>
          </a:r>
        </a:p>
      </dgm:t>
    </dgm:pt>
    <dgm:pt modelId="{CB8626A3-EF34-4057-B1C7-D21DD90EEC23}" type="parTrans" cxnId="{D3E6EFB7-70F8-49CA-9A8E-3CEE0E6D1673}">
      <dgm:prSet/>
      <dgm:spPr/>
      <dgm:t>
        <a:bodyPr/>
        <a:lstStyle/>
        <a:p>
          <a:endParaRPr lang="de-AT"/>
        </a:p>
      </dgm:t>
    </dgm:pt>
    <dgm:pt modelId="{0699B8B1-A8A4-4BA3-AF16-A5CEBC375FCD}" type="sibTrans" cxnId="{D3E6EFB7-70F8-49CA-9A8E-3CEE0E6D1673}">
      <dgm:prSet/>
      <dgm:spPr/>
      <dgm:t>
        <a:bodyPr/>
        <a:lstStyle/>
        <a:p>
          <a:endParaRPr lang="de-AT"/>
        </a:p>
      </dgm:t>
    </dgm:pt>
    <dgm:pt modelId="{133DE6B5-B590-47ED-A85F-C37D014E2D1E}">
      <dgm:prSet phldrT="[Text]"/>
      <dgm:spPr/>
      <dgm:t>
        <a:bodyPr/>
        <a:lstStyle/>
        <a:p>
          <a:r>
            <a:rPr lang="de-AT" dirty="0"/>
            <a:t>Damen</a:t>
          </a:r>
        </a:p>
      </dgm:t>
    </dgm:pt>
    <dgm:pt modelId="{2EE6BC4D-9F98-43AB-BCD1-A555068985FF}" type="parTrans" cxnId="{9CBCA59F-4392-4CB2-A6F0-A3AE15AED207}">
      <dgm:prSet/>
      <dgm:spPr/>
      <dgm:t>
        <a:bodyPr/>
        <a:lstStyle/>
        <a:p>
          <a:endParaRPr lang="de-AT"/>
        </a:p>
      </dgm:t>
    </dgm:pt>
    <dgm:pt modelId="{D2247BD3-0E20-4C30-BD10-23F60412685D}" type="sibTrans" cxnId="{9CBCA59F-4392-4CB2-A6F0-A3AE15AED207}">
      <dgm:prSet/>
      <dgm:spPr/>
      <dgm:t>
        <a:bodyPr/>
        <a:lstStyle/>
        <a:p>
          <a:endParaRPr lang="de-AT"/>
        </a:p>
      </dgm:t>
    </dgm:pt>
    <dgm:pt modelId="{13151903-4490-4B35-AB7D-9D1108047FEC}">
      <dgm:prSet phldrT="[Text]"/>
      <dgm:spPr/>
      <dgm:t>
        <a:bodyPr/>
        <a:lstStyle/>
        <a:p>
          <a:r>
            <a:rPr lang="de-AT" dirty="0"/>
            <a:t>Herren</a:t>
          </a:r>
        </a:p>
      </dgm:t>
    </dgm:pt>
    <dgm:pt modelId="{91B924A0-F03C-41A6-BB4F-1FE02A714240}" type="parTrans" cxnId="{C206777A-6EC8-4558-AEA5-950A3F9F1659}">
      <dgm:prSet/>
      <dgm:spPr/>
      <dgm:t>
        <a:bodyPr/>
        <a:lstStyle/>
        <a:p>
          <a:endParaRPr lang="de-AT"/>
        </a:p>
      </dgm:t>
    </dgm:pt>
    <dgm:pt modelId="{A9740808-076A-4D82-93A9-B7A57788ED7F}" type="sibTrans" cxnId="{C206777A-6EC8-4558-AEA5-950A3F9F1659}">
      <dgm:prSet/>
      <dgm:spPr/>
      <dgm:t>
        <a:bodyPr/>
        <a:lstStyle/>
        <a:p>
          <a:endParaRPr lang="de-AT"/>
        </a:p>
      </dgm:t>
    </dgm:pt>
    <dgm:pt modelId="{F4FA3772-5C99-4E04-9401-EF6ED21D6959}">
      <dgm:prSet phldrT="[Text]"/>
      <dgm:spPr/>
      <dgm:t>
        <a:bodyPr/>
        <a:lstStyle/>
        <a:p>
          <a:r>
            <a:rPr lang="de-AT" dirty="0"/>
            <a:t>Abfahrt</a:t>
          </a:r>
        </a:p>
      </dgm:t>
    </dgm:pt>
    <dgm:pt modelId="{3D72ADC6-8B37-4BA5-BB90-29BD7AE7B174}" type="parTrans" cxnId="{5F6D1329-B38F-4F18-9B45-6887DC36D02C}">
      <dgm:prSet/>
      <dgm:spPr/>
      <dgm:t>
        <a:bodyPr/>
        <a:lstStyle/>
        <a:p>
          <a:endParaRPr lang="de-AT"/>
        </a:p>
      </dgm:t>
    </dgm:pt>
    <dgm:pt modelId="{7C99297E-7E40-4E2D-BC98-8EC11DE4BD67}" type="sibTrans" cxnId="{5F6D1329-B38F-4F18-9B45-6887DC36D02C}">
      <dgm:prSet/>
      <dgm:spPr/>
      <dgm:t>
        <a:bodyPr/>
        <a:lstStyle/>
        <a:p>
          <a:endParaRPr lang="de-AT"/>
        </a:p>
      </dgm:t>
    </dgm:pt>
    <dgm:pt modelId="{FB3F63A1-8555-41CF-AB7A-0CA2DA3E1993}">
      <dgm:prSet phldrT="[Text]"/>
      <dgm:spPr/>
      <dgm:t>
        <a:bodyPr/>
        <a:lstStyle/>
        <a:p>
          <a:r>
            <a:rPr lang="de-AT" dirty="0"/>
            <a:t>Abfahrt</a:t>
          </a:r>
        </a:p>
      </dgm:t>
    </dgm:pt>
    <dgm:pt modelId="{5CD0A842-970A-488B-BE01-4D21C9A62B18}" type="parTrans" cxnId="{31653BCC-F9E1-4A68-A5AB-CBDA895A2753}">
      <dgm:prSet/>
      <dgm:spPr/>
      <dgm:t>
        <a:bodyPr/>
        <a:lstStyle/>
        <a:p>
          <a:endParaRPr lang="de-AT"/>
        </a:p>
      </dgm:t>
    </dgm:pt>
    <dgm:pt modelId="{4BA253C9-8B43-4E9D-BD97-E2A025EAC23E}" type="sibTrans" cxnId="{31653BCC-F9E1-4A68-A5AB-CBDA895A2753}">
      <dgm:prSet/>
      <dgm:spPr/>
      <dgm:t>
        <a:bodyPr/>
        <a:lstStyle/>
        <a:p>
          <a:endParaRPr lang="de-AT"/>
        </a:p>
      </dgm:t>
    </dgm:pt>
    <dgm:pt modelId="{D82F5A6B-2C28-433E-8CC5-5F8DF04357D1}">
      <dgm:prSet phldrT="[Text]"/>
      <dgm:spPr/>
      <dgm:t>
        <a:bodyPr/>
        <a:lstStyle/>
        <a:p>
          <a:r>
            <a:rPr lang="de-AT" dirty="0"/>
            <a:t>RTL</a:t>
          </a:r>
        </a:p>
      </dgm:t>
    </dgm:pt>
    <dgm:pt modelId="{315585FD-E283-4024-AE26-FFFB350BABF8}" type="parTrans" cxnId="{9297C1F1-F675-4952-97AE-59C2DF117427}">
      <dgm:prSet/>
      <dgm:spPr/>
      <dgm:t>
        <a:bodyPr/>
        <a:lstStyle/>
        <a:p>
          <a:endParaRPr lang="de-AT"/>
        </a:p>
      </dgm:t>
    </dgm:pt>
    <dgm:pt modelId="{8C3A8063-64B4-49E9-AEA0-CC783255ACF7}" type="sibTrans" cxnId="{9297C1F1-F675-4952-97AE-59C2DF117427}">
      <dgm:prSet/>
      <dgm:spPr/>
      <dgm:t>
        <a:bodyPr/>
        <a:lstStyle/>
        <a:p>
          <a:endParaRPr lang="de-AT"/>
        </a:p>
      </dgm:t>
    </dgm:pt>
    <dgm:pt modelId="{4374091D-BB37-45D5-BC61-1401E1ADFFBE}">
      <dgm:prSet phldrT="[Text]"/>
      <dgm:spPr/>
      <dgm:t>
        <a:bodyPr/>
        <a:lstStyle/>
        <a:p>
          <a:r>
            <a:rPr lang="de-AT" dirty="0"/>
            <a:t>Slalom</a:t>
          </a:r>
        </a:p>
      </dgm:t>
    </dgm:pt>
    <dgm:pt modelId="{62CB83A6-9860-429D-8880-1B6FEC4C4B25}" type="parTrans" cxnId="{6BADF353-01BB-41F7-BC2A-CB4CF523EBCD}">
      <dgm:prSet/>
      <dgm:spPr/>
      <dgm:t>
        <a:bodyPr/>
        <a:lstStyle/>
        <a:p>
          <a:endParaRPr lang="de-AT"/>
        </a:p>
      </dgm:t>
    </dgm:pt>
    <dgm:pt modelId="{F2EE91BC-E8BC-4AD9-AF76-103BAEEB5FDE}" type="sibTrans" cxnId="{6BADF353-01BB-41F7-BC2A-CB4CF523EBCD}">
      <dgm:prSet/>
      <dgm:spPr/>
      <dgm:t>
        <a:bodyPr/>
        <a:lstStyle/>
        <a:p>
          <a:endParaRPr lang="de-AT"/>
        </a:p>
      </dgm:t>
    </dgm:pt>
    <dgm:pt modelId="{B74F1E99-683C-427C-84B0-36E00670C8E8}">
      <dgm:prSet phldrT="[Text]"/>
      <dgm:spPr/>
      <dgm:t>
        <a:bodyPr/>
        <a:lstStyle/>
        <a:p>
          <a:r>
            <a:rPr lang="de-AT" dirty="0"/>
            <a:t>Super-G</a:t>
          </a:r>
        </a:p>
      </dgm:t>
    </dgm:pt>
    <dgm:pt modelId="{93F4CD09-EE84-4DB4-B18F-141A002B2B53}" type="parTrans" cxnId="{597264D9-F5E9-457E-A297-33CBDA42409D}">
      <dgm:prSet/>
      <dgm:spPr/>
      <dgm:t>
        <a:bodyPr/>
        <a:lstStyle/>
        <a:p>
          <a:endParaRPr lang="de-AT"/>
        </a:p>
      </dgm:t>
    </dgm:pt>
    <dgm:pt modelId="{B864AE13-60D9-42E5-9F16-37478F5FC28F}" type="sibTrans" cxnId="{597264D9-F5E9-457E-A297-33CBDA42409D}">
      <dgm:prSet/>
      <dgm:spPr/>
      <dgm:t>
        <a:bodyPr/>
        <a:lstStyle/>
        <a:p>
          <a:endParaRPr lang="de-AT"/>
        </a:p>
      </dgm:t>
    </dgm:pt>
    <dgm:pt modelId="{F2D9DEAF-298F-444F-A3E0-17BF59E65181}" type="pres">
      <dgm:prSet presAssocID="{0543C216-6D9E-4CE4-BA8B-D86E33C6B3A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1D351D8-2624-4D63-93C6-1A4A3C2E8F1E}" type="pres">
      <dgm:prSet presAssocID="{E380B3A1-B65D-45CD-9F8D-4BEA386D0E45}" presName="root1" presStyleCnt="0"/>
      <dgm:spPr/>
    </dgm:pt>
    <dgm:pt modelId="{1C442634-20C4-44AF-ADBE-EF946A0B9070}" type="pres">
      <dgm:prSet presAssocID="{E380B3A1-B65D-45CD-9F8D-4BEA386D0E45}" presName="LevelOneTextNode" presStyleLbl="node0" presStyleIdx="0" presStyleCnt="1">
        <dgm:presLayoutVars>
          <dgm:chPref val="3"/>
        </dgm:presLayoutVars>
      </dgm:prSet>
      <dgm:spPr/>
    </dgm:pt>
    <dgm:pt modelId="{ECEBD751-5544-4075-AAC1-DA558DC5C341}" type="pres">
      <dgm:prSet presAssocID="{E380B3A1-B65D-45CD-9F8D-4BEA386D0E45}" presName="level2hierChild" presStyleCnt="0"/>
      <dgm:spPr/>
    </dgm:pt>
    <dgm:pt modelId="{93B0955A-92DC-4041-8E6D-5807F680B9FF}" type="pres">
      <dgm:prSet presAssocID="{2EE6BC4D-9F98-43AB-BCD1-A555068985FF}" presName="conn2-1" presStyleLbl="parChTrans1D2" presStyleIdx="0" presStyleCnt="2"/>
      <dgm:spPr/>
    </dgm:pt>
    <dgm:pt modelId="{22EAFE27-7E31-4F70-B6C7-9EF750D936E0}" type="pres">
      <dgm:prSet presAssocID="{2EE6BC4D-9F98-43AB-BCD1-A555068985FF}" presName="connTx" presStyleLbl="parChTrans1D2" presStyleIdx="0" presStyleCnt="2"/>
      <dgm:spPr/>
    </dgm:pt>
    <dgm:pt modelId="{FED74EC3-9FC1-4298-A614-A641DA61D9DA}" type="pres">
      <dgm:prSet presAssocID="{133DE6B5-B590-47ED-A85F-C37D014E2D1E}" presName="root2" presStyleCnt="0"/>
      <dgm:spPr/>
    </dgm:pt>
    <dgm:pt modelId="{E45FBEB6-CB6E-45A5-B6EA-1BE61C9E6FB2}" type="pres">
      <dgm:prSet presAssocID="{133DE6B5-B590-47ED-A85F-C37D014E2D1E}" presName="LevelTwoTextNode" presStyleLbl="node2" presStyleIdx="0" presStyleCnt="2">
        <dgm:presLayoutVars>
          <dgm:chPref val="3"/>
        </dgm:presLayoutVars>
      </dgm:prSet>
      <dgm:spPr/>
    </dgm:pt>
    <dgm:pt modelId="{3C02715A-7C4D-4778-BF36-96BBD8B4AAAC}" type="pres">
      <dgm:prSet presAssocID="{133DE6B5-B590-47ED-A85F-C37D014E2D1E}" presName="level3hierChild" presStyleCnt="0"/>
      <dgm:spPr/>
    </dgm:pt>
    <dgm:pt modelId="{5F3C8A83-62DE-46BB-ADC3-C12D4B397636}" type="pres">
      <dgm:prSet presAssocID="{5CD0A842-970A-488B-BE01-4D21C9A62B18}" presName="conn2-1" presStyleLbl="parChTrans1D3" presStyleIdx="0" presStyleCnt="5"/>
      <dgm:spPr/>
    </dgm:pt>
    <dgm:pt modelId="{00A4A0AD-2EA8-4E2C-8DFD-4A674C8617C5}" type="pres">
      <dgm:prSet presAssocID="{5CD0A842-970A-488B-BE01-4D21C9A62B18}" presName="connTx" presStyleLbl="parChTrans1D3" presStyleIdx="0" presStyleCnt="5"/>
      <dgm:spPr/>
    </dgm:pt>
    <dgm:pt modelId="{E505CDB9-A71D-4288-B92A-FEB77F664FE2}" type="pres">
      <dgm:prSet presAssocID="{FB3F63A1-8555-41CF-AB7A-0CA2DA3E1993}" presName="root2" presStyleCnt="0"/>
      <dgm:spPr/>
    </dgm:pt>
    <dgm:pt modelId="{F2FAF5F4-25C8-41B7-BDF3-DA1FC419B62B}" type="pres">
      <dgm:prSet presAssocID="{FB3F63A1-8555-41CF-AB7A-0CA2DA3E1993}" presName="LevelTwoTextNode" presStyleLbl="node3" presStyleIdx="0" presStyleCnt="5">
        <dgm:presLayoutVars>
          <dgm:chPref val="3"/>
        </dgm:presLayoutVars>
      </dgm:prSet>
      <dgm:spPr/>
    </dgm:pt>
    <dgm:pt modelId="{947F47DF-1402-47C0-88F5-2ACE3251E02E}" type="pres">
      <dgm:prSet presAssocID="{FB3F63A1-8555-41CF-AB7A-0CA2DA3E1993}" presName="level3hierChild" presStyleCnt="0"/>
      <dgm:spPr/>
    </dgm:pt>
    <dgm:pt modelId="{70FCBFA2-6605-4A9F-B308-A9E77FFD64B2}" type="pres">
      <dgm:prSet presAssocID="{315585FD-E283-4024-AE26-FFFB350BABF8}" presName="conn2-1" presStyleLbl="parChTrans1D3" presStyleIdx="1" presStyleCnt="5"/>
      <dgm:spPr/>
    </dgm:pt>
    <dgm:pt modelId="{8FF0F56C-1CDD-4BC6-BA70-575420F616F5}" type="pres">
      <dgm:prSet presAssocID="{315585FD-E283-4024-AE26-FFFB350BABF8}" presName="connTx" presStyleLbl="parChTrans1D3" presStyleIdx="1" presStyleCnt="5"/>
      <dgm:spPr/>
    </dgm:pt>
    <dgm:pt modelId="{D590A5E4-24C2-4A8A-A411-C0CD27F46ADC}" type="pres">
      <dgm:prSet presAssocID="{D82F5A6B-2C28-433E-8CC5-5F8DF04357D1}" presName="root2" presStyleCnt="0"/>
      <dgm:spPr/>
    </dgm:pt>
    <dgm:pt modelId="{E1AEBA02-198E-40DD-BC8E-64C672C97835}" type="pres">
      <dgm:prSet presAssocID="{D82F5A6B-2C28-433E-8CC5-5F8DF04357D1}" presName="LevelTwoTextNode" presStyleLbl="node3" presStyleIdx="1" presStyleCnt="5">
        <dgm:presLayoutVars>
          <dgm:chPref val="3"/>
        </dgm:presLayoutVars>
      </dgm:prSet>
      <dgm:spPr/>
    </dgm:pt>
    <dgm:pt modelId="{1085FC7F-FF8F-441B-9F29-D6E855E03983}" type="pres">
      <dgm:prSet presAssocID="{D82F5A6B-2C28-433E-8CC5-5F8DF04357D1}" presName="level3hierChild" presStyleCnt="0"/>
      <dgm:spPr/>
    </dgm:pt>
    <dgm:pt modelId="{5E650689-9D72-462E-8997-CE5401AA9526}" type="pres">
      <dgm:prSet presAssocID="{62CB83A6-9860-429D-8880-1B6FEC4C4B25}" presName="conn2-1" presStyleLbl="parChTrans1D3" presStyleIdx="2" presStyleCnt="5"/>
      <dgm:spPr/>
    </dgm:pt>
    <dgm:pt modelId="{87B9FF8B-1CC4-485F-8B82-F65BCD1D0E9C}" type="pres">
      <dgm:prSet presAssocID="{62CB83A6-9860-429D-8880-1B6FEC4C4B25}" presName="connTx" presStyleLbl="parChTrans1D3" presStyleIdx="2" presStyleCnt="5"/>
      <dgm:spPr/>
    </dgm:pt>
    <dgm:pt modelId="{9C14577A-5A7A-4D4A-B9ED-C0EB22C015B0}" type="pres">
      <dgm:prSet presAssocID="{4374091D-BB37-45D5-BC61-1401E1ADFFBE}" presName="root2" presStyleCnt="0"/>
      <dgm:spPr/>
    </dgm:pt>
    <dgm:pt modelId="{530A10C0-76DB-4FFE-B488-15612AB32D7B}" type="pres">
      <dgm:prSet presAssocID="{4374091D-BB37-45D5-BC61-1401E1ADFFBE}" presName="LevelTwoTextNode" presStyleLbl="node3" presStyleIdx="2" presStyleCnt="5">
        <dgm:presLayoutVars>
          <dgm:chPref val="3"/>
        </dgm:presLayoutVars>
      </dgm:prSet>
      <dgm:spPr/>
    </dgm:pt>
    <dgm:pt modelId="{15EBA3CC-D6CA-4D0A-B3D2-9D3DD0106FD9}" type="pres">
      <dgm:prSet presAssocID="{4374091D-BB37-45D5-BC61-1401E1ADFFBE}" presName="level3hierChild" presStyleCnt="0"/>
      <dgm:spPr/>
    </dgm:pt>
    <dgm:pt modelId="{24823BC8-EB87-4529-BF21-111F54EA1558}" type="pres">
      <dgm:prSet presAssocID="{93F4CD09-EE84-4DB4-B18F-141A002B2B53}" presName="conn2-1" presStyleLbl="parChTrans1D3" presStyleIdx="3" presStyleCnt="5"/>
      <dgm:spPr/>
    </dgm:pt>
    <dgm:pt modelId="{8102AFDC-7F0F-4AA5-8F4B-5264BCC2AFC8}" type="pres">
      <dgm:prSet presAssocID="{93F4CD09-EE84-4DB4-B18F-141A002B2B53}" presName="connTx" presStyleLbl="parChTrans1D3" presStyleIdx="3" presStyleCnt="5"/>
      <dgm:spPr/>
    </dgm:pt>
    <dgm:pt modelId="{56A9D261-64EE-4E3B-9501-A975403EF43C}" type="pres">
      <dgm:prSet presAssocID="{B74F1E99-683C-427C-84B0-36E00670C8E8}" presName="root2" presStyleCnt="0"/>
      <dgm:spPr/>
    </dgm:pt>
    <dgm:pt modelId="{3B8BCE5F-8DFB-43D1-81DD-1500DC2E9D6A}" type="pres">
      <dgm:prSet presAssocID="{B74F1E99-683C-427C-84B0-36E00670C8E8}" presName="LevelTwoTextNode" presStyleLbl="node3" presStyleIdx="3" presStyleCnt="5">
        <dgm:presLayoutVars>
          <dgm:chPref val="3"/>
        </dgm:presLayoutVars>
      </dgm:prSet>
      <dgm:spPr/>
    </dgm:pt>
    <dgm:pt modelId="{F6051E3B-B7EB-4A5D-A7EB-3D63FEBB5D1A}" type="pres">
      <dgm:prSet presAssocID="{B74F1E99-683C-427C-84B0-36E00670C8E8}" presName="level3hierChild" presStyleCnt="0"/>
      <dgm:spPr/>
    </dgm:pt>
    <dgm:pt modelId="{3BBF336A-F942-4571-96A5-3F1DE7E74E41}" type="pres">
      <dgm:prSet presAssocID="{91B924A0-F03C-41A6-BB4F-1FE02A714240}" presName="conn2-1" presStyleLbl="parChTrans1D2" presStyleIdx="1" presStyleCnt="2"/>
      <dgm:spPr/>
    </dgm:pt>
    <dgm:pt modelId="{903B2229-E2F7-4811-BC10-2E69081CA7B7}" type="pres">
      <dgm:prSet presAssocID="{91B924A0-F03C-41A6-BB4F-1FE02A714240}" presName="connTx" presStyleLbl="parChTrans1D2" presStyleIdx="1" presStyleCnt="2"/>
      <dgm:spPr/>
    </dgm:pt>
    <dgm:pt modelId="{8E8DBEC7-BF85-4CCE-9CBF-5E46DF8F5264}" type="pres">
      <dgm:prSet presAssocID="{13151903-4490-4B35-AB7D-9D1108047FEC}" presName="root2" presStyleCnt="0"/>
      <dgm:spPr/>
    </dgm:pt>
    <dgm:pt modelId="{0BA2342C-7109-4302-A4D1-01BA8ADD3E38}" type="pres">
      <dgm:prSet presAssocID="{13151903-4490-4B35-AB7D-9D1108047FEC}" presName="LevelTwoTextNode" presStyleLbl="node2" presStyleIdx="1" presStyleCnt="2">
        <dgm:presLayoutVars>
          <dgm:chPref val="3"/>
        </dgm:presLayoutVars>
      </dgm:prSet>
      <dgm:spPr/>
    </dgm:pt>
    <dgm:pt modelId="{F757E48A-A390-49F1-BFF2-094CB2264769}" type="pres">
      <dgm:prSet presAssocID="{13151903-4490-4B35-AB7D-9D1108047FEC}" presName="level3hierChild" presStyleCnt="0"/>
      <dgm:spPr/>
    </dgm:pt>
    <dgm:pt modelId="{2D28EDA0-5216-41B0-A9A7-F184A6A88D7B}" type="pres">
      <dgm:prSet presAssocID="{3D72ADC6-8B37-4BA5-BB90-29BD7AE7B174}" presName="conn2-1" presStyleLbl="parChTrans1D3" presStyleIdx="4" presStyleCnt="5"/>
      <dgm:spPr/>
    </dgm:pt>
    <dgm:pt modelId="{00E66DC2-9E75-464D-B320-6DD60C5F23CE}" type="pres">
      <dgm:prSet presAssocID="{3D72ADC6-8B37-4BA5-BB90-29BD7AE7B174}" presName="connTx" presStyleLbl="parChTrans1D3" presStyleIdx="4" presStyleCnt="5"/>
      <dgm:spPr/>
    </dgm:pt>
    <dgm:pt modelId="{9B8FCD1C-A603-413C-AB55-89DE9D65F4B1}" type="pres">
      <dgm:prSet presAssocID="{F4FA3772-5C99-4E04-9401-EF6ED21D6959}" presName="root2" presStyleCnt="0"/>
      <dgm:spPr/>
    </dgm:pt>
    <dgm:pt modelId="{37DE0F89-0E06-4497-8369-50C922458D69}" type="pres">
      <dgm:prSet presAssocID="{F4FA3772-5C99-4E04-9401-EF6ED21D6959}" presName="LevelTwoTextNode" presStyleLbl="node3" presStyleIdx="4" presStyleCnt="5">
        <dgm:presLayoutVars>
          <dgm:chPref val="3"/>
        </dgm:presLayoutVars>
      </dgm:prSet>
      <dgm:spPr/>
    </dgm:pt>
    <dgm:pt modelId="{52C05B7A-CF27-4D88-8E20-8996DD36BFD0}" type="pres">
      <dgm:prSet presAssocID="{F4FA3772-5C99-4E04-9401-EF6ED21D6959}" presName="level3hierChild" presStyleCnt="0"/>
      <dgm:spPr/>
    </dgm:pt>
  </dgm:ptLst>
  <dgm:cxnLst>
    <dgm:cxn modelId="{EA408D10-7683-4227-AF95-9D3DFBF97101}" type="presOf" srcId="{FB3F63A1-8555-41CF-AB7A-0CA2DA3E1993}" destId="{F2FAF5F4-25C8-41B7-BDF3-DA1FC419B62B}" srcOrd="0" destOrd="0" presId="urn:microsoft.com/office/officeart/2008/layout/HorizontalMultiLevelHierarchy"/>
    <dgm:cxn modelId="{9F8A221A-6EAC-4C75-9DED-8A332AD8A6CE}" type="presOf" srcId="{62CB83A6-9860-429D-8880-1B6FEC4C4B25}" destId="{87B9FF8B-1CC4-485F-8B82-F65BCD1D0E9C}" srcOrd="1" destOrd="0" presId="urn:microsoft.com/office/officeart/2008/layout/HorizontalMultiLevelHierarchy"/>
    <dgm:cxn modelId="{276A2A22-B7F2-44A0-82BE-DBBDF6E569E4}" type="presOf" srcId="{5CD0A842-970A-488B-BE01-4D21C9A62B18}" destId="{00A4A0AD-2EA8-4E2C-8DFD-4A674C8617C5}" srcOrd="1" destOrd="0" presId="urn:microsoft.com/office/officeart/2008/layout/HorizontalMultiLevelHierarchy"/>
    <dgm:cxn modelId="{76B37225-F76D-477D-B01E-BA5A2557D2D8}" type="presOf" srcId="{2EE6BC4D-9F98-43AB-BCD1-A555068985FF}" destId="{22EAFE27-7E31-4F70-B6C7-9EF750D936E0}" srcOrd="1" destOrd="0" presId="urn:microsoft.com/office/officeart/2008/layout/HorizontalMultiLevelHierarchy"/>
    <dgm:cxn modelId="{5F6D1329-B38F-4F18-9B45-6887DC36D02C}" srcId="{13151903-4490-4B35-AB7D-9D1108047FEC}" destId="{F4FA3772-5C99-4E04-9401-EF6ED21D6959}" srcOrd="0" destOrd="0" parTransId="{3D72ADC6-8B37-4BA5-BB90-29BD7AE7B174}" sibTransId="{7C99297E-7E40-4E2D-BC98-8EC11DE4BD67}"/>
    <dgm:cxn modelId="{248BBA2B-05CC-4DE6-8523-0FBE4835F3EA}" type="presOf" srcId="{315585FD-E283-4024-AE26-FFFB350BABF8}" destId="{8FF0F56C-1CDD-4BC6-BA70-575420F616F5}" srcOrd="1" destOrd="0" presId="urn:microsoft.com/office/officeart/2008/layout/HorizontalMultiLevelHierarchy"/>
    <dgm:cxn modelId="{D428AE2C-9BB9-4692-8C1B-BE67FEC60577}" type="presOf" srcId="{315585FD-E283-4024-AE26-FFFB350BABF8}" destId="{70FCBFA2-6605-4A9F-B308-A9E77FFD64B2}" srcOrd="0" destOrd="0" presId="urn:microsoft.com/office/officeart/2008/layout/HorizontalMultiLevelHierarchy"/>
    <dgm:cxn modelId="{CCD2F92E-C9DA-4ECD-B98A-D50259DBF944}" type="presOf" srcId="{5CD0A842-970A-488B-BE01-4D21C9A62B18}" destId="{5F3C8A83-62DE-46BB-ADC3-C12D4B397636}" srcOrd="0" destOrd="0" presId="urn:microsoft.com/office/officeart/2008/layout/HorizontalMultiLevelHierarchy"/>
    <dgm:cxn modelId="{BBE51B32-5D4A-4A93-A2A2-0B3B116A16C0}" type="presOf" srcId="{91B924A0-F03C-41A6-BB4F-1FE02A714240}" destId="{903B2229-E2F7-4811-BC10-2E69081CA7B7}" srcOrd="1" destOrd="0" presId="urn:microsoft.com/office/officeart/2008/layout/HorizontalMultiLevelHierarchy"/>
    <dgm:cxn modelId="{80157D38-D4CF-494C-8CD2-27CBB02EF9CF}" type="presOf" srcId="{13151903-4490-4B35-AB7D-9D1108047FEC}" destId="{0BA2342C-7109-4302-A4D1-01BA8ADD3E38}" srcOrd="0" destOrd="0" presId="urn:microsoft.com/office/officeart/2008/layout/HorizontalMultiLevelHierarchy"/>
    <dgm:cxn modelId="{FCE2253B-1F26-46A2-B062-17F97E246A2B}" type="presOf" srcId="{0543C216-6D9E-4CE4-BA8B-D86E33C6B3A4}" destId="{F2D9DEAF-298F-444F-A3E0-17BF59E65181}" srcOrd="0" destOrd="0" presId="urn:microsoft.com/office/officeart/2008/layout/HorizontalMultiLevelHierarchy"/>
    <dgm:cxn modelId="{AF538C3D-68DA-4D5E-9F39-1671ABAB889A}" type="presOf" srcId="{91B924A0-F03C-41A6-BB4F-1FE02A714240}" destId="{3BBF336A-F942-4571-96A5-3F1DE7E74E41}" srcOrd="0" destOrd="0" presId="urn:microsoft.com/office/officeart/2008/layout/HorizontalMultiLevelHierarchy"/>
    <dgm:cxn modelId="{237E1F61-A685-4F8E-BFD6-05B359AF69F4}" type="presOf" srcId="{3D72ADC6-8B37-4BA5-BB90-29BD7AE7B174}" destId="{2D28EDA0-5216-41B0-A9A7-F184A6A88D7B}" srcOrd="0" destOrd="0" presId="urn:microsoft.com/office/officeart/2008/layout/HorizontalMultiLevelHierarchy"/>
    <dgm:cxn modelId="{0BF67D42-7A4E-4908-8CED-60E5C5BF7E0D}" type="presOf" srcId="{D82F5A6B-2C28-433E-8CC5-5F8DF04357D1}" destId="{E1AEBA02-198E-40DD-BC8E-64C672C97835}" srcOrd="0" destOrd="0" presId="urn:microsoft.com/office/officeart/2008/layout/HorizontalMultiLevelHierarchy"/>
    <dgm:cxn modelId="{7152EC72-A19C-483E-B6F0-58C23ADD5FBF}" type="presOf" srcId="{F4FA3772-5C99-4E04-9401-EF6ED21D6959}" destId="{37DE0F89-0E06-4497-8369-50C922458D69}" srcOrd="0" destOrd="0" presId="urn:microsoft.com/office/officeart/2008/layout/HorizontalMultiLevelHierarchy"/>
    <dgm:cxn modelId="{6BADF353-01BB-41F7-BC2A-CB4CF523EBCD}" srcId="{133DE6B5-B590-47ED-A85F-C37D014E2D1E}" destId="{4374091D-BB37-45D5-BC61-1401E1ADFFBE}" srcOrd="2" destOrd="0" parTransId="{62CB83A6-9860-429D-8880-1B6FEC4C4B25}" sibTransId="{F2EE91BC-E8BC-4AD9-AF76-103BAEEB5FDE}"/>
    <dgm:cxn modelId="{5AFE3E76-411F-442B-94AB-F572E879D048}" type="presOf" srcId="{93F4CD09-EE84-4DB4-B18F-141A002B2B53}" destId="{8102AFDC-7F0F-4AA5-8F4B-5264BCC2AFC8}" srcOrd="1" destOrd="0" presId="urn:microsoft.com/office/officeart/2008/layout/HorizontalMultiLevelHierarchy"/>
    <dgm:cxn modelId="{C206777A-6EC8-4558-AEA5-950A3F9F1659}" srcId="{E380B3A1-B65D-45CD-9F8D-4BEA386D0E45}" destId="{13151903-4490-4B35-AB7D-9D1108047FEC}" srcOrd="1" destOrd="0" parTransId="{91B924A0-F03C-41A6-BB4F-1FE02A714240}" sibTransId="{A9740808-076A-4D82-93A9-B7A57788ED7F}"/>
    <dgm:cxn modelId="{8FAF5D87-AA91-4DB2-AD52-6D5D155373D2}" type="presOf" srcId="{133DE6B5-B590-47ED-A85F-C37D014E2D1E}" destId="{E45FBEB6-CB6E-45A5-B6EA-1BE61C9E6FB2}" srcOrd="0" destOrd="0" presId="urn:microsoft.com/office/officeart/2008/layout/HorizontalMultiLevelHierarchy"/>
    <dgm:cxn modelId="{94AC938A-2879-4D30-A423-D41973B84BFB}" type="presOf" srcId="{B74F1E99-683C-427C-84B0-36E00670C8E8}" destId="{3B8BCE5F-8DFB-43D1-81DD-1500DC2E9D6A}" srcOrd="0" destOrd="0" presId="urn:microsoft.com/office/officeart/2008/layout/HorizontalMultiLevelHierarchy"/>
    <dgm:cxn modelId="{9CBCA59F-4392-4CB2-A6F0-A3AE15AED207}" srcId="{E380B3A1-B65D-45CD-9F8D-4BEA386D0E45}" destId="{133DE6B5-B590-47ED-A85F-C37D014E2D1E}" srcOrd="0" destOrd="0" parTransId="{2EE6BC4D-9F98-43AB-BCD1-A555068985FF}" sibTransId="{D2247BD3-0E20-4C30-BD10-23F60412685D}"/>
    <dgm:cxn modelId="{E202F7B1-F888-47B2-84F6-8038B5C16D10}" type="presOf" srcId="{62CB83A6-9860-429D-8880-1B6FEC4C4B25}" destId="{5E650689-9D72-462E-8997-CE5401AA9526}" srcOrd="0" destOrd="0" presId="urn:microsoft.com/office/officeart/2008/layout/HorizontalMultiLevelHierarchy"/>
    <dgm:cxn modelId="{36ED19B3-7E70-4B62-A275-D26DF4913ED5}" type="presOf" srcId="{2EE6BC4D-9F98-43AB-BCD1-A555068985FF}" destId="{93B0955A-92DC-4041-8E6D-5807F680B9FF}" srcOrd="0" destOrd="0" presId="urn:microsoft.com/office/officeart/2008/layout/HorizontalMultiLevelHierarchy"/>
    <dgm:cxn modelId="{64C54CB5-DDB8-46ED-993E-B86325830BED}" type="presOf" srcId="{E380B3A1-B65D-45CD-9F8D-4BEA386D0E45}" destId="{1C442634-20C4-44AF-ADBE-EF946A0B9070}" srcOrd="0" destOrd="0" presId="urn:microsoft.com/office/officeart/2008/layout/HorizontalMultiLevelHierarchy"/>
    <dgm:cxn modelId="{5F7F1DB6-6554-4FF7-80FA-0D16A79D9920}" type="presOf" srcId="{93F4CD09-EE84-4DB4-B18F-141A002B2B53}" destId="{24823BC8-EB87-4529-BF21-111F54EA1558}" srcOrd="0" destOrd="0" presId="urn:microsoft.com/office/officeart/2008/layout/HorizontalMultiLevelHierarchy"/>
    <dgm:cxn modelId="{D3E6EFB7-70F8-49CA-9A8E-3CEE0E6D1673}" srcId="{0543C216-6D9E-4CE4-BA8B-D86E33C6B3A4}" destId="{E380B3A1-B65D-45CD-9F8D-4BEA386D0E45}" srcOrd="0" destOrd="0" parTransId="{CB8626A3-EF34-4057-B1C7-D21DD90EEC23}" sibTransId="{0699B8B1-A8A4-4BA3-AF16-A5CEBC375FCD}"/>
    <dgm:cxn modelId="{C085B4C9-6D41-4DDE-BD09-79012CE34939}" type="presOf" srcId="{3D72ADC6-8B37-4BA5-BB90-29BD7AE7B174}" destId="{00E66DC2-9E75-464D-B320-6DD60C5F23CE}" srcOrd="1" destOrd="0" presId="urn:microsoft.com/office/officeart/2008/layout/HorizontalMultiLevelHierarchy"/>
    <dgm:cxn modelId="{31653BCC-F9E1-4A68-A5AB-CBDA895A2753}" srcId="{133DE6B5-B590-47ED-A85F-C37D014E2D1E}" destId="{FB3F63A1-8555-41CF-AB7A-0CA2DA3E1993}" srcOrd="0" destOrd="0" parTransId="{5CD0A842-970A-488B-BE01-4D21C9A62B18}" sibTransId="{4BA253C9-8B43-4E9D-BD97-E2A025EAC23E}"/>
    <dgm:cxn modelId="{CDDBF0D4-D9E7-480E-A83F-629D7577EAF1}" type="presOf" srcId="{4374091D-BB37-45D5-BC61-1401E1ADFFBE}" destId="{530A10C0-76DB-4FFE-B488-15612AB32D7B}" srcOrd="0" destOrd="0" presId="urn:microsoft.com/office/officeart/2008/layout/HorizontalMultiLevelHierarchy"/>
    <dgm:cxn modelId="{597264D9-F5E9-457E-A297-33CBDA42409D}" srcId="{133DE6B5-B590-47ED-A85F-C37D014E2D1E}" destId="{B74F1E99-683C-427C-84B0-36E00670C8E8}" srcOrd="3" destOrd="0" parTransId="{93F4CD09-EE84-4DB4-B18F-141A002B2B53}" sibTransId="{B864AE13-60D9-42E5-9F16-37478F5FC28F}"/>
    <dgm:cxn modelId="{9297C1F1-F675-4952-97AE-59C2DF117427}" srcId="{133DE6B5-B590-47ED-A85F-C37D014E2D1E}" destId="{D82F5A6B-2C28-433E-8CC5-5F8DF04357D1}" srcOrd="1" destOrd="0" parTransId="{315585FD-E283-4024-AE26-FFFB350BABF8}" sibTransId="{8C3A8063-64B4-49E9-AEA0-CC783255ACF7}"/>
    <dgm:cxn modelId="{8580168A-F5EA-4BB9-90F3-DE42203638C6}" type="presParOf" srcId="{F2D9DEAF-298F-444F-A3E0-17BF59E65181}" destId="{51D351D8-2624-4D63-93C6-1A4A3C2E8F1E}" srcOrd="0" destOrd="0" presId="urn:microsoft.com/office/officeart/2008/layout/HorizontalMultiLevelHierarchy"/>
    <dgm:cxn modelId="{54B0D4BA-7CD9-4515-BDEA-323D0460CB7C}" type="presParOf" srcId="{51D351D8-2624-4D63-93C6-1A4A3C2E8F1E}" destId="{1C442634-20C4-44AF-ADBE-EF946A0B9070}" srcOrd="0" destOrd="0" presId="urn:microsoft.com/office/officeart/2008/layout/HorizontalMultiLevelHierarchy"/>
    <dgm:cxn modelId="{B62F2445-16AE-40CF-AC7B-961D3CC1700C}" type="presParOf" srcId="{51D351D8-2624-4D63-93C6-1A4A3C2E8F1E}" destId="{ECEBD751-5544-4075-AAC1-DA558DC5C341}" srcOrd="1" destOrd="0" presId="urn:microsoft.com/office/officeart/2008/layout/HorizontalMultiLevelHierarchy"/>
    <dgm:cxn modelId="{39EBD21C-EE91-4E89-A967-9DEC22862951}" type="presParOf" srcId="{ECEBD751-5544-4075-AAC1-DA558DC5C341}" destId="{93B0955A-92DC-4041-8E6D-5807F680B9FF}" srcOrd="0" destOrd="0" presId="urn:microsoft.com/office/officeart/2008/layout/HorizontalMultiLevelHierarchy"/>
    <dgm:cxn modelId="{626B075F-B035-42A0-B0C9-4E0A59EB6B07}" type="presParOf" srcId="{93B0955A-92DC-4041-8E6D-5807F680B9FF}" destId="{22EAFE27-7E31-4F70-B6C7-9EF750D936E0}" srcOrd="0" destOrd="0" presId="urn:microsoft.com/office/officeart/2008/layout/HorizontalMultiLevelHierarchy"/>
    <dgm:cxn modelId="{BD9CCE04-EAFE-493B-9EFB-086F77D7C25B}" type="presParOf" srcId="{ECEBD751-5544-4075-AAC1-DA558DC5C341}" destId="{FED74EC3-9FC1-4298-A614-A641DA61D9DA}" srcOrd="1" destOrd="0" presId="urn:microsoft.com/office/officeart/2008/layout/HorizontalMultiLevelHierarchy"/>
    <dgm:cxn modelId="{0C2A8193-6AED-43DA-A618-C9C9303A315D}" type="presParOf" srcId="{FED74EC3-9FC1-4298-A614-A641DA61D9DA}" destId="{E45FBEB6-CB6E-45A5-B6EA-1BE61C9E6FB2}" srcOrd="0" destOrd="0" presId="urn:microsoft.com/office/officeart/2008/layout/HorizontalMultiLevelHierarchy"/>
    <dgm:cxn modelId="{B8B852F3-6EC1-4806-ACF4-0D9365B8591D}" type="presParOf" srcId="{FED74EC3-9FC1-4298-A614-A641DA61D9DA}" destId="{3C02715A-7C4D-4778-BF36-96BBD8B4AAAC}" srcOrd="1" destOrd="0" presId="urn:microsoft.com/office/officeart/2008/layout/HorizontalMultiLevelHierarchy"/>
    <dgm:cxn modelId="{ACEEB217-0824-4C9C-A4A9-0B7E68C21735}" type="presParOf" srcId="{3C02715A-7C4D-4778-BF36-96BBD8B4AAAC}" destId="{5F3C8A83-62DE-46BB-ADC3-C12D4B397636}" srcOrd="0" destOrd="0" presId="urn:microsoft.com/office/officeart/2008/layout/HorizontalMultiLevelHierarchy"/>
    <dgm:cxn modelId="{5D349D34-3E2D-40EB-97E7-FF3F56086C70}" type="presParOf" srcId="{5F3C8A83-62DE-46BB-ADC3-C12D4B397636}" destId="{00A4A0AD-2EA8-4E2C-8DFD-4A674C8617C5}" srcOrd="0" destOrd="0" presId="urn:microsoft.com/office/officeart/2008/layout/HorizontalMultiLevelHierarchy"/>
    <dgm:cxn modelId="{CF0A7869-E04D-41B8-B430-2DD165B060D8}" type="presParOf" srcId="{3C02715A-7C4D-4778-BF36-96BBD8B4AAAC}" destId="{E505CDB9-A71D-4288-B92A-FEB77F664FE2}" srcOrd="1" destOrd="0" presId="urn:microsoft.com/office/officeart/2008/layout/HorizontalMultiLevelHierarchy"/>
    <dgm:cxn modelId="{B4C19570-A8E4-428E-8695-820FB4042881}" type="presParOf" srcId="{E505CDB9-A71D-4288-B92A-FEB77F664FE2}" destId="{F2FAF5F4-25C8-41B7-BDF3-DA1FC419B62B}" srcOrd="0" destOrd="0" presId="urn:microsoft.com/office/officeart/2008/layout/HorizontalMultiLevelHierarchy"/>
    <dgm:cxn modelId="{56CCD338-83A7-4DA6-BC75-4C5DBDDFC4ED}" type="presParOf" srcId="{E505CDB9-A71D-4288-B92A-FEB77F664FE2}" destId="{947F47DF-1402-47C0-88F5-2ACE3251E02E}" srcOrd="1" destOrd="0" presId="urn:microsoft.com/office/officeart/2008/layout/HorizontalMultiLevelHierarchy"/>
    <dgm:cxn modelId="{AD5BB66B-1FA7-4F8F-8439-90BFA71CA3B2}" type="presParOf" srcId="{3C02715A-7C4D-4778-BF36-96BBD8B4AAAC}" destId="{70FCBFA2-6605-4A9F-B308-A9E77FFD64B2}" srcOrd="2" destOrd="0" presId="urn:microsoft.com/office/officeart/2008/layout/HorizontalMultiLevelHierarchy"/>
    <dgm:cxn modelId="{D03F0278-5613-4006-B1B6-6474A5A04B94}" type="presParOf" srcId="{70FCBFA2-6605-4A9F-B308-A9E77FFD64B2}" destId="{8FF0F56C-1CDD-4BC6-BA70-575420F616F5}" srcOrd="0" destOrd="0" presId="urn:microsoft.com/office/officeart/2008/layout/HorizontalMultiLevelHierarchy"/>
    <dgm:cxn modelId="{13C1FCA2-5823-4B83-B8CC-0ED44454E6DF}" type="presParOf" srcId="{3C02715A-7C4D-4778-BF36-96BBD8B4AAAC}" destId="{D590A5E4-24C2-4A8A-A411-C0CD27F46ADC}" srcOrd="3" destOrd="0" presId="urn:microsoft.com/office/officeart/2008/layout/HorizontalMultiLevelHierarchy"/>
    <dgm:cxn modelId="{B29B2E25-15FD-4776-930F-85B2DA4E6A0E}" type="presParOf" srcId="{D590A5E4-24C2-4A8A-A411-C0CD27F46ADC}" destId="{E1AEBA02-198E-40DD-BC8E-64C672C97835}" srcOrd="0" destOrd="0" presId="urn:microsoft.com/office/officeart/2008/layout/HorizontalMultiLevelHierarchy"/>
    <dgm:cxn modelId="{4ECEB6FF-FE83-425F-BA95-DD235DA515B2}" type="presParOf" srcId="{D590A5E4-24C2-4A8A-A411-C0CD27F46ADC}" destId="{1085FC7F-FF8F-441B-9F29-D6E855E03983}" srcOrd="1" destOrd="0" presId="urn:microsoft.com/office/officeart/2008/layout/HorizontalMultiLevelHierarchy"/>
    <dgm:cxn modelId="{77E91D33-F1A5-4FD2-9A6F-FA0DF02A1C41}" type="presParOf" srcId="{3C02715A-7C4D-4778-BF36-96BBD8B4AAAC}" destId="{5E650689-9D72-462E-8997-CE5401AA9526}" srcOrd="4" destOrd="0" presId="urn:microsoft.com/office/officeart/2008/layout/HorizontalMultiLevelHierarchy"/>
    <dgm:cxn modelId="{9987AC8C-F5C0-4CAC-A916-828A8F86CA4B}" type="presParOf" srcId="{5E650689-9D72-462E-8997-CE5401AA9526}" destId="{87B9FF8B-1CC4-485F-8B82-F65BCD1D0E9C}" srcOrd="0" destOrd="0" presId="urn:microsoft.com/office/officeart/2008/layout/HorizontalMultiLevelHierarchy"/>
    <dgm:cxn modelId="{F2C01EF3-713D-4987-A0F8-FF441FED12CD}" type="presParOf" srcId="{3C02715A-7C4D-4778-BF36-96BBD8B4AAAC}" destId="{9C14577A-5A7A-4D4A-B9ED-C0EB22C015B0}" srcOrd="5" destOrd="0" presId="urn:microsoft.com/office/officeart/2008/layout/HorizontalMultiLevelHierarchy"/>
    <dgm:cxn modelId="{04A41E13-14ED-42FD-B04D-D53FB45150B4}" type="presParOf" srcId="{9C14577A-5A7A-4D4A-B9ED-C0EB22C015B0}" destId="{530A10C0-76DB-4FFE-B488-15612AB32D7B}" srcOrd="0" destOrd="0" presId="urn:microsoft.com/office/officeart/2008/layout/HorizontalMultiLevelHierarchy"/>
    <dgm:cxn modelId="{D557E6B0-12F0-4F33-A9CB-D25283883666}" type="presParOf" srcId="{9C14577A-5A7A-4D4A-B9ED-C0EB22C015B0}" destId="{15EBA3CC-D6CA-4D0A-B3D2-9D3DD0106FD9}" srcOrd="1" destOrd="0" presId="urn:microsoft.com/office/officeart/2008/layout/HorizontalMultiLevelHierarchy"/>
    <dgm:cxn modelId="{8D68D404-DEE7-410D-B80A-5BBFBE28BFE8}" type="presParOf" srcId="{3C02715A-7C4D-4778-BF36-96BBD8B4AAAC}" destId="{24823BC8-EB87-4529-BF21-111F54EA1558}" srcOrd="6" destOrd="0" presId="urn:microsoft.com/office/officeart/2008/layout/HorizontalMultiLevelHierarchy"/>
    <dgm:cxn modelId="{120EE501-C89F-42C9-96A5-26AA0B960104}" type="presParOf" srcId="{24823BC8-EB87-4529-BF21-111F54EA1558}" destId="{8102AFDC-7F0F-4AA5-8F4B-5264BCC2AFC8}" srcOrd="0" destOrd="0" presId="urn:microsoft.com/office/officeart/2008/layout/HorizontalMultiLevelHierarchy"/>
    <dgm:cxn modelId="{0497887C-A45A-437D-82C4-13EEA7EA2F89}" type="presParOf" srcId="{3C02715A-7C4D-4778-BF36-96BBD8B4AAAC}" destId="{56A9D261-64EE-4E3B-9501-A975403EF43C}" srcOrd="7" destOrd="0" presId="urn:microsoft.com/office/officeart/2008/layout/HorizontalMultiLevelHierarchy"/>
    <dgm:cxn modelId="{9F30D576-2A90-4714-BA81-680F3A616567}" type="presParOf" srcId="{56A9D261-64EE-4E3B-9501-A975403EF43C}" destId="{3B8BCE5F-8DFB-43D1-81DD-1500DC2E9D6A}" srcOrd="0" destOrd="0" presId="urn:microsoft.com/office/officeart/2008/layout/HorizontalMultiLevelHierarchy"/>
    <dgm:cxn modelId="{84E4FCC1-4277-48A8-8670-67632472870D}" type="presParOf" srcId="{56A9D261-64EE-4E3B-9501-A975403EF43C}" destId="{F6051E3B-B7EB-4A5D-A7EB-3D63FEBB5D1A}" srcOrd="1" destOrd="0" presId="urn:microsoft.com/office/officeart/2008/layout/HorizontalMultiLevelHierarchy"/>
    <dgm:cxn modelId="{599DB7B7-921C-4BC4-8E52-55898B8FF123}" type="presParOf" srcId="{ECEBD751-5544-4075-AAC1-DA558DC5C341}" destId="{3BBF336A-F942-4571-96A5-3F1DE7E74E41}" srcOrd="2" destOrd="0" presId="urn:microsoft.com/office/officeart/2008/layout/HorizontalMultiLevelHierarchy"/>
    <dgm:cxn modelId="{894320BD-660E-4D48-8936-A0430B99C39B}" type="presParOf" srcId="{3BBF336A-F942-4571-96A5-3F1DE7E74E41}" destId="{903B2229-E2F7-4811-BC10-2E69081CA7B7}" srcOrd="0" destOrd="0" presId="urn:microsoft.com/office/officeart/2008/layout/HorizontalMultiLevelHierarchy"/>
    <dgm:cxn modelId="{00743702-35D2-4866-BEEB-C635D3832E8A}" type="presParOf" srcId="{ECEBD751-5544-4075-AAC1-DA558DC5C341}" destId="{8E8DBEC7-BF85-4CCE-9CBF-5E46DF8F5264}" srcOrd="3" destOrd="0" presId="urn:microsoft.com/office/officeart/2008/layout/HorizontalMultiLevelHierarchy"/>
    <dgm:cxn modelId="{3416B8AF-3F74-49BA-937F-5A63EFA5F8F0}" type="presParOf" srcId="{8E8DBEC7-BF85-4CCE-9CBF-5E46DF8F5264}" destId="{0BA2342C-7109-4302-A4D1-01BA8ADD3E38}" srcOrd="0" destOrd="0" presId="urn:microsoft.com/office/officeart/2008/layout/HorizontalMultiLevelHierarchy"/>
    <dgm:cxn modelId="{DF9766ED-1151-4CFE-8F7F-88CB11C4B534}" type="presParOf" srcId="{8E8DBEC7-BF85-4CCE-9CBF-5E46DF8F5264}" destId="{F757E48A-A390-49F1-BFF2-094CB2264769}" srcOrd="1" destOrd="0" presId="urn:microsoft.com/office/officeart/2008/layout/HorizontalMultiLevelHierarchy"/>
    <dgm:cxn modelId="{CFDF6F4C-2DE3-4997-9A7E-5C7718DC50D8}" type="presParOf" srcId="{F757E48A-A390-49F1-BFF2-094CB2264769}" destId="{2D28EDA0-5216-41B0-A9A7-F184A6A88D7B}" srcOrd="0" destOrd="0" presId="urn:microsoft.com/office/officeart/2008/layout/HorizontalMultiLevelHierarchy"/>
    <dgm:cxn modelId="{46C12EBB-8B25-4FCD-A404-8D76F70A87D1}" type="presParOf" srcId="{2D28EDA0-5216-41B0-A9A7-F184A6A88D7B}" destId="{00E66DC2-9E75-464D-B320-6DD60C5F23CE}" srcOrd="0" destOrd="0" presId="urn:microsoft.com/office/officeart/2008/layout/HorizontalMultiLevelHierarchy"/>
    <dgm:cxn modelId="{32F485A6-39DF-408F-9D68-6DA1164A14EB}" type="presParOf" srcId="{F757E48A-A390-49F1-BFF2-094CB2264769}" destId="{9B8FCD1C-A603-413C-AB55-89DE9D65F4B1}" srcOrd="1" destOrd="0" presId="urn:microsoft.com/office/officeart/2008/layout/HorizontalMultiLevelHierarchy"/>
    <dgm:cxn modelId="{66B5F4A9-FAC8-487B-BB9D-900F0101ED49}" type="presParOf" srcId="{9B8FCD1C-A603-413C-AB55-89DE9D65F4B1}" destId="{37DE0F89-0E06-4497-8369-50C922458D69}" srcOrd="0" destOrd="0" presId="urn:microsoft.com/office/officeart/2008/layout/HorizontalMultiLevelHierarchy"/>
    <dgm:cxn modelId="{CCB8CDB8-7DC5-457B-A323-CD24738131F2}" type="presParOf" srcId="{9B8FCD1C-A603-413C-AB55-89DE9D65F4B1}" destId="{52C05B7A-CF27-4D88-8E20-8996DD36BFD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8EDA0-5216-41B0-A9A7-F184A6A88D7B}">
      <dsp:nvSpPr>
        <dsp:cNvPr id="0" name=""/>
        <dsp:cNvSpPr/>
      </dsp:nvSpPr>
      <dsp:spPr>
        <a:xfrm>
          <a:off x="4191618" y="2686090"/>
          <a:ext cx="32572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5728" y="4572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4346339" y="2723666"/>
        <a:ext cx="16286" cy="16286"/>
      </dsp:txXfrm>
    </dsp:sp>
    <dsp:sp modelId="{3BBF336A-F942-4571-96A5-3F1DE7E74E41}">
      <dsp:nvSpPr>
        <dsp:cNvPr id="0" name=""/>
        <dsp:cNvSpPr/>
      </dsp:nvSpPr>
      <dsp:spPr>
        <a:xfrm>
          <a:off x="2237248" y="1955971"/>
          <a:ext cx="325728" cy="775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2864" y="0"/>
              </a:lnTo>
              <a:lnTo>
                <a:pt x="162864" y="775839"/>
              </a:lnTo>
              <a:lnTo>
                <a:pt x="325728" y="775839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2379076" y="2322854"/>
        <a:ext cx="42072" cy="42072"/>
      </dsp:txXfrm>
    </dsp:sp>
    <dsp:sp modelId="{24823BC8-EB87-4529-BF21-111F54EA1558}">
      <dsp:nvSpPr>
        <dsp:cNvPr id="0" name=""/>
        <dsp:cNvSpPr/>
      </dsp:nvSpPr>
      <dsp:spPr>
        <a:xfrm>
          <a:off x="4191618" y="1180131"/>
          <a:ext cx="325728" cy="931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2864" y="0"/>
              </a:lnTo>
              <a:lnTo>
                <a:pt x="162864" y="931006"/>
              </a:lnTo>
              <a:lnTo>
                <a:pt x="325728" y="93100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4329824" y="1620976"/>
        <a:ext cx="49317" cy="49317"/>
      </dsp:txXfrm>
    </dsp:sp>
    <dsp:sp modelId="{5E650689-9D72-462E-8997-CE5401AA9526}">
      <dsp:nvSpPr>
        <dsp:cNvPr id="0" name=""/>
        <dsp:cNvSpPr/>
      </dsp:nvSpPr>
      <dsp:spPr>
        <a:xfrm>
          <a:off x="4191618" y="1180131"/>
          <a:ext cx="325728" cy="310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2864" y="0"/>
              </a:lnTo>
              <a:lnTo>
                <a:pt x="162864" y="310335"/>
              </a:lnTo>
              <a:lnTo>
                <a:pt x="325728" y="310335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4343235" y="1324052"/>
        <a:ext cx="22494" cy="22494"/>
      </dsp:txXfrm>
    </dsp:sp>
    <dsp:sp modelId="{70FCBFA2-6605-4A9F-B308-A9E77FFD64B2}">
      <dsp:nvSpPr>
        <dsp:cNvPr id="0" name=""/>
        <dsp:cNvSpPr/>
      </dsp:nvSpPr>
      <dsp:spPr>
        <a:xfrm>
          <a:off x="4191618" y="869796"/>
          <a:ext cx="325728" cy="310335"/>
        </a:xfrm>
        <a:custGeom>
          <a:avLst/>
          <a:gdLst/>
          <a:ahLst/>
          <a:cxnLst/>
          <a:rect l="0" t="0" r="0" b="0"/>
          <a:pathLst>
            <a:path>
              <a:moveTo>
                <a:pt x="0" y="310335"/>
              </a:moveTo>
              <a:lnTo>
                <a:pt x="162864" y="310335"/>
              </a:lnTo>
              <a:lnTo>
                <a:pt x="162864" y="0"/>
              </a:lnTo>
              <a:lnTo>
                <a:pt x="325728" y="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4343235" y="1013716"/>
        <a:ext cx="22494" cy="22494"/>
      </dsp:txXfrm>
    </dsp:sp>
    <dsp:sp modelId="{5F3C8A83-62DE-46BB-ADC3-C12D4B397636}">
      <dsp:nvSpPr>
        <dsp:cNvPr id="0" name=""/>
        <dsp:cNvSpPr/>
      </dsp:nvSpPr>
      <dsp:spPr>
        <a:xfrm>
          <a:off x="4191618" y="249125"/>
          <a:ext cx="325728" cy="931006"/>
        </a:xfrm>
        <a:custGeom>
          <a:avLst/>
          <a:gdLst/>
          <a:ahLst/>
          <a:cxnLst/>
          <a:rect l="0" t="0" r="0" b="0"/>
          <a:pathLst>
            <a:path>
              <a:moveTo>
                <a:pt x="0" y="931006"/>
              </a:moveTo>
              <a:lnTo>
                <a:pt x="162864" y="931006"/>
              </a:lnTo>
              <a:lnTo>
                <a:pt x="162864" y="0"/>
              </a:lnTo>
              <a:lnTo>
                <a:pt x="325728" y="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4329824" y="689969"/>
        <a:ext cx="49317" cy="49317"/>
      </dsp:txXfrm>
    </dsp:sp>
    <dsp:sp modelId="{93B0955A-92DC-4041-8E6D-5807F680B9FF}">
      <dsp:nvSpPr>
        <dsp:cNvPr id="0" name=""/>
        <dsp:cNvSpPr/>
      </dsp:nvSpPr>
      <dsp:spPr>
        <a:xfrm>
          <a:off x="2237248" y="1180131"/>
          <a:ext cx="325728" cy="775839"/>
        </a:xfrm>
        <a:custGeom>
          <a:avLst/>
          <a:gdLst/>
          <a:ahLst/>
          <a:cxnLst/>
          <a:rect l="0" t="0" r="0" b="0"/>
          <a:pathLst>
            <a:path>
              <a:moveTo>
                <a:pt x="0" y="775839"/>
              </a:moveTo>
              <a:lnTo>
                <a:pt x="162864" y="775839"/>
              </a:lnTo>
              <a:lnTo>
                <a:pt x="162864" y="0"/>
              </a:lnTo>
              <a:lnTo>
                <a:pt x="325728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2379076" y="1547015"/>
        <a:ext cx="42072" cy="42072"/>
      </dsp:txXfrm>
    </dsp:sp>
    <dsp:sp modelId="{1C442634-20C4-44AF-ADBE-EF946A0B9070}">
      <dsp:nvSpPr>
        <dsp:cNvPr id="0" name=""/>
        <dsp:cNvSpPr/>
      </dsp:nvSpPr>
      <dsp:spPr>
        <a:xfrm rot="16200000">
          <a:off x="682303" y="1707702"/>
          <a:ext cx="2613352" cy="4965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200" kern="1200" dirty="0"/>
            <a:t>Schi Alpin</a:t>
          </a:r>
        </a:p>
      </dsp:txBody>
      <dsp:txXfrm>
        <a:off x="682303" y="1707702"/>
        <a:ext cx="2613352" cy="496537"/>
      </dsp:txXfrm>
    </dsp:sp>
    <dsp:sp modelId="{E45FBEB6-CB6E-45A5-B6EA-1BE61C9E6FB2}">
      <dsp:nvSpPr>
        <dsp:cNvPr id="0" name=""/>
        <dsp:cNvSpPr/>
      </dsp:nvSpPr>
      <dsp:spPr>
        <a:xfrm>
          <a:off x="2562977" y="931863"/>
          <a:ext cx="1628641" cy="4965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200" kern="1200" dirty="0"/>
            <a:t>Damen</a:t>
          </a:r>
        </a:p>
      </dsp:txBody>
      <dsp:txXfrm>
        <a:off x="2562977" y="931863"/>
        <a:ext cx="1628641" cy="496537"/>
      </dsp:txXfrm>
    </dsp:sp>
    <dsp:sp modelId="{F2FAF5F4-25C8-41B7-BDF3-DA1FC419B62B}">
      <dsp:nvSpPr>
        <dsp:cNvPr id="0" name=""/>
        <dsp:cNvSpPr/>
      </dsp:nvSpPr>
      <dsp:spPr>
        <a:xfrm>
          <a:off x="4517346" y="856"/>
          <a:ext cx="1628641" cy="4965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200" kern="1200" dirty="0"/>
            <a:t>Abfahrt</a:t>
          </a:r>
        </a:p>
      </dsp:txBody>
      <dsp:txXfrm>
        <a:off x="4517346" y="856"/>
        <a:ext cx="1628641" cy="496537"/>
      </dsp:txXfrm>
    </dsp:sp>
    <dsp:sp modelId="{E1AEBA02-198E-40DD-BC8E-64C672C97835}">
      <dsp:nvSpPr>
        <dsp:cNvPr id="0" name=""/>
        <dsp:cNvSpPr/>
      </dsp:nvSpPr>
      <dsp:spPr>
        <a:xfrm>
          <a:off x="4517346" y="621527"/>
          <a:ext cx="1628641" cy="4965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200" kern="1200" dirty="0"/>
            <a:t>RTL</a:t>
          </a:r>
        </a:p>
      </dsp:txBody>
      <dsp:txXfrm>
        <a:off x="4517346" y="621527"/>
        <a:ext cx="1628641" cy="496537"/>
      </dsp:txXfrm>
    </dsp:sp>
    <dsp:sp modelId="{530A10C0-76DB-4FFE-B488-15612AB32D7B}">
      <dsp:nvSpPr>
        <dsp:cNvPr id="0" name=""/>
        <dsp:cNvSpPr/>
      </dsp:nvSpPr>
      <dsp:spPr>
        <a:xfrm>
          <a:off x="4517346" y="1242199"/>
          <a:ext cx="1628641" cy="4965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200" kern="1200" dirty="0"/>
            <a:t>Slalom</a:t>
          </a:r>
        </a:p>
      </dsp:txBody>
      <dsp:txXfrm>
        <a:off x="4517346" y="1242199"/>
        <a:ext cx="1628641" cy="496537"/>
      </dsp:txXfrm>
    </dsp:sp>
    <dsp:sp modelId="{3B8BCE5F-8DFB-43D1-81DD-1500DC2E9D6A}">
      <dsp:nvSpPr>
        <dsp:cNvPr id="0" name=""/>
        <dsp:cNvSpPr/>
      </dsp:nvSpPr>
      <dsp:spPr>
        <a:xfrm>
          <a:off x="4517346" y="1862870"/>
          <a:ext cx="1628641" cy="4965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200" kern="1200" dirty="0"/>
            <a:t>Super-G</a:t>
          </a:r>
        </a:p>
      </dsp:txBody>
      <dsp:txXfrm>
        <a:off x="4517346" y="1862870"/>
        <a:ext cx="1628641" cy="496537"/>
      </dsp:txXfrm>
    </dsp:sp>
    <dsp:sp modelId="{0BA2342C-7109-4302-A4D1-01BA8ADD3E38}">
      <dsp:nvSpPr>
        <dsp:cNvPr id="0" name=""/>
        <dsp:cNvSpPr/>
      </dsp:nvSpPr>
      <dsp:spPr>
        <a:xfrm>
          <a:off x="2562977" y="2483541"/>
          <a:ext cx="1628641" cy="4965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200" kern="1200" dirty="0"/>
            <a:t>Herren</a:t>
          </a:r>
        </a:p>
      </dsp:txBody>
      <dsp:txXfrm>
        <a:off x="2562977" y="2483541"/>
        <a:ext cx="1628641" cy="496537"/>
      </dsp:txXfrm>
    </dsp:sp>
    <dsp:sp modelId="{37DE0F89-0E06-4497-8369-50C922458D69}">
      <dsp:nvSpPr>
        <dsp:cNvPr id="0" name=""/>
        <dsp:cNvSpPr/>
      </dsp:nvSpPr>
      <dsp:spPr>
        <a:xfrm>
          <a:off x="4517346" y="2483541"/>
          <a:ext cx="1628641" cy="4965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200" kern="1200" dirty="0"/>
            <a:t>Abfahrt</a:t>
          </a:r>
        </a:p>
      </dsp:txBody>
      <dsp:txXfrm>
        <a:off x="4517346" y="2483541"/>
        <a:ext cx="1628641" cy="496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621A-6673-4FF1-A4F5-E5BC00993E2F}" type="datetimeFigureOut">
              <a:rPr lang="de-AT" smtClean="0"/>
              <a:t>22.01.2021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0D83-220A-4885-84B8-2BD922AE38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3906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621A-6673-4FF1-A4F5-E5BC00993E2F}" type="datetimeFigureOut">
              <a:rPr lang="de-AT" smtClean="0"/>
              <a:t>22.01.2021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0D83-220A-4885-84B8-2BD922AE38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056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621A-6673-4FF1-A4F5-E5BC00993E2F}" type="datetimeFigureOut">
              <a:rPr lang="de-AT" smtClean="0"/>
              <a:t>22.01.2021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0D83-220A-4885-84B8-2BD922AE38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995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621A-6673-4FF1-A4F5-E5BC00993E2F}" type="datetimeFigureOut">
              <a:rPr lang="de-AT" smtClean="0"/>
              <a:t>22.01.2021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0D83-220A-4885-84B8-2BD922AE38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5210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621A-6673-4FF1-A4F5-E5BC00993E2F}" type="datetimeFigureOut">
              <a:rPr lang="de-AT" smtClean="0"/>
              <a:t>22.01.2021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0D83-220A-4885-84B8-2BD922AE38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548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621A-6673-4FF1-A4F5-E5BC00993E2F}" type="datetimeFigureOut">
              <a:rPr lang="de-AT" smtClean="0"/>
              <a:t>22.01.2021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0D83-220A-4885-84B8-2BD922AE38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1654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621A-6673-4FF1-A4F5-E5BC00993E2F}" type="datetimeFigureOut">
              <a:rPr lang="de-AT" smtClean="0"/>
              <a:t>22.01.2021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0D83-220A-4885-84B8-2BD922AE38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334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621A-6673-4FF1-A4F5-E5BC00993E2F}" type="datetimeFigureOut">
              <a:rPr lang="de-AT" smtClean="0"/>
              <a:t>22.01.2021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0D83-220A-4885-84B8-2BD922AE38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98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621A-6673-4FF1-A4F5-E5BC00993E2F}" type="datetimeFigureOut">
              <a:rPr lang="de-AT" smtClean="0"/>
              <a:t>22.01.2021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0D83-220A-4885-84B8-2BD922AE38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050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621A-6673-4FF1-A4F5-E5BC00993E2F}" type="datetimeFigureOut">
              <a:rPr lang="de-AT" smtClean="0"/>
              <a:t>22.01.2021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0D83-220A-4885-84B8-2BD922AE38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346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621A-6673-4FF1-A4F5-E5BC00993E2F}" type="datetimeFigureOut">
              <a:rPr lang="de-AT" smtClean="0"/>
              <a:t>22.01.2021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0D83-220A-4885-84B8-2BD922AE38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034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3621A-6673-4FF1-A4F5-E5BC00993E2F}" type="datetimeFigureOut">
              <a:rPr lang="de-AT" smtClean="0"/>
              <a:t>22.01.2021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50D83-220A-4885-84B8-2BD922AE38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552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F1AC9F-B825-4B5A-8AD7-A5AA5D6BA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Alpine Ski WM 2013</a:t>
            </a:r>
          </a:p>
        </p:txBody>
      </p:sp>
    </p:spTree>
    <p:extLst>
      <p:ext uri="{BB962C8B-B14F-4D97-AF65-F5344CB8AC3E}">
        <p14:creationId xmlns:p14="http://schemas.microsoft.com/office/powerpoint/2010/main" val="1664309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23F51C-2A72-4B64-ADF6-EA824BA51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Aus der Geschichte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942B26-E87A-4E38-B2FD-FFA08C55B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Ab dem Winter 1973/74</a:t>
            </a:r>
            <a:br>
              <a:rPr lang="de-DE" dirty="0"/>
            </a:br>
            <a:r>
              <a:rPr lang="de-DE" dirty="0"/>
              <a:t>in unregelmäßigen Abständen  Veranstaltungsort von verschiedenen Weltcuprennen</a:t>
            </a:r>
          </a:p>
          <a:p>
            <a:r>
              <a:rPr lang="de-DE" b="1" dirty="0"/>
              <a:t>1982</a:t>
            </a:r>
            <a:br>
              <a:rPr lang="de-DE" dirty="0"/>
            </a:br>
            <a:r>
              <a:rPr lang="de-DE" dirty="0"/>
              <a:t>Erstmals Ski-WM in Schladming gemeinsam mit Haus/Ennstal</a:t>
            </a:r>
          </a:p>
          <a:p>
            <a:r>
              <a:rPr lang="de-DE" b="1" dirty="0"/>
              <a:t>1993</a:t>
            </a:r>
            <a:br>
              <a:rPr lang="de-DE" dirty="0"/>
            </a:br>
            <a:r>
              <a:rPr lang="de-DE" dirty="0"/>
              <a:t>Special Olympics</a:t>
            </a:r>
          </a:p>
          <a:p>
            <a:r>
              <a:rPr lang="de-DE" b="1" dirty="0"/>
              <a:t>Schladming NIGHT-RACE</a:t>
            </a:r>
            <a:br>
              <a:rPr lang="de-DE" dirty="0"/>
            </a:br>
            <a:r>
              <a:rPr lang="de-DE" dirty="0"/>
              <a:t>Herren Nacht-Slalom seit 1997</a:t>
            </a:r>
          </a:p>
        </p:txBody>
      </p:sp>
    </p:spTree>
    <p:extLst>
      <p:ext uri="{BB962C8B-B14F-4D97-AF65-F5344CB8AC3E}">
        <p14:creationId xmlns:p14="http://schemas.microsoft.com/office/powerpoint/2010/main" val="3239576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A89527-8327-4D09-876E-3EF0D652B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Bewerbe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00B71198-70D4-4012-8D4C-B7F5105921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38390"/>
              </p:ext>
            </p:extLst>
          </p:nvPr>
        </p:nvGraphicFramePr>
        <p:xfrm>
          <a:off x="628650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7685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679F36-ACE9-408A-8CAC-0EC63EA8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Key Facts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FC6F83-64EC-40E5-971F-0FD1DF11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503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B5C5D-F452-432F-AFEE-028016F50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Weltmeister 2013 / Herren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FB3291-D80B-4DB1-B317-F8D471E32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Abfahrt: Aksel Lund Svindal</a:t>
            </a:r>
          </a:p>
          <a:p>
            <a:r>
              <a:rPr lang="de-AT" dirty="0"/>
              <a:t>Riesentorlauf: Ted Ligety</a:t>
            </a:r>
          </a:p>
          <a:p>
            <a:r>
              <a:rPr lang="de-AT" dirty="0"/>
              <a:t>Slalom: Marcel Hirscher</a:t>
            </a:r>
          </a:p>
          <a:p>
            <a:r>
              <a:rPr lang="de-AT" dirty="0"/>
              <a:t>Super-G: Ted Ligety</a:t>
            </a:r>
          </a:p>
          <a:p>
            <a:r>
              <a:rPr lang="de-AT" dirty="0"/>
              <a:t>Super-Kombination: Ted Ligety</a:t>
            </a:r>
          </a:p>
        </p:txBody>
      </p:sp>
    </p:spTree>
    <p:extLst>
      <p:ext uri="{BB962C8B-B14F-4D97-AF65-F5344CB8AC3E}">
        <p14:creationId xmlns:p14="http://schemas.microsoft.com/office/powerpoint/2010/main" val="4148963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A05D54-B1FB-4288-8F17-ABF77898D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Weltmeister 2013 / Damen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FB3AC1-9947-4106-823B-22C0A7616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Abfahrt: Marion Rolland</a:t>
            </a:r>
          </a:p>
          <a:p>
            <a:r>
              <a:rPr lang="de-AT" dirty="0"/>
              <a:t>Riesentorlauf: Tessa </a:t>
            </a:r>
            <a:r>
              <a:rPr lang="de-AT" dirty="0" err="1"/>
              <a:t>Worley</a:t>
            </a:r>
            <a:endParaRPr lang="de-AT" dirty="0"/>
          </a:p>
          <a:p>
            <a:r>
              <a:rPr lang="de-AT" dirty="0"/>
              <a:t>Slalom: Mikaela Shiffrin</a:t>
            </a:r>
          </a:p>
          <a:p>
            <a:r>
              <a:rPr lang="de-AT" dirty="0"/>
              <a:t>Super-G: Tina Maze</a:t>
            </a:r>
          </a:p>
          <a:p>
            <a:r>
              <a:rPr lang="de-AT" dirty="0"/>
              <a:t>Super-Kombination: Maria Höfl-Riesch</a:t>
            </a:r>
          </a:p>
        </p:txBody>
      </p:sp>
    </p:spTree>
    <p:extLst>
      <p:ext uri="{BB962C8B-B14F-4D97-AF65-F5344CB8AC3E}">
        <p14:creationId xmlns:p14="http://schemas.microsoft.com/office/powerpoint/2010/main" val="1724975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102</Words>
  <Application>Microsoft Office PowerPoint</Application>
  <PresentationFormat>Bildschirmpräsentation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Alpine Ski WM 2013</vt:lpstr>
      <vt:lpstr>Aus der Geschichte</vt:lpstr>
      <vt:lpstr>Bewerbe</vt:lpstr>
      <vt:lpstr>Key Facts</vt:lpstr>
      <vt:lpstr>Weltmeister 2013 / Herren</vt:lpstr>
      <vt:lpstr>Weltmeister 2013 / Damen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2021-01-22T08:02:03Z</dcterms:created>
  <dcterms:modified xsi:type="dcterms:W3CDTF">2021-01-22T08:02:14Z</dcterms:modified>
</cp:coreProperties>
</file>