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90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43851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1960" y="405900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769040"/>
            <a:ext cx="442656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0920" cy="20916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x-none"/>
              <a:t>Klicken Sie, um das Format des Titeltextes zu bearbeiten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x-none"/>
              <a:t>Klicken Sie, um die Formate des Gliederungstextes zu bearbeiten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x-none"/>
              <a:t>Zweite Gliederungsebene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x-none"/>
              <a:t>Dritte Gliederungsebene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x-none"/>
              <a:t>Vierte Gliederungsebene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x-none"/>
              <a:t>Fünfte Gliederungsebene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x-none"/>
              <a:t>Sechste Gliederungsebene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x-none"/>
              <a:t>Siebente Gliederungsebene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x-none" sz="1400"/>
              <a:t>&lt;Datum/Uhrzeit&gt;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ctr"/>
            <a:r>
              <a:rPr lang="x-none" sz="1400"/>
              <a:t>&lt;Fußzeile&gt;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fld id="{E1D13111-F111-41A1-9191-715141D16131}" type="slidenum">
              <a:rPr lang="x-none" sz="1400"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fik 3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0"/>
            <a:ext cx="10079640" cy="7559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7928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" y="0"/>
            <a:ext cx="10079640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fik 3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0"/>
            <a:ext cx="10079640" cy="75538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79640" cy="756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fik 40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008000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fik 4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007928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007928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rafik 4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0079280" cy="7559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fik 4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0"/>
            <a:ext cx="10079280" cy="7559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Benutzerdefiniert</PresentationFormat>
  <Paragraphs>0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AK</cp:lastModifiedBy>
  <cp:revision>1</cp:revision>
  <dcterms:modified xsi:type="dcterms:W3CDTF">2013-01-11T10:05:49Z</dcterms:modified>
</cp:coreProperties>
</file>