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1D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408" y="-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km²</c:v>
                </c:pt>
              </c:strCache>
            </c:strRef>
          </c:tx>
          <c:dPt>
            <c:idx val="0"/>
            <c:bubble3D val="0"/>
            <c:spPr>
              <a:gradFill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5400000" scaled="0"/>
              </a:gradFill>
            </c:spPr>
          </c:dPt>
          <c:dPt>
            <c:idx val="1"/>
            <c:bubble3D val="0"/>
            <c:spPr>
              <a:gradFill>
                <a:gsLst>
                  <a:gs pos="0">
                    <a:srgbClr val="FFF200"/>
                  </a:gs>
                  <a:gs pos="45000">
                    <a:srgbClr val="FF7A00"/>
                  </a:gs>
                  <a:gs pos="70000">
                    <a:srgbClr val="FF0300"/>
                  </a:gs>
                  <a:gs pos="100000">
                    <a:srgbClr val="4D0808"/>
                  </a:gs>
                </a:gsLst>
                <a:lin ang="5400000" scaled="0"/>
              </a:gradFill>
            </c:spPr>
          </c:dPt>
          <c:dPt>
            <c:idx val="2"/>
            <c:bubble3D val="0"/>
            <c:explosion val="14"/>
            <c:spPr>
              <a:gradFill>
                <a:gsLst>
                  <a:gs pos="0">
                    <a:srgbClr val="03D4A8"/>
                  </a:gs>
                  <a:gs pos="25000">
                    <a:srgbClr val="21D6E0"/>
                  </a:gs>
                  <a:gs pos="75000">
                    <a:srgbClr val="0087E6"/>
                  </a:gs>
                  <a:gs pos="100000">
                    <a:srgbClr val="005CBF"/>
                  </a:gs>
                </a:gsLst>
                <a:lin ang="5400000" scaled="0"/>
              </a:gradFill>
            </c:spPr>
          </c:dPt>
          <c:cat>
            <c:strRef>
              <c:f>Tabelle1!$A$2:$A$4</c:f>
              <c:strCache>
                <c:ptCount val="3"/>
                <c:pt idx="0">
                  <c:v>Salzburg</c:v>
                </c:pt>
                <c:pt idx="1">
                  <c:v>Kärnten</c:v>
                </c:pt>
                <c:pt idx="2">
                  <c:v>Tirol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804</c:v>
                </c:pt>
                <c:pt idx="1">
                  <c:v>373</c:v>
                </c:pt>
                <c:pt idx="2">
                  <c:v>610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km²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rgbClr val="FFFF00"/>
              </a:solidFill>
            </c:spPr>
          </c:dPt>
          <c:dLbls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Tabelle1!$A$2:$A$4</c:f>
              <c:strCache>
                <c:ptCount val="3"/>
                <c:pt idx="0">
                  <c:v>Kernzone</c:v>
                </c:pt>
                <c:pt idx="1">
                  <c:v>Außenzone</c:v>
                </c:pt>
                <c:pt idx="2">
                  <c:v>Sonderschutzgebiet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506</c:v>
                </c:pt>
                <c:pt idx="1">
                  <c:v>266</c:v>
                </c:pt>
                <c:pt idx="2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8435712"/>
        <c:axId val="166144256"/>
      </c:barChart>
      <c:valAx>
        <c:axId val="16614425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68435712"/>
        <c:crosses val="autoZero"/>
        <c:crossBetween val="between"/>
      </c:valAx>
      <c:catAx>
        <c:axId val="168435712"/>
        <c:scaling>
          <c:orientation val="minMax"/>
        </c:scaling>
        <c:delete val="0"/>
        <c:axPos val="l"/>
        <c:majorTickMark val="out"/>
        <c:minorTickMark val="none"/>
        <c:tickLblPos val="nextTo"/>
        <c:crossAx val="166144256"/>
        <c:crosses val="autoZero"/>
        <c:auto val="1"/>
        <c:lblAlgn val="ctr"/>
        <c:lblOffset val="100"/>
        <c:noMultiLvlLbl val="0"/>
      </c:cat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6D7FD9-68B2-496E-8D2E-3641B83FE919}" type="doc">
      <dgm:prSet loTypeId="urn:microsoft.com/office/officeart/2005/8/layout/hierarchy1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de-AT"/>
        </a:p>
      </dgm:t>
    </dgm:pt>
    <dgm:pt modelId="{4904E307-696A-4AC4-8393-1F509BD0CE21}">
      <dgm:prSet phldrT="[Text]"/>
      <dgm:spPr/>
      <dgm:t>
        <a:bodyPr/>
        <a:lstStyle/>
        <a:p>
          <a:r>
            <a:rPr lang="de-AT" dirty="0" smtClean="0">
              <a:solidFill>
                <a:schemeClr val="accent5">
                  <a:lumMod val="50000"/>
                </a:schemeClr>
              </a:solidFill>
            </a:rPr>
            <a:t>Nationalpark </a:t>
          </a:r>
          <a:br>
            <a:rPr lang="de-AT" dirty="0" smtClean="0">
              <a:solidFill>
                <a:schemeClr val="accent5">
                  <a:lumMod val="50000"/>
                </a:schemeClr>
              </a:solidFill>
            </a:rPr>
          </a:br>
          <a:r>
            <a:rPr lang="de-AT" dirty="0" smtClean="0">
              <a:solidFill>
                <a:schemeClr val="accent5">
                  <a:lumMod val="50000"/>
                </a:schemeClr>
              </a:solidFill>
            </a:rPr>
            <a:t>Hohe Tauern</a:t>
          </a:r>
          <a:endParaRPr lang="de-AT" dirty="0">
            <a:solidFill>
              <a:schemeClr val="accent5">
                <a:lumMod val="50000"/>
              </a:schemeClr>
            </a:solidFill>
          </a:endParaRPr>
        </a:p>
      </dgm:t>
    </dgm:pt>
    <dgm:pt modelId="{4159094C-DD6E-49B4-8C20-967F8BBC0699}" type="parTrans" cxnId="{F7108BC3-1511-4A0C-80FD-799B78837A70}">
      <dgm:prSet/>
      <dgm:spPr/>
      <dgm:t>
        <a:bodyPr/>
        <a:lstStyle/>
        <a:p>
          <a:endParaRPr lang="de-AT"/>
        </a:p>
      </dgm:t>
    </dgm:pt>
    <dgm:pt modelId="{72C91BFE-83C8-4339-8C2E-9CCDD7A2EA9A}" type="sibTrans" cxnId="{F7108BC3-1511-4A0C-80FD-799B78837A70}">
      <dgm:prSet/>
      <dgm:spPr/>
      <dgm:t>
        <a:bodyPr/>
        <a:lstStyle/>
        <a:p>
          <a:endParaRPr lang="de-AT"/>
        </a:p>
      </dgm:t>
    </dgm:pt>
    <dgm:pt modelId="{D1D83F59-BDE4-4F6C-B2F4-14499BCC7783}">
      <dgm:prSet phldrT="[Text]"/>
      <dgm:spPr/>
      <dgm:t>
        <a:bodyPr/>
        <a:lstStyle/>
        <a:p>
          <a:r>
            <a:rPr lang="de-AT" dirty="0" smtClean="0">
              <a:solidFill>
                <a:schemeClr val="accent5">
                  <a:lumMod val="50000"/>
                </a:schemeClr>
              </a:solidFill>
            </a:rPr>
            <a:t>Außenzone</a:t>
          </a:r>
        </a:p>
      </dgm:t>
    </dgm:pt>
    <dgm:pt modelId="{CF8112F6-4C41-4085-B0B4-6C9EA1EAF380}" type="parTrans" cxnId="{B84F96BC-F368-4B67-82BE-155325609C9B}">
      <dgm:prSet/>
      <dgm:spPr/>
      <dgm:t>
        <a:bodyPr/>
        <a:lstStyle/>
        <a:p>
          <a:endParaRPr lang="de-AT"/>
        </a:p>
      </dgm:t>
    </dgm:pt>
    <dgm:pt modelId="{38428AA9-52B4-442B-9AB6-E58A0062E619}" type="sibTrans" cxnId="{B84F96BC-F368-4B67-82BE-155325609C9B}">
      <dgm:prSet/>
      <dgm:spPr/>
      <dgm:t>
        <a:bodyPr/>
        <a:lstStyle/>
        <a:p>
          <a:endParaRPr lang="de-AT"/>
        </a:p>
      </dgm:t>
    </dgm:pt>
    <dgm:pt modelId="{4FF06767-11C0-4D94-AD62-4A4D02633E6E}">
      <dgm:prSet phldrT="[Text]"/>
      <dgm:spPr/>
      <dgm:t>
        <a:bodyPr/>
        <a:lstStyle/>
        <a:p>
          <a:r>
            <a:rPr lang="de-AT" dirty="0" smtClean="0">
              <a:solidFill>
                <a:schemeClr val="accent5">
                  <a:lumMod val="50000"/>
                </a:schemeClr>
              </a:solidFill>
            </a:rPr>
            <a:t>Kernzone</a:t>
          </a:r>
        </a:p>
      </dgm:t>
    </dgm:pt>
    <dgm:pt modelId="{F9A66094-BFC1-424D-8858-9821B7127D9A}" type="sibTrans" cxnId="{A32D4825-001F-423D-A033-4D155064DFAB}">
      <dgm:prSet/>
      <dgm:spPr/>
      <dgm:t>
        <a:bodyPr/>
        <a:lstStyle/>
        <a:p>
          <a:endParaRPr lang="de-AT"/>
        </a:p>
      </dgm:t>
    </dgm:pt>
    <dgm:pt modelId="{EE7FB857-497F-4C5B-BB5A-07214031B62C}" type="parTrans" cxnId="{A32D4825-001F-423D-A033-4D155064DFAB}">
      <dgm:prSet/>
      <dgm:spPr/>
      <dgm:t>
        <a:bodyPr/>
        <a:lstStyle/>
        <a:p>
          <a:endParaRPr lang="de-AT"/>
        </a:p>
      </dgm:t>
    </dgm:pt>
    <dgm:pt modelId="{B60E0E30-D247-41F2-8DE4-D20F146C2914}">
      <dgm:prSet/>
      <dgm:spPr/>
      <dgm:t>
        <a:bodyPr/>
        <a:lstStyle/>
        <a:p>
          <a:r>
            <a:rPr lang="de-AT" dirty="0" smtClean="0">
              <a:solidFill>
                <a:schemeClr val="accent5">
                  <a:lumMod val="50000"/>
                </a:schemeClr>
              </a:solidFill>
            </a:rPr>
            <a:t>Sonderschutzgebiete</a:t>
          </a:r>
        </a:p>
      </dgm:t>
    </dgm:pt>
    <dgm:pt modelId="{3DC57391-911E-4B42-80E5-07858574F200}" type="parTrans" cxnId="{EC811EF0-662A-40CB-951A-350181D9BDE1}">
      <dgm:prSet/>
      <dgm:spPr/>
      <dgm:t>
        <a:bodyPr/>
        <a:lstStyle/>
        <a:p>
          <a:endParaRPr lang="de-AT"/>
        </a:p>
      </dgm:t>
    </dgm:pt>
    <dgm:pt modelId="{AAB90D0D-5CD1-4AE1-A5FD-2CE73850C354}" type="sibTrans" cxnId="{EC811EF0-662A-40CB-951A-350181D9BDE1}">
      <dgm:prSet/>
      <dgm:spPr/>
      <dgm:t>
        <a:bodyPr/>
        <a:lstStyle/>
        <a:p>
          <a:endParaRPr lang="de-AT"/>
        </a:p>
      </dgm:t>
    </dgm:pt>
    <dgm:pt modelId="{86807A37-9864-44D3-929E-2CC51BCDE482}" type="pres">
      <dgm:prSet presAssocID="{3E6D7FD9-68B2-496E-8D2E-3641B83FE91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e-AT"/>
        </a:p>
      </dgm:t>
    </dgm:pt>
    <dgm:pt modelId="{61A9996C-56C6-45F5-93BC-C304889F3FD6}" type="pres">
      <dgm:prSet presAssocID="{4904E307-696A-4AC4-8393-1F509BD0CE21}" presName="hierRoot1" presStyleCnt="0"/>
      <dgm:spPr/>
    </dgm:pt>
    <dgm:pt modelId="{2F32A863-F50E-496E-8494-183EC7C71F73}" type="pres">
      <dgm:prSet presAssocID="{4904E307-696A-4AC4-8393-1F509BD0CE21}" presName="composite" presStyleCnt="0"/>
      <dgm:spPr/>
    </dgm:pt>
    <dgm:pt modelId="{082A776B-8C01-424C-B34C-ABB1C88B1877}" type="pres">
      <dgm:prSet presAssocID="{4904E307-696A-4AC4-8393-1F509BD0CE21}" presName="background" presStyleLbl="node0" presStyleIdx="0" presStyleCnt="1"/>
      <dgm:spPr/>
    </dgm:pt>
    <dgm:pt modelId="{EC94434F-0AA1-410A-B8FC-C94F2D7101F0}" type="pres">
      <dgm:prSet presAssocID="{4904E307-696A-4AC4-8393-1F509BD0CE2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C0B19549-34AF-46D1-A858-C966BD09C3DE}" type="pres">
      <dgm:prSet presAssocID="{4904E307-696A-4AC4-8393-1F509BD0CE21}" presName="hierChild2" presStyleCnt="0"/>
      <dgm:spPr/>
    </dgm:pt>
    <dgm:pt modelId="{681297FE-82ED-467A-AD9C-FC85130F0E0A}" type="pres">
      <dgm:prSet presAssocID="{EE7FB857-497F-4C5B-BB5A-07214031B62C}" presName="Name10" presStyleLbl="parChTrans1D2" presStyleIdx="0" presStyleCnt="3"/>
      <dgm:spPr/>
      <dgm:t>
        <a:bodyPr/>
        <a:lstStyle/>
        <a:p>
          <a:endParaRPr lang="de-AT"/>
        </a:p>
      </dgm:t>
    </dgm:pt>
    <dgm:pt modelId="{6C6319BA-0998-4081-8511-88AAF91A6565}" type="pres">
      <dgm:prSet presAssocID="{4FF06767-11C0-4D94-AD62-4A4D02633E6E}" presName="hierRoot2" presStyleCnt="0"/>
      <dgm:spPr/>
    </dgm:pt>
    <dgm:pt modelId="{11EE5DB4-421C-41BC-B423-88CEEA05C56D}" type="pres">
      <dgm:prSet presAssocID="{4FF06767-11C0-4D94-AD62-4A4D02633E6E}" presName="composite2" presStyleCnt="0"/>
      <dgm:spPr/>
    </dgm:pt>
    <dgm:pt modelId="{8BACCC4B-0928-4D82-9EBD-E1BD219C08A3}" type="pres">
      <dgm:prSet presAssocID="{4FF06767-11C0-4D94-AD62-4A4D02633E6E}" presName="background2" presStyleLbl="node2" presStyleIdx="0" presStyleCnt="3"/>
      <dgm:spPr/>
    </dgm:pt>
    <dgm:pt modelId="{EA889BBD-594E-41DF-A65F-1AD22A9EAAA5}" type="pres">
      <dgm:prSet presAssocID="{4FF06767-11C0-4D94-AD62-4A4D02633E6E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EE8AA218-0060-452B-AA60-492503EB1802}" type="pres">
      <dgm:prSet presAssocID="{4FF06767-11C0-4D94-AD62-4A4D02633E6E}" presName="hierChild3" presStyleCnt="0"/>
      <dgm:spPr/>
    </dgm:pt>
    <dgm:pt modelId="{4C922FF9-6A3D-4021-90A3-D6AFB071CFC9}" type="pres">
      <dgm:prSet presAssocID="{CF8112F6-4C41-4085-B0B4-6C9EA1EAF380}" presName="Name10" presStyleLbl="parChTrans1D2" presStyleIdx="1" presStyleCnt="3"/>
      <dgm:spPr/>
      <dgm:t>
        <a:bodyPr/>
        <a:lstStyle/>
        <a:p>
          <a:endParaRPr lang="de-AT"/>
        </a:p>
      </dgm:t>
    </dgm:pt>
    <dgm:pt modelId="{17BD6486-5B1D-4AE7-B99A-91B4E36DB030}" type="pres">
      <dgm:prSet presAssocID="{D1D83F59-BDE4-4F6C-B2F4-14499BCC7783}" presName="hierRoot2" presStyleCnt="0"/>
      <dgm:spPr/>
    </dgm:pt>
    <dgm:pt modelId="{A4BB9AA1-B898-4ECE-A6D4-0CC099FF28C8}" type="pres">
      <dgm:prSet presAssocID="{D1D83F59-BDE4-4F6C-B2F4-14499BCC7783}" presName="composite2" presStyleCnt="0"/>
      <dgm:spPr/>
    </dgm:pt>
    <dgm:pt modelId="{12238898-A648-41EB-BD51-549890717AE2}" type="pres">
      <dgm:prSet presAssocID="{D1D83F59-BDE4-4F6C-B2F4-14499BCC7783}" presName="background2" presStyleLbl="node2" presStyleIdx="1" presStyleCnt="3"/>
      <dgm:spPr/>
    </dgm:pt>
    <dgm:pt modelId="{0B754988-A58F-4ACD-8DB3-F18A226FECFD}" type="pres">
      <dgm:prSet presAssocID="{D1D83F59-BDE4-4F6C-B2F4-14499BCC7783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CD3B28C2-046E-4A29-BFFE-19DF2796764D}" type="pres">
      <dgm:prSet presAssocID="{D1D83F59-BDE4-4F6C-B2F4-14499BCC7783}" presName="hierChild3" presStyleCnt="0"/>
      <dgm:spPr/>
    </dgm:pt>
    <dgm:pt modelId="{ED70CE61-6807-41C6-8118-F72126812BA1}" type="pres">
      <dgm:prSet presAssocID="{3DC57391-911E-4B42-80E5-07858574F200}" presName="Name10" presStyleLbl="parChTrans1D2" presStyleIdx="2" presStyleCnt="3"/>
      <dgm:spPr/>
      <dgm:t>
        <a:bodyPr/>
        <a:lstStyle/>
        <a:p>
          <a:endParaRPr lang="de-AT"/>
        </a:p>
      </dgm:t>
    </dgm:pt>
    <dgm:pt modelId="{CC7B92DC-7961-4A5A-A7F5-56BAB867DA26}" type="pres">
      <dgm:prSet presAssocID="{B60E0E30-D247-41F2-8DE4-D20F146C2914}" presName="hierRoot2" presStyleCnt="0"/>
      <dgm:spPr/>
    </dgm:pt>
    <dgm:pt modelId="{349E8337-C93B-4D27-94DE-05D95577DCF5}" type="pres">
      <dgm:prSet presAssocID="{B60E0E30-D247-41F2-8DE4-D20F146C2914}" presName="composite2" presStyleCnt="0"/>
      <dgm:spPr/>
    </dgm:pt>
    <dgm:pt modelId="{E87CEBED-4317-4737-9ADB-329EAA44FD98}" type="pres">
      <dgm:prSet presAssocID="{B60E0E30-D247-41F2-8DE4-D20F146C2914}" presName="background2" presStyleLbl="node2" presStyleIdx="2" presStyleCnt="3"/>
      <dgm:spPr/>
    </dgm:pt>
    <dgm:pt modelId="{618566D7-74E5-41BC-AFC9-959413318D20}" type="pres">
      <dgm:prSet presAssocID="{B60E0E30-D247-41F2-8DE4-D20F146C2914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de-AT"/>
        </a:p>
      </dgm:t>
    </dgm:pt>
    <dgm:pt modelId="{36200B32-D6A1-47A0-BC29-1FD52558D37A}" type="pres">
      <dgm:prSet presAssocID="{B60E0E30-D247-41F2-8DE4-D20F146C2914}" presName="hierChild3" presStyleCnt="0"/>
      <dgm:spPr/>
    </dgm:pt>
  </dgm:ptLst>
  <dgm:cxnLst>
    <dgm:cxn modelId="{04A46660-9469-4E9F-A23E-93AF2ACC38DC}" type="presOf" srcId="{3DC57391-911E-4B42-80E5-07858574F200}" destId="{ED70CE61-6807-41C6-8118-F72126812BA1}" srcOrd="0" destOrd="0" presId="urn:microsoft.com/office/officeart/2005/8/layout/hierarchy1"/>
    <dgm:cxn modelId="{F6A0830A-D326-4083-8588-477C4F0FB1CF}" type="presOf" srcId="{D1D83F59-BDE4-4F6C-B2F4-14499BCC7783}" destId="{0B754988-A58F-4ACD-8DB3-F18A226FECFD}" srcOrd="0" destOrd="0" presId="urn:microsoft.com/office/officeart/2005/8/layout/hierarchy1"/>
    <dgm:cxn modelId="{EC811EF0-662A-40CB-951A-350181D9BDE1}" srcId="{4904E307-696A-4AC4-8393-1F509BD0CE21}" destId="{B60E0E30-D247-41F2-8DE4-D20F146C2914}" srcOrd="2" destOrd="0" parTransId="{3DC57391-911E-4B42-80E5-07858574F200}" sibTransId="{AAB90D0D-5CD1-4AE1-A5FD-2CE73850C354}"/>
    <dgm:cxn modelId="{53EED4C0-8D4C-4289-9D8D-4A01EF0CB946}" type="presOf" srcId="{4904E307-696A-4AC4-8393-1F509BD0CE21}" destId="{EC94434F-0AA1-410A-B8FC-C94F2D7101F0}" srcOrd="0" destOrd="0" presId="urn:microsoft.com/office/officeart/2005/8/layout/hierarchy1"/>
    <dgm:cxn modelId="{A32D4825-001F-423D-A033-4D155064DFAB}" srcId="{4904E307-696A-4AC4-8393-1F509BD0CE21}" destId="{4FF06767-11C0-4D94-AD62-4A4D02633E6E}" srcOrd="0" destOrd="0" parTransId="{EE7FB857-497F-4C5B-BB5A-07214031B62C}" sibTransId="{F9A66094-BFC1-424D-8858-9821B7127D9A}"/>
    <dgm:cxn modelId="{613656BD-EC70-41E4-BAB0-50E94F27F273}" type="presOf" srcId="{EE7FB857-497F-4C5B-BB5A-07214031B62C}" destId="{681297FE-82ED-467A-AD9C-FC85130F0E0A}" srcOrd="0" destOrd="0" presId="urn:microsoft.com/office/officeart/2005/8/layout/hierarchy1"/>
    <dgm:cxn modelId="{B84F96BC-F368-4B67-82BE-155325609C9B}" srcId="{4904E307-696A-4AC4-8393-1F509BD0CE21}" destId="{D1D83F59-BDE4-4F6C-B2F4-14499BCC7783}" srcOrd="1" destOrd="0" parTransId="{CF8112F6-4C41-4085-B0B4-6C9EA1EAF380}" sibTransId="{38428AA9-52B4-442B-9AB6-E58A0062E619}"/>
    <dgm:cxn modelId="{795D37FF-F905-47AF-9176-20397BD26C32}" type="presOf" srcId="{4FF06767-11C0-4D94-AD62-4A4D02633E6E}" destId="{EA889BBD-594E-41DF-A65F-1AD22A9EAAA5}" srcOrd="0" destOrd="0" presId="urn:microsoft.com/office/officeart/2005/8/layout/hierarchy1"/>
    <dgm:cxn modelId="{F7108BC3-1511-4A0C-80FD-799B78837A70}" srcId="{3E6D7FD9-68B2-496E-8D2E-3641B83FE919}" destId="{4904E307-696A-4AC4-8393-1F509BD0CE21}" srcOrd="0" destOrd="0" parTransId="{4159094C-DD6E-49B4-8C20-967F8BBC0699}" sibTransId="{72C91BFE-83C8-4339-8C2E-9CCDD7A2EA9A}"/>
    <dgm:cxn modelId="{9CB18AF1-F6AA-4710-91DF-94CBF1AE7DD2}" type="presOf" srcId="{B60E0E30-D247-41F2-8DE4-D20F146C2914}" destId="{618566D7-74E5-41BC-AFC9-959413318D20}" srcOrd="0" destOrd="0" presId="urn:microsoft.com/office/officeart/2005/8/layout/hierarchy1"/>
    <dgm:cxn modelId="{AA01A95E-4A1C-48EC-B3B9-640F0E0F421E}" type="presOf" srcId="{CF8112F6-4C41-4085-B0B4-6C9EA1EAF380}" destId="{4C922FF9-6A3D-4021-90A3-D6AFB071CFC9}" srcOrd="0" destOrd="0" presId="urn:microsoft.com/office/officeart/2005/8/layout/hierarchy1"/>
    <dgm:cxn modelId="{7D4200AA-F3AF-4858-B558-24F3F2E223A2}" type="presOf" srcId="{3E6D7FD9-68B2-496E-8D2E-3641B83FE919}" destId="{86807A37-9864-44D3-929E-2CC51BCDE482}" srcOrd="0" destOrd="0" presId="urn:microsoft.com/office/officeart/2005/8/layout/hierarchy1"/>
    <dgm:cxn modelId="{396FF073-AF84-470E-88ED-6025FD689087}" type="presParOf" srcId="{86807A37-9864-44D3-929E-2CC51BCDE482}" destId="{61A9996C-56C6-45F5-93BC-C304889F3FD6}" srcOrd="0" destOrd="0" presId="urn:microsoft.com/office/officeart/2005/8/layout/hierarchy1"/>
    <dgm:cxn modelId="{1F63607D-7AAD-4343-829C-7743EEF44807}" type="presParOf" srcId="{61A9996C-56C6-45F5-93BC-C304889F3FD6}" destId="{2F32A863-F50E-496E-8494-183EC7C71F73}" srcOrd="0" destOrd="0" presId="urn:microsoft.com/office/officeart/2005/8/layout/hierarchy1"/>
    <dgm:cxn modelId="{CAFF4981-C152-49E1-A3E5-9B5ECEFC350D}" type="presParOf" srcId="{2F32A863-F50E-496E-8494-183EC7C71F73}" destId="{082A776B-8C01-424C-B34C-ABB1C88B1877}" srcOrd="0" destOrd="0" presId="urn:microsoft.com/office/officeart/2005/8/layout/hierarchy1"/>
    <dgm:cxn modelId="{5A97BCDD-7F62-4912-8C35-E9A7B59DF447}" type="presParOf" srcId="{2F32A863-F50E-496E-8494-183EC7C71F73}" destId="{EC94434F-0AA1-410A-B8FC-C94F2D7101F0}" srcOrd="1" destOrd="0" presId="urn:microsoft.com/office/officeart/2005/8/layout/hierarchy1"/>
    <dgm:cxn modelId="{FCEF7615-1FEF-4004-A97E-0C7B6221E3F7}" type="presParOf" srcId="{61A9996C-56C6-45F5-93BC-C304889F3FD6}" destId="{C0B19549-34AF-46D1-A858-C966BD09C3DE}" srcOrd="1" destOrd="0" presId="urn:microsoft.com/office/officeart/2005/8/layout/hierarchy1"/>
    <dgm:cxn modelId="{C47A7B41-990D-4B3F-9110-2F6590EE1BB7}" type="presParOf" srcId="{C0B19549-34AF-46D1-A858-C966BD09C3DE}" destId="{681297FE-82ED-467A-AD9C-FC85130F0E0A}" srcOrd="0" destOrd="0" presId="urn:microsoft.com/office/officeart/2005/8/layout/hierarchy1"/>
    <dgm:cxn modelId="{E6084B8D-63AE-4D2F-ACCB-A77F6C675275}" type="presParOf" srcId="{C0B19549-34AF-46D1-A858-C966BD09C3DE}" destId="{6C6319BA-0998-4081-8511-88AAF91A6565}" srcOrd="1" destOrd="0" presId="urn:microsoft.com/office/officeart/2005/8/layout/hierarchy1"/>
    <dgm:cxn modelId="{1C3DF807-B7CA-402F-B6AB-5AD61C702C53}" type="presParOf" srcId="{6C6319BA-0998-4081-8511-88AAF91A6565}" destId="{11EE5DB4-421C-41BC-B423-88CEEA05C56D}" srcOrd="0" destOrd="0" presId="urn:microsoft.com/office/officeart/2005/8/layout/hierarchy1"/>
    <dgm:cxn modelId="{66F4FE45-1ABD-42B0-B96B-F331597D53D2}" type="presParOf" srcId="{11EE5DB4-421C-41BC-B423-88CEEA05C56D}" destId="{8BACCC4B-0928-4D82-9EBD-E1BD219C08A3}" srcOrd="0" destOrd="0" presId="urn:microsoft.com/office/officeart/2005/8/layout/hierarchy1"/>
    <dgm:cxn modelId="{FC2FD4DD-EF01-4149-930B-CE030DE9B979}" type="presParOf" srcId="{11EE5DB4-421C-41BC-B423-88CEEA05C56D}" destId="{EA889BBD-594E-41DF-A65F-1AD22A9EAAA5}" srcOrd="1" destOrd="0" presId="urn:microsoft.com/office/officeart/2005/8/layout/hierarchy1"/>
    <dgm:cxn modelId="{58C6909F-17A7-40C4-A0DB-95F31FDC38D7}" type="presParOf" srcId="{6C6319BA-0998-4081-8511-88AAF91A6565}" destId="{EE8AA218-0060-452B-AA60-492503EB1802}" srcOrd="1" destOrd="0" presId="urn:microsoft.com/office/officeart/2005/8/layout/hierarchy1"/>
    <dgm:cxn modelId="{6A78546C-2A61-4884-8E37-073FB7C9DC29}" type="presParOf" srcId="{C0B19549-34AF-46D1-A858-C966BD09C3DE}" destId="{4C922FF9-6A3D-4021-90A3-D6AFB071CFC9}" srcOrd="2" destOrd="0" presId="urn:microsoft.com/office/officeart/2005/8/layout/hierarchy1"/>
    <dgm:cxn modelId="{5740042F-B021-4404-A2EC-93873807C548}" type="presParOf" srcId="{C0B19549-34AF-46D1-A858-C966BD09C3DE}" destId="{17BD6486-5B1D-4AE7-B99A-91B4E36DB030}" srcOrd="3" destOrd="0" presId="urn:microsoft.com/office/officeart/2005/8/layout/hierarchy1"/>
    <dgm:cxn modelId="{763282E7-A2AC-4334-AA23-DEBFB255E498}" type="presParOf" srcId="{17BD6486-5B1D-4AE7-B99A-91B4E36DB030}" destId="{A4BB9AA1-B898-4ECE-A6D4-0CC099FF28C8}" srcOrd="0" destOrd="0" presId="urn:microsoft.com/office/officeart/2005/8/layout/hierarchy1"/>
    <dgm:cxn modelId="{317A06CA-E7A7-494B-B109-5731C181E424}" type="presParOf" srcId="{A4BB9AA1-B898-4ECE-A6D4-0CC099FF28C8}" destId="{12238898-A648-41EB-BD51-549890717AE2}" srcOrd="0" destOrd="0" presId="urn:microsoft.com/office/officeart/2005/8/layout/hierarchy1"/>
    <dgm:cxn modelId="{42BFE893-F5BB-4CB8-8B6F-9773AEAED7BA}" type="presParOf" srcId="{A4BB9AA1-B898-4ECE-A6D4-0CC099FF28C8}" destId="{0B754988-A58F-4ACD-8DB3-F18A226FECFD}" srcOrd="1" destOrd="0" presId="urn:microsoft.com/office/officeart/2005/8/layout/hierarchy1"/>
    <dgm:cxn modelId="{E07F95A0-A7A6-4EFC-9EC8-B5EC67646322}" type="presParOf" srcId="{17BD6486-5B1D-4AE7-B99A-91B4E36DB030}" destId="{CD3B28C2-046E-4A29-BFFE-19DF2796764D}" srcOrd="1" destOrd="0" presId="urn:microsoft.com/office/officeart/2005/8/layout/hierarchy1"/>
    <dgm:cxn modelId="{E0568294-C534-40E3-B84D-F8FF660169DB}" type="presParOf" srcId="{C0B19549-34AF-46D1-A858-C966BD09C3DE}" destId="{ED70CE61-6807-41C6-8118-F72126812BA1}" srcOrd="4" destOrd="0" presId="urn:microsoft.com/office/officeart/2005/8/layout/hierarchy1"/>
    <dgm:cxn modelId="{FE1002F5-0322-4AA0-AA7D-9720FBCBBBBE}" type="presParOf" srcId="{C0B19549-34AF-46D1-A858-C966BD09C3DE}" destId="{CC7B92DC-7961-4A5A-A7F5-56BAB867DA26}" srcOrd="5" destOrd="0" presId="urn:microsoft.com/office/officeart/2005/8/layout/hierarchy1"/>
    <dgm:cxn modelId="{B32A5C64-D909-4921-88A4-F7D78293B7ED}" type="presParOf" srcId="{CC7B92DC-7961-4A5A-A7F5-56BAB867DA26}" destId="{349E8337-C93B-4D27-94DE-05D95577DCF5}" srcOrd="0" destOrd="0" presId="urn:microsoft.com/office/officeart/2005/8/layout/hierarchy1"/>
    <dgm:cxn modelId="{64219CB3-F5C9-484D-9577-8F35E5D57C0F}" type="presParOf" srcId="{349E8337-C93B-4D27-94DE-05D95577DCF5}" destId="{E87CEBED-4317-4737-9ADB-329EAA44FD98}" srcOrd="0" destOrd="0" presId="urn:microsoft.com/office/officeart/2005/8/layout/hierarchy1"/>
    <dgm:cxn modelId="{229A7CEF-FAA3-42D1-9EF8-6A4AAFA0304A}" type="presParOf" srcId="{349E8337-C93B-4D27-94DE-05D95577DCF5}" destId="{618566D7-74E5-41BC-AFC9-959413318D20}" srcOrd="1" destOrd="0" presId="urn:microsoft.com/office/officeart/2005/8/layout/hierarchy1"/>
    <dgm:cxn modelId="{8C7F88D0-80BE-4B82-BD56-3868CE1490A6}" type="presParOf" srcId="{CC7B92DC-7961-4A5A-A7F5-56BAB867DA26}" destId="{36200B32-D6A1-47A0-BC29-1FD52558D37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70CE61-6807-41C6-8118-F72126812BA1}">
      <dsp:nvSpPr>
        <dsp:cNvPr id="0" name=""/>
        <dsp:cNvSpPr/>
      </dsp:nvSpPr>
      <dsp:spPr>
        <a:xfrm>
          <a:off x="3871555" y="1794594"/>
          <a:ext cx="2747555" cy="653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5541"/>
              </a:lnTo>
              <a:lnTo>
                <a:pt x="2747555" y="445541"/>
              </a:lnTo>
              <a:lnTo>
                <a:pt x="2747555" y="6537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922FF9-6A3D-4021-90A3-D6AFB071CFC9}">
      <dsp:nvSpPr>
        <dsp:cNvPr id="0" name=""/>
        <dsp:cNvSpPr/>
      </dsp:nvSpPr>
      <dsp:spPr>
        <a:xfrm>
          <a:off x="3825835" y="1794594"/>
          <a:ext cx="91440" cy="6537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537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297FE-82ED-467A-AD9C-FC85130F0E0A}">
      <dsp:nvSpPr>
        <dsp:cNvPr id="0" name=""/>
        <dsp:cNvSpPr/>
      </dsp:nvSpPr>
      <dsp:spPr>
        <a:xfrm>
          <a:off x="1123999" y="1794594"/>
          <a:ext cx="2747555" cy="653793"/>
        </a:xfrm>
        <a:custGeom>
          <a:avLst/>
          <a:gdLst/>
          <a:ahLst/>
          <a:cxnLst/>
          <a:rect l="0" t="0" r="0" b="0"/>
          <a:pathLst>
            <a:path>
              <a:moveTo>
                <a:pt x="2747555" y="0"/>
              </a:moveTo>
              <a:lnTo>
                <a:pt x="2747555" y="445541"/>
              </a:lnTo>
              <a:lnTo>
                <a:pt x="0" y="445541"/>
              </a:lnTo>
              <a:lnTo>
                <a:pt x="0" y="65379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2A776B-8C01-424C-B34C-ABB1C88B1877}">
      <dsp:nvSpPr>
        <dsp:cNvPr id="0" name=""/>
        <dsp:cNvSpPr/>
      </dsp:nvSpPr>
      <dsp:spPr>
        <a:xfrm>
          <a:off x="2747555" y="367115"/>
          <a:ext cx="2247999" cy="14274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94434F-0AA1-410A-B8FC-C94F2D7101F0}">
      <dsp:nvSpPr>
        <dsp:cNvPr id="0" name=""/>
        <dsp:cNvSpPr/>
      </dsp:nvSpPr>
      <dsp:spPr>
        <a:xfrm>
          <a:off x="2997332" y="604403"/>
          <a:ext cx="2247999" cy="1427479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>
              <a:solidFill>
                <a:schemeClr val="accent5">
                  <a:lumMod val="50000"/>
                </a:schemeClr>
              </a:solidFill>
            </a:rPr>
            <a:t>Nationalpark </a:t>
          </a:r>
          <a:br>
            <a:rPr lang="de-AT" sz="1900" kern="1200" dirty="0" smtClean="0">
              <a:solidFill>
                <a:schemeClr val="accent5">
                  <a:lumMod val="50000"/>
                </a:schemeClr>
              </a:solidFill>
            </a:rPr>
          </a:br>
          <a:r>
            <a:rPr lang="de-AT" sz="1900" kern="1200" dirty="0" smtClean="0">
              <a:solidFill>
                <a:schemeClr val="accent5">
                  <a:lumMod val="50000"/>
                </a:schemeClr>
              </a:solidFill>
            </a:rPr>
            <a:t>Hohe Tauern</a:t>
          </a:r>
          <a:endParaRPr lang="de-AT" sz="19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039141" y="646212"/>
        <a:ext cx="2164381" cy="1343861"/>
      </dsp:txXfrm>
    </dsp:sp>
    <dsp:sp modelId="{8BACCC4B-0928-4D82-9EBD-E1BD219C08A3}">
      <dsp:nvSpPr>
        <dsp:cNvPr id="0" name=""/>
        <dsp:cNvSpPr/>
      </dsp:nvSpPr>
      <dsp:spPr>
        <a:xfrm>
          <a:off x="0" y="2448388"/>
          <a:ext cx="2247999" cy="14274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89BBD-594E-41DF-A65F-1AD22A9EAAA5}">
      <dsp:nvSpPr>
        <dsp:cNvPr id="0" name=""/>
        <dsp:cNvSpPr/>
      </dsp:nvSpPr>
      <dsp:spPr>
        <a:xfrm>
          <a:off x="249777" y="2685677"/>
          <a:ext cx="2247999" cy="1427479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>
              <a:solidFill>
                <a:schemeClr val="accent5">
                  <a:lumMod val="50000"/>
                </a:schemeClr>
              </a:solidFill>
            </a:rPr>
            <a:t>Kernzone</a:t>
          </a:r>
        </a:p>
      </dsp:txBody>
      <dsp:txXfrm>
        <a:off x="291586" y="2727486"/>
        <a:ext cx="2164381" cy="1343861"/>
      </dsp:txXfrm>
    </dsp:sp>
    <dsp:sp modelId="{12238898-A648-41EB-BD51-549890717AE2}">
      <dsp:nvSpPr>
        <dsp:cNvPr id="0" name=""/>
        <dsp:cNvSpPr/>
      </dsp:nvSpPr>
      <dsp:spPr>
        <a:xfrm>
          <a:off x="2747555" y="2448388"/>
          <a:ext cx="2247999" cy="14274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54988-A58F-4ACD-8DB3-F18A226FECFD}">
      <dsp:nvSpPr>
        <dsp:cNvPr id="0" name=""/>
        <dsp:cNvSpPr/>
      </dsp:nvSpPr>
      <dsp:spPr>
        <a:xfrm>
          <a:off x="2997333" y="2685677"/>
          <a:ext cx="2247999" cy="1427479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>
              <a:solidFill>
                <a:schemeClr val="accent5">
                  <a:lumMod val="50000"/>
                </a:schemeClr>
              </a:solidFill>
            </a:rPr>
            <a:t>Außenzone</a:t>
          </a:r>
        </a:p>
      </dsp:txBody>
      <dsp:txXfrm>
        <a:off x="3039142" y="2727486"/>
        <a:ext cx="2164381" cy="1343861"/>
      </dsp:txXfrm>
    </dsp:sp>
    <dsp:sp modelId="{E87CEBED-4317-4737-9ADB-329EAA44FD98}">
      <dsp:nvSpPr>
        <dsp:cNvPr id="0" name=""/>
        <dsp:cNvSpPr/>
      </dsp:nvSpPr>
      <dsp:spPr>
        <a:xfrm>
          <a:off x="5495110" y="2448388"/>
          <a:ext cx="2247999" cy="142747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566D7-74E5-41BC-AFC9-959413318D20}">
      <dsp:nvSpPr>
        <dsp:cNvPr id="0" name=""/>
        <dsp:cNvSpPr/>
      </dsp:nvSpPr>
      <dsp:spPr>
        <a:xfrm>
          <a:off x="5744888" y="2685677"/>
          <a:ext cx="2247999" cy="1427479"/>
        </a:xfrm>
        <a:prstGeom prst="roundRect">
          <a:avLst>
            <a:gd name="adj" fmla="val 1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AT" sz="1900" kern="1200" dirty="0" smtClean="0">
              <a:solidFill>
                <a:schemeClr val="accent5">
                  <a:lumMod val="50000"/>
                </a:schemeClr>
              </a:solidFill>
            </a:rPr>
            <a:t>Sonderschutzgebiete</a:t>
          </a:r>
        </a:p>
      </dsp:txBody>
      <dsp:txXfrm>
        <a:off x="5786697" y="2727486"/>
        <a:ext cx="2164381" cy="1343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CB3B6-4FF4-4E90-A2AD-68CBE0529155}" type="slidenum">
              <a:rPr lang="de-AT"/>
              <a:pPr/>
              <a:t>‹Nr.›</a:t>
            </a:fld>
            <a:endParaRPr lang="de-AT"/>
          </a:p>
        </p:txBody>
      </p:sp>
      <p:pic>
        <p:nvPicPr>
          <p:cNvPr id="1026" name="Picture 2" descr="C:\Users\user\Dropbox\Easy4me\_FTP_Easy4Me_Neu\workfiles\m6\images\schmetterling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68557">
            <a:off x="6876256" y="332656"/>
            <a:ext cx="2066540" cy="1157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66FF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BEA1D-005F-4699-B1C8-AF52376BD135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endParaRPr lang="de-DE" dirty="0" smtClean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3466E-AD10-405C-AA47-786AF201340A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Diagrammplatzhalt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1D905B4-39B5-4B0F-9C31-D0E21570866F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und Diagramm oder 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SmartArt-Platzhalt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8A66069-BE07-4357-8380-1577623EF6DC}" type="slidenum">
              <a:rPr lang="de-AT"/>
              <a:pPr/>
              <a:t>‹Nr.›</a:t>
            </a:fld>
            <a:endParaRPr lang="de-AT"/>
          </a:p>
        </p:txBody>
      </p:sp>
      <p:pic>
        <p:nvPicPr>
          <p:cNvPr id="7" name="Grafik 6" descr="np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930140"/>
            <a:ext cx="9144000" cy="192786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el, Text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>
            <a:lvl1pPr>
              <a:defRPr>
                <a:solidFill>
                  <a:srgbClr val="0066FF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iagrammplatzhalt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FDDD214-DDAD-4B10-AF8F-18A4DE264BF3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Klicken Sie, um die Formate des Vorlagentextes zu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A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A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A76805-9412-498E-BE1A-914D98B57AE9}" type="slidenum">
              <a:rPr lang="de-AT"/>
              <a:pPr/>
              <a:t>‹Nr.›</a:t>
            </a:fld>
            <a:endParaRPr lang="de-AT"/>
          </a:p>
        </p:txBody>
      </p:sp>
      <p:pic>
        <p:nvPicPr>
          <p:cNvPr id="8" name="Grafik 7" descr="np.pn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0" y="4930140"/>
            <a:ext cx="9144000" cy="19278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60" r:id="rId4"/>
    <p:sldLayoutId id="2147483661" r:id="rId5"/>
    <p:sldLayoutId id="2147483662" r:id="rId6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Nationalpark Hohe Tauern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Entwicklung des Nationalparks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7772400" cy="4114800"/>
          </a:xfrm>
        </p:spPr>
        <p:txBody>
          <a:bodyPr/>
          <a:lstStyle/>
          <a:p>
            <a:endParaRPr lang="de-AT"/>
          </a:p>
          <a:p>
            <a:endParaRPr lang="de-A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1143000"/>
          </a:xfrm>
        </p:spPr>
        <p:txBody>
          <a:bodyPr/>
          <a:lstStyle/>
          <a:p>
            <a:r>
              <a:rPr lang="de-AT" dirty="0"/>
              <a:t>Gesamtgröße	</a:t>
            </a:r>
          </a:p>
        </p:txBody>
      </p:sp>
      <p:graphicFrame>
        <p:nvGraphicFramePr>
          <p:cNvPr id="5" name="Diagrammplatzhalter 4"/>
          <p:cNvGraphicFramePr>
            <a:graphicFrameLocks noGrp="1"/>
          </p:cNvGraphicFramePr>
          <p:nvPr>
            <p:ph type="chart" idx="1"/>
          </p:nvPr>
        </p:nvGraphicFramePr>
        <p:xfrm>
          <a:off x="683568" y="1484784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 2"/>
          <p:cNvGraphicFramePr/>
          <p:nvPr/>
        </p:nvGraphicFramePr>
        <p:xfrm>
          <a:off x="395536" y="980728"/>
          <a:ext cx="7992888" cy="4480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Der Salzburger Anteil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de-AT" sz="2800" dirty="0"/>
              <a:t>Kernzone</a:t>
            </a:r>
          </a:p>
          <a:p>
            <a:r>
              <a:rPr lang="de-AT" sz="2800" dirty="0"/>
              <a:t>Außenzone</a:t>
            </a:r>
          </a:p>
          <a:p>
            <a:r>
              <a:rPr lang="de-AT" sz="2800" dirty="0"/>
              <a:t>Sonderschutzgebiete</a:t>
            </a:r>
          </a:p>
        </p:txBody>
      </p:sp>
      <p:graphicFrame>
        <p:nvGraphicFramePr>
          <p:cNvPr id="7" name="Diagrammplatzhalter 6"/>
          <p:cNvGraphicFramePr>
            <a:graphicFrameLocks noGrp="1"/>
          </p:cNvGraphicFramePr>
          <p:nvPr>
            <p:ph type="chart" sz="half" idx="2"/>
          </p:nvPr>
        </p:nvGraphicFramePr>
        <p:xfrm>
          <a:off x="3995936" y="1981200"/>
          <a:ext cx="4462264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Ziele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Unberührtes bewahren</a:t>
            </a:r>
          </a:p>
          <a:p>
            <a:r>
              <a:rPr lang="de-AT" dirty="0"/>
              <a:t>Geschaffenes pflegen</a:t>
            </a:r>
          </a:p>
          <a:p>
            <a:r>
              <a:rPr lang="de-AT" dirty="0"/>
              <a:t>Unbekanntes erforschen</a:t>
            </a:r>
          </a:p>
          <a:p>
            <a:r>
              <a:rPr lang="de-AT" dirty="0"/>
              <a:t>Großartiges erleben</a:t>
            </a:r>
          </a:p>
          <a:p>
            <a:endParaRPr lang="de-AT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Beliebte Ausflugsziele im Salzburger Anteil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AT"/>
              <a:t>Krimmler Wasserfälle</a:t>
            </a:r>
          </a:p>
          <a:p>
            <a:r>
              <a:rPr lang="de-AT"/>
              <a:t>Großvenediger</a:t>
            </a:r>
          </a:p>
          <a:p>
            <a:r>
              <a:rPr lang="de-AT"/>
              <a:t>Ober- und Untersulzbachtal</a:t>
            </a:r>
          </a:p>
          <a:p>
            <a:r>
              <a:rPr lang="de-AT"/>
              <a:t>Rauriser Urwald</a:t>
            </a:r>
          </a:p>
          <a:p>
            <a:r>
              <a:rPr lang="de-AT"/>
              <a:t>Habachtal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Bildschirmpräsentation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Standarddesign</vt:lpstr>
      <vt:lpstr>Nationalpark Hohe Tauern</vt:lpstr>
      <vt:lpstr>Entwicklung des Nationalparks</vt:lpstr>
      <vt:lpstr>Gesamtgröße </vt:lpstr>
      <vt:lpstr>PowerPoint-Präsentation</vt:lpstr>
      <vt:lpstr>Der Salzburger Anteil</vt:lpstr>
      <vt:lpstr>Ziele</vt:lpstr>
      <vt:lpstr>Beliebte Ausflugsziele im Salzburger Anteil</vt:lpstr>
    </vt:vector>
  </TitlesOfParts>
  <Company>NEC Computers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Nationalpark Hohe Tauern</dc:title>
  <dc:creator>NEC Computers International</dc:creator>
  <cp:lastModifiedBy>Easy4Me.info</cp:lastModifiedBy>
  <cp:revision>17</cp:revision>
  <dcterms:created xsi:type="dcterms:W3CDTF">2004-01-04T17:13:53Z</dcterms:created>
  <dcterms:modified xsi:type="dcterms:W3CDTF">2013-11-19T19:52:30Z</dcterms:modified>
</cp:coreProperties>
</file>