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8" r:id="rId1"/>
  </p:sldMasterIdLst>
  <p:notesMasterIdLst>
    <p:notesMasterId r:id="rId11"/>
  </p:notesMasterIdLst>
  <p:sldIdLst>
    <p:sldId id="256" r:id="rId2"/>
    <p:sldId id="263" r:id="rId3"/>
    <p:sldId id="258" r:id="rId4"/>
    <p:sldId id="259" r:id="rId5"/>
    <p:sldId id="264" r:id="rId6"/>
    <p:sldId id="261" r:id="rId7"/>
    <p:sldId id="268" r:id="rId8"/>
    <p:sldId id="266" r:id="rId9"/>
    <p:sldId id="262" r:id="rId10"/>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2229" autoAdjust="0"/>
  </p:normalViewPr>
  <p:slideViewPr>
    <p:cSldViewPr>
      <p:cViewPr varScale="1">
        <p:scale>
          <a:sx n="77" d="100"/>
          <a:sy n="77" d="100"/>
        </p:scale>
        <p:origin x="96" y="10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EEF5B-AF5A-4F12-9AC1-A4091D42941A}" type="datetimeFigureOut">
              <a:rPr lang="de-AT" smtClean="0"/>
              <a:pPr/>
              <a:t>25.01.2021</a:t>
            </a:fld>
            <a:endParaRPr lang="de-AT"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5D348-1CDE-48CF-8859-5016552C1830}" type="slidenum">
              <a:rPr lang="de-AT" smtClean="0"/>
              <a:pPr/>
              <a:t>‹Nr.›</a:t>
            </a:fld>
            <a:endParaRPr lang="de-AT" dirty="0"/>
          </a:p>
        </p:txBody>
      </p:sp>
    </p:spTree>
    <p:extLst>
      <p:ext uri="{BB962C8B-B14F-4D97-AF65-F5344CB8AC3E}">
        <p14:creationId xmlns:p14="http://schemas.microsoft.com/office/powerpoint/2010/main" val="230584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845D348-1CDE-48CF-8859-5016552C1830}" type="slidenum">
              <a:rPr lang="de-AT" smtClean="0"/>
              <a:pPr/>
              <a:t>1</a:t>
            </a:fld>
            <a:endParaRPr lang="de-AT" dirty="0"/>
          </a:p>
        </p:txBody>
      </p:sp>
    </p:spTree>
    <p:extLst>
      <p:ext uri="{BB962C8B-B14F-4D97-AF65-F5344CB8AC3E}">
        <p14:creationId xmlns:p14="http://schemas.microsoft.com/office/powerpoint/2010/main" val="382346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pPr>
              <a:defRPr/>
            </a:pPr>
            <a:fld id="{52C4B9C5-43A1-4DE6-BC64-ECF317211968}" type="datetimeFigureOut">
              <a:rPr lang="de-AT" smtClean="0"/>
              <a:pPr>
                <a:defRPr/>
              </a:pPr>
              <a:t>25.01.2021</a:t>
            </a:fld>
            <a:endParaRPr lang="de-AT" dirty="0"/>
          </a:p>
        </p:txBody>
      </p:sp>
      <p:sp>
        <p:nvSpPr>
          <p:cNvPr id="5" name="Fußzeilenplatzhalter 4"/>
          <p:cNvSpPr>
            <a:spLocks noGrp="1"/>
          </p:cNvSpPr>
          <p:nvPr>
            <p:ph type="ftr" sz="quarter" idx="11"/>
          </p:nvPr>
        </p:nvSpPr>
        <p:spPr/>
        <p:txBody>
          <a:bodyPr/>
          <a:lstStyle/>
          <a:p>
            <a:pPr>
              <a:defRPr/>
            </a:pPr>
            <a:endParaRPr lang="de-AT" dirty="0"/>
          </a:p>
        </p:txBody>
      </p:sp>
      <p:sp>
        <p:nvSpPr>
          <p:cNvPr id="6" name="Foliennummernplatzhalter 5"/>
          <p:cNvSpPr>
            <a:spLocks noGrp="1"/>
          </p:cNvSpPr>
          <p:nvPr>
            <p:ph type="sldNum" sz="quarter" idx="12"/>
          </p:nvPr>
        </p:nvSpPr>
        <p:spPr/>
        <p:txBody>
          <a:bodyPr/>
          <a:lstStyle/>
          <a:p>
            <a:pPr>
              <a:defRPr/>
            </a:pPr>
            <a:fld id="{6B840A8C-EC4A-4F35-90AA-904E7F65E1A0}" type="slidenum">
              <a:rPr lang="de-AT" smtClean="0"/>
              <a:pPr>
                <a:defRPr/>
              </a:pPr>
              <a:t>‹Nr.›</a:t>
            </a:fld>
            <a:endParaRPr lang="de-AT" dirty="0"/>
          </a:p>
        </p:txBody>
      </p:sp>
    </p:spTree>
    <p:extLst>
      <p:ext uri="{BB962C8B-B14F-4D97-AF65-F5344CB8AC3E}">
        <p14:creationId xmlns:p14="http://schemas.microsoft.com/office/powerpoint/2010/main" val="308889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pPr>
              <a:defRPr/>
            </a:pPr>
            <a:fld id="{6C364F95-3AF7-40DB-BBC5-939906F1B30D}" type="datetimeFigureOut">
              <a:rPr lang="de-AT" smtClean="0"/>
              <a:pPr>
                <a:defRPr/>
              </a:pPr>
              <a:t>25.01.2021</a:t>
            </a:fld>
            <a:endParaRPr lang="de-AT" dirty="0"/>
          </a:p>
        </p:txBody>
      </p:sp>
      <p:sp>
        <p:nvSpPr>
          <p:cNvPr id="5" name="Fußzeilenplatzhalter 4"/>
          <p:cNvSpPr>
            <a:spLocks noGrp="1"/>
          </p:cNvSpPr>
          <p:nvPr>
            <p:ph type="ftr" sz="quarter" idx="11"/>
          </p:nvPr>
        </p:nvSpPr>
        <p:spPr/>
        <p:txBody>
          <a:bodyPr/>
          <a:lstStyle/>
          <a:p>
            <a:pPr>
              <a:defRPr/>
            </a:pPr>
            <a:endParaRPr lang="de-AT" dirty="0"/>
          </a:p>
        </p:txBody>
      </p:sp>
      <p:sp>
        <p:nvSpPr>
          <p:cNvPr id="6" name="Foliennummernplatzhalter 5"/>
          <p:cNvSpPr>
            <a:spLocks noGrp="1"/>
          </p:cNvSpPr>
          <p:nvPr>
            <p:ph type="sldNum" sz="quarter" idx="12"/>
          </p:nvPr>
        </p:nvSpPr>
        <p:spPr/>
        <p:txBody>
          <a:bodyPr/>
          <a:lstStyle/>
          <a:p>
            <a:pPr>
              <a:defRPr/>
            </a:pPr>
            <a:fld id="{238DF352-E488-4D5B-A383-8B0B00C94B19}" type="slidenum">
              <a:rPr lang="de-AT" smtClean="0"/>
              <a:pPr>
                <a:defRPr/>
              </a:pPr>
              <a:t>‹Nr.›</a:t>
            </a:fld>
            <a:endParaRPr lang="de-AT" dirty="0"/>
          </a:p>
        </p:txBody>
      </p:sp>
    </p:spTree>
    <p:extLst>
      <p:ext uri="{BB962C8B-B14F-4D97-AF65-F5344CB8AC3E}">
        <p14:creationId xmlns:p14="http://schemas.microsoft.com/office/powerpoint/2010/main" val="374800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pPr>
              <a:defRPr/>
            </a:pPr>
            <a:fld id="{3F0309FF-2FD3-4DE7-B49F-ACBA583D72E8}" type="datetimeFigureOut">
              <a:rPr lang="de-AT" smtClean="0"/>
              <a:pPr>
                <a:defRPr/>
              </a:pPr>
              <a:t>25.01.2021</a:t>
            </a:fld>
            <a:endParaRPr lang="de-AT" dirty="0"/>
          </a:p>
        </p:txBody>
      </p:sp>
      <p:sp>
        <p:nvSpPr>
          <p:cNvPr id="5" name="Fußzeilenplatzhalter 4"/>
          <p:cNvSpPr>
            <a:spLocks noGrp="1"/>
          </p:cNvSpPr>
          <p:nvPr>
            <p:ph type="ftr" sz="quarter" idx="11"/>
          </p:nvPr>
        </p:nvSpPr>
        <p:spPr/>
        <p:txBody>
          <a:bodyPr/>
          <a:lstStyle/>
          <a:p>
            <a:pPr>
              <a:defRPr/>
            </a:pPr>
            <a:endParaRPr lang="de-AT" dirty="0"/>
          </a:p>
        </p:txBody>
      </p:sp>
      <p:sp>
        <p:nvSpPr>
          <p:cNvPr id="6" name="Foliennummernplatzhalter 5"/>
          <p:cNvSpPr>
            <a:spLocks noGrp="1"/>
          </p:cNvSpPr>
          <p:nvPr>
            <p:ph type="sldNum" sz="quarter" idx="12"/>
          </p:nvPr>
        </p:nvSpPr>
        <p:spPr/>
        <p:txBody>
          <a:bodyPr/>
          <a:lstStyle/>
          <a:p>
            <a:pPr>
              <a:defRPr/>
            </a:pPr>
            <a:fld id="{6D7A4589-496C-4A2D-BE67-0E8121E5D266}" type="slidenum">
              <a:rPr lang="de-AT" smtClean="0"/>
              <a:pPr>
                <a:defRPr/>
              </a:pPr>
              <a:t>‹Nr.›</a:t>
            </a:fld>
            <a:endParaRPr lang="de-AT" dirty="0"/>
          </a:p>
        </p:txBody>
      </p:sp>
    </p:spTree>
    <p:extLst>
      <p:ext uri="{BB962C8B-B14F-4D97-AF65-F5344CB8AC3E}">
        <p14:creationId xmlns:p14="http://schemas.microsoft.com/office/powerpoint/2010/main" val="375146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pPr>
              <a:defRPr/>
            </a:pPr>
            <a:fld id="{92B35C32-B196-4497-B9DD-98A337D1B217}" type="datetimeFigureOut">
              <a:rPr lang="de-AT" smtClean="0"/>
              <a:pPr>
                <a:defRPr/>
              </a:pPr>
              <a:t>25.01.2021</a:t>
            </a:fld>
            <a:endParaRPr lang="de-AT" dirty="0"/>
          </a:p>
        </p:txBody>
      </p:sp>
      <p:sp>
        <p:nvSpPr>
          <p:cNvPr id="5" name="Fußzeilenplatzhalter 4"/>
          <p:cNvSpPr>
            <a:spLocks noGrp="1"/>
          </p:cNvSpPr>
          <p:nvPr>
            <p:ph type="ftr" sz="quarter" idx="11"/>
          </p:nvPr>
        </p:nvSpPr>
        <p:spPr/>
        <p:txBody>
          <a:bodyPr/>
          <a:lstStyle/>
          <a:p>
            <a:pPr>
              <a:defRPr/>
            </a:pPr>
            <a:endParaRPr lang="de-AT" dirty="0"/>
          </a:p>
        </p:txBody>
      </p:sp>
      <p:sp>
        <p:nvSpPr>
          <p:cNvPr id="6" name="Foliennummernplatzhalter 5"/>
          <p:cNvSpPr>
            <a:spLocks noGrp="1"/>
          </p:cNvSpPr>
          <p:nvPr>
            <p:ph type="sldNum" sz="quarter" idx="12"/>
          </p:nvPr>
        </p:nvSpPr>
        <p:spPr/>
        <p:txBody>
          <a:bodyPr/>
          <a:lstStyle/>
          <a:p>
            <a:pPr>
              <a:defRPr/>
            </a:pPr>
            <a:fld id="{E2A5AF90-E845-41C2-AF3D-7E9DB09787C2}" type="slidenum">
              <a:rPr lang="de-AT" smtClean="0"/>
              <a:pPr>
                <a:defRPr/>
              </a:pPr>
              <a:t>‹Nr.›</a:t>
            </a:fld>
            <a:endParaRPr lang="de-AT" dirty="0"/>
          </a:p>
        </p:txBody>
      </p:sp>
    </p:spTree>
    <p:extLst>
      <p:ext uri="{BB962C8B-B14F-4D97-AF65-F5344CB8AC3E}">
        <p14:creationId xmlns:p14="http://schemas.microsoft.com/office/powerpoint/2010/main" val="372631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a:defRPr/>
            </a:pPr>
            <a:fld id="{0668F9BF-4E73-434E-9F90-9692321CC738}" type="datetimeFigureOut">
              <a:rPr lang="de-AT" smtClean="0"/>
              <a:pPr>
                <a:defRPr/>
              </a:pPr>
              <a:t>25.01.2021</a:t>
            </a:fld>
            <a:endParaRPr lang="de-AT" dirty="0"/>
          </a:p>
        </p:txBody>
      </p:sp>
      <p:sp>
        <p:nvSpPr>
          <p:cNvPr id="5" name="Fußzeilenplatzhalter 4"/>
          <p:cNvSpPr>
            <a:spLocks noGrp="1"/>
          </p:cNvSpPr>
          <p:nvPr>
            <p:ph type="ftr" sz="quarter" idx="11"/>
          </p:nvPr>
        </p:nvSpPr>
        <p:spPr/>
        <p:txBody>
          <a:bodyPr/>
          <a:lstStyle/>
          <a:p>
            <a:pPr>
              <a:defRPr/>
            </a:pPr>
            <a:endParaRPr lang="de-AT" dirty="0"/>
          </a:p>
        </p:txBody>
      </p:sp>
      <p:sp>
        <p:nvSpPr>
          <p:cNvPr id="6" name="Foliennummernplatzhalter 5"/>
          <p:cNvSpPr>
            <a:spLocks noGrp="1"/>
          </p:cNvSpPr>
          <p:nvPr>
            <p:ph type="sldNum" sz="quarter" idx="12"/>
          </p:nvPr>
        </p:nvSpPr>
        <p:spPr/>
        <p:txBody>
          <a:bodyPr/>
          <a:lstStyle/>
          <a:p>
            <a:pPr>
              <a:defRPr/>
            </a:pPr>
            <a:fld id="{52A143B5-294D-4603-8CC9-8A9E260382DC}" type="slidenum">
              <a:rPr lang="de-AT" smtClean="0"/>
              <a:pPr>
                <a:defRPr/>
              </a:pPr>
              <a:t>‹Nr.›</a:t>
            </a:fld>
            <a:endParaRPr lang="de-AT" dirty="0"/>
          </a:p>
        </p:txBody>
      </p:sp>
    </p:spTree>
    <p:extLst>
      <p:ext uri="{BB962C8B-B14F-4D97-AF65-F5344CB8AC3E}">
        <p14:creationId xmlns:p14="http://schemas.microsoft.com/office/powerpoint/2010/main" val="235178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pPr>
              <a:defRPr/>
            </a:pPr>
            <a:fld id="{2A3E901B-70E8-4D7A-AC23-80C421D5E145}" type="datetimeFigureOut">
              <a:rPr lang="de-AT" smtClean="0"/>
              <a:pPr>
                <a:defRPr/>
              </a:pPr>
              <a:t>25.01.2021</a:t>
            </a:fld>
            <a:endParaRPr lang="de-AT" dirty="0"/>
          </a:p>
        </p:txBody>
      </p:sp>
      <p:sp>
        <p:nvSpPr>
          <p:cNvPr id="6" name="Fußzeilenplatzhalter 5"/>
          <p:cNvSpPr>
            <a:spLocks noGrp="1"/>
          </p:cNvSpPr>
          <p:nvPr>
            <p:ph type="ftr" sz="quarter" idx="11"/>
          </p:nvPr>
        </p:nvSpPr>
        <p:spPr/>
        <p:txBody>
          <a:bodyPr/>
          <a:lstStyle/>
          <a:p>
            <a:pPr>
              <a:defRPr/>
            </a:pPr>
            <a:endParaRPr lang="de-AT" dirty="0"/>
          </a:p>
        </p:txBody>
      </p:sp>
      <p:sp>
        <p:nvSpPr>
          <p:cNvPr id="7" name="Foliennummernplatzhalter 6"/>
          <p:cNvSpPr>
            <a:spLocks noGrp="1"/>
          </p:cNvSpPr>
          <p:nvPr>
            <p:ph type="sldNum" sz="quarter" idx="12"/>
          </p:nvPr>
        </p:nvSpPr>
        <p:spPr/>
        <p:txBody>
          <a:bodyPr/>
          <a:lstStyle/>
          <a:p>
            <a:pPr>
              <a:defRPr/>
            </a:pPr>
            <a:fld id="{D995DFCB-7E85-410B-91B9-DDD51303941F}" type="slidenum">
              <a:rPr lang="de-AT" smtClean="0"/>
              <a:pPr>
                <a:defRPr/>
              </a:pPr>
              <a:t>‹Nr.›</a:t>
            </a:fld>
            <a:endParaRPr lang="de-AT" dirty="0"/>
          </a:p>
        </p:txBody>
      </p:sp>
    </p:spTree>
    <p:extLst>
      <p:ext uri="{BB962C8B-B14F-4D97-AF65-F5344CB8AC3E}">
        <p14:creationId xmlns:p14="http://schemas.microsoft.com/office/powerpoint/2010/main" val="42450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pPr>
              <a:defRPr/>
            </a:pPr>
            <a:fld id="{C7AA26CD-9149-42AC-8CA6-19FA3E68AD90}" type="datetimeFigureOut">
              <a:rPr lang="de-AT" smtClean="0"/>
              <a:pPr>
                <a:defRPr/>
              </a:pPr>
              <a:t>25.01.2021</a:t>
            </a:fld>
            <a:endParaRPr lang="de-AT" dirty="0"/>
          </a:p>
        </p:txBody>
      </p:sp>
      <p:sp>
        <p:nvSpPr>
          <p:cNvPr id="8" name="Fußzeilenplatzhalter 7"/>
          <p:cNvSpPr>
            <a:spLocks noGrp="1"/>
          </p:cNvSpPr>
          <p:nvPr>
            <p:ph type="ftr" sz="quarter" idx="11"/>
          </p:nvPr>
        </p:nvSpPr>
        <p:spPr/>
        <p:txBody>
          <a:bodyPr/>
          <a:lstStyle/>
          <a:p>
            <a:pPr>
              <a:defRPr/>
            </a:pPr>
            <a:endParaRPr lang="de-AT" dirty="0"/>
          </a:p>
        </p:txBody>
      </p:sp>
      <p:sp>
        <p:nvSpPr>
          <p:cNvPr id="9" name="Foliennummernplatzhalter 8"/>
          <p:cNvSpPr>
            <a:spLocks noGrp="1"/>
          </p:cNvSpPr>
          <p:nvPr>
            <p:ph type="sldNum" sz="quarter" idx="12"/>
          </p:nvPr>
        </p:nvSpPr>
        <p:spPr/>
        <p:txBody>
          <a:bodyPr/>
          <a:lstStyle/>
          <a:p>
            <a:pPr>
              <a:defRPr/>
            </a:pPr>
            <a:fld id="{F38C4BF4-9819-42BA-9116-853AC9DD2801}" type="slidenum">
              <a:rPr lang="de-AT" smtClean="0"/>
              <a:pPr>
                <a:defRPr/>
              </a:pPr>
              <a:t>‹Nr.›</a:t>
            </a:fld>
            <a:endParaRPr lang="de-AT" dirty="0"/>
          </a:p>
        </p:txBody>
      </p:sp>
    </p:spTree>
    <p:extLst>
      <p:ext uri="{BB962C8B-B14F-4D97-AF65-F5344CB8AC3E}">
        <p14:creationId xmlns:p14="http://schemas.microsoft.com/office/powerpoint/2010/main" val="406359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pPr>
              <a:defRPr/>
            </a:pPr>
            <a:fld id="{09B7BF75-C7F5-4638-B32B-7C4252FE00E4}" type="datetimeFigureOut">
              <a:rPr lang="de-AT" smtClean="0"/>
              <a:pPr>
                <a:defRPr/>
              </a:pPr>
              <a:t>25.01.2021</a:t>
            </a:fld>
            <a:endParaRPr lang="de-AT" dirty="0"/>
          </a:p>
        </p:txBody>
      </p:sp>
      <p:sp>
        <p:nvSpPr>
          <p:cNvPr id="4" name="Fußzeilenplatzhalter 3"/>
          <p:cNvSpPr>
            <a:spLocks noGrp="1"/>
          </p:cNvSpPr>
          <p:nvPr>
            <p:ph type="ftr" sz="quarter" idx="11"/>
          </p:nvPr>
        </p:nvSpPr>
        <p:spPr/>
        <p:txBody>
          <a:bodyPr/>
          <a:lstStyle/>
          <a:p>
            <a:pPr>
              <a:defRPr/>
            </a:pPr>
            <a:endParaRPr lang="de-AT" dirty="0"/>
          </a:p>
        </p:txBody>
      </p:sp>
      <p:sp>
        <p:nvSpPr>
          <p:cNvPr id="5" name="Foliennummernplatzhalter 4"/>
          <p:cNvSpPr>
            <a:spLocks noGrp="1"/>
          </p:cNvSpPr>
          <p:nvPr>
            <p:ph type="sldNum" sz="quarter" idx="12"/>
          </p:nvPr>
        </p:nvSpPr>
        <p:spPr/>
        <p:txBody>
          <a:bodyPr/>
          <a:lstStyle/>
          <a:p>
            <a:pPr>
              <a:defRPr/>
            </a:pPr>
            <a:fld id="{5A18437E-E868-4528-A854-D8176A7DC5D2}" type="slidenum">
              <a:rPr lang="de-AT" smtClean="0"/>
              <a:pPr>
                <a:defRPr/>
              </a:pPr>
              <a:t>‹Nr.›</a:t>
            </a:fld>
            <a:endParaRPr lang="de-AT" dirty="0"/>
          </a:p>
        </p:txBody>
      </p:sp>
    </p:spTree>
    <p:extLst>
      <p:ext uri="{BB962C8B-B14F-4D97-AF65-F5344CB8AC3E}">
        <p14:creationId xmlns:p14="http://schemas.microsoft.com/office/powerpoint/2010/main" val="338488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6F7DB3BD-6DE5-4165-A0D3-16E17EA57562}" type="datetimeFigureOut">
              <a:rPr lang="de-AT" smtClean="0"/>
              <a:pPr>
                <a:defRPr/>
              </a:pPr>
              <a:t>25.01.2021</a:t>
            </a:fld>
            <a:endParaRPr lang="de-AT" dirty="0"/>
          </a:p>
        </p:txBody>
      </p:sp>
      <p:sp>
        <p:nvSpPr>
          <p:cNvPr id="3" name="Fußzeilenplatzhalter 2"/>
          <p:cNvSpPr>
            <a:spLocks noGrp="1"/>
          </p:cNvSpPr>
          <p:nvPr>
            <p:ph type="ftr" sz="quarter" idx="11"/>
          </p:nvPr>
        </p:nvSpPr>
        <p:spPr/>
        <p:txBody>
          <a:bodyPr/>
          <a:lstStyle/>
          <a:p>
            <a:pPr>
              <a:defRPr/>
            </a:pPr>
            <a:endParaRPr lang="de-AT" dirty="0"/>
          </a:p>
        </p:txBody>
      </p:sp>
      <p:sp>
        <p:nvSpPr>
          <p:cNvPr id="4" name="Foliennummernplatzhalter 3"/>
          <p:cNvSpPr>
            <a:spLocks noGrp="1"/>
          </p:cNvSpPr>
          <p:nvPr>
            <p:ph type="sldNum" sz="quarter" idx="12"/>
          </p:nvPr>
        </p:nvSpPr>
        <p:spPr/>
        <p:txBody>
          <a:bodyPr/>
          <a:lstStyle/>
          <a:p>
            <a:pPr>
              <a:defRPr/>
            </a:pPr>
            <a:fld id="{93F4C825-BD4D-42B5-B4AA-78559868FF9F}" type="slidenum">
              <a:rPr lang="de-AT" smtClean="0"/>
              <a:pPr>
                <a:defRPr/>
              </a:pPr>
              <a:t>‹Nr.›</a:t>
            </a:fld>
            <a:endParaRPr lang="de-AT" dirty="0"/>
          </a:p>
        </p:txBody>
      </p:sp>
    </p:spTree>
    <p:extLst>
      <p:ext uri="{BB962C8B-B14F-4D97-AF65-F5344CB8AC3E}">
        <p14:creationId xmlns:p14="http://schemas.microsoft.com/office/powerpoint/2010/main" val="330428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fld id="{CA50FF4F-282D-4945-BE84-6D1BEE407DF3}" type="datetimeFigureOut">
              <a:rPr lang="de-AT" smtClean="0"/>
              <a:pPr>
                <a:defRPr/>
              </a:pPr>
              <a:t>25.01.2021</a:t>
            </a:fld>
            <a:endParaRPr lang="de-AT" dirty="0"/>
          </a:p>
        </p:txBody>
      </p:sp>
      <p:sp>
        <p:nvSpPr>
          <p:cNvPr id="6" name="Fußzeilenplatzhalter 5"/>
          <p:cNvSpPr>
            <a:spLocks noGrp="1"/>
          </p:cNvSpPr>
          <p:nvPr>
            <p:ph type="ftr" sz="quarter" idx="11"/>
          </p:nvPr>
        </p:nvSpPr>
        <p:spPr/>
        <p:txBody>
          <a:bodyPr/>
          <a:lstStyle/>
          <a:p>
            <a:pPr>
              <a:defRPr/>
            </a:pPr>
            <a:endParaRPr lang="de-AT" dirty="0"/>
          </a:p>
        </p:txBody>
      </p:sp>
      <p:sp>
        <p:nvSpPr>
          <p:cNvPr id="7" name="Foliennummernplatzhalter 6"/>
          <p:cNvSpPr>
            <a:spLocks noGrp="1"/>
          </p:cNvSpPr>
          <p:nvPr>
            <p:ph type="sldNum" sz="quarter" idx="12"/>
          </p:nvPr>
        </p:nvSpPr>
        <p:spPr/>
        <p:txBody>
          <a:bodyPr/>
          <a:lstStyle/>
          <a:p>
            <a:pPr>
              <a:defRPr/>
            </a:pPr>
            <a:fld id="{89E3D4AD-04D3-4ECB-A611-747AACB2FF7E}" type="slidenum">
              <a:rPr lang="de-AT" smtClean="0"/>
              <a:pPr>
                <a:defRPr/>
              </a:pPr>
              <a:t>‹Nr.›</a:t>
            </a:fld>
            <a:endParaRPr lang="de-AT" dirty="0"/>
          </a:p>
        </p:txBody>
      </p:sp>
    </p:spTree>
    <p:extLst>
      <p:ext uri="{BB962C8B-B14F-4D97-AF65-F5344CB8AC3E}">
        <p14:creationId xmlns:p14="http://schemas.microsoft.com/office/powerpoint/2010/main" val="157999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fld id="{AC20337F-9605-4E66-8A14-F7CCE887A68C}" type="datetimeFigureOut">
              <a:rPr lang="de-AT" smtClean="0"/>
              <a:pPr>
                <a:defRPr/>
              </a:pPr>
              <a:t>25.01.2021</a:t>
            </a:fld>
            <a:endParaRPr lang="de-AT" dirty="0"/>
          </a:p>
        </p:txBody>
      </p:sp>
      <p:sp>
        <p:nvSpPr>
          <p:cNvPr id="6" name="Fußzeilenplatzhalter 5"/>
          <p:cNvSpPr>
            <a:spLocks noGrp="1"/>
          </p:cNvSpPr>
          <p:nvPr>
            <p:ph type="ftr" sz="quarter" idx="11"/>
          </p:nvPr>
        </p:nvSpPr>
        <p:spPr/>
        <p:txBody>
          <a:bodyPr/>
          <a:lstStyle/>
          <a:p>
            <a:pPr>
              <a:defRPr/>
            </a:pPr>
            <a:endParaRPr lang="de-AT" dirty="0"/>
          </a:p>
        </p:txBody>
      </p:sp>
      <p:sp>
        <p:nvSpPr>
          <p:cNvPr id="7" name="Foliennummernplatzhalter 6"/>
          <p:cNvSpPr>
            <a:spLocks noGrp="1"/>
          </p:cNvSpPr>
          <p:nvPr>
            <p:ph type="sldNum" sz="quarter" idx="12"/>
          </p:nvPr>
        </p:nvSpPr>
        <p:spPr/>
        <p:txBody>
          <a:bodyPr/>
          <a:lstStyle/>
          <a:p>
            <a:pPr>
              <a:defRPr/>
            </a:pPr>
            <a:fld id="{47D970A9-E2E5-4B81-A536-CA1AA4F867B8}" type="slidenum">
              <a:rPr lang="de-AT" smtClean="0"/>
              <a:pPr>
                <a:defRPr/>
              </a:pPr>
              <a:t>‹Nr.›</a:t>
            </a:fld>
            <a:endParaRPr lang="de-AT" dirty="0"/>
          </a:p>
        </p:txBody>
      </p:sp>
    </p:spTree>
    <p:extLst>
      <p:ext uri="{BB962C8B-B14F-4D97-AF65-F5344CB8AC3E}">
        <p14:creationId xmlns:p14="http://schemas.microsoft.com/office/powerpoint/2010/main" val="184044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1F13B91-F060-4402-B2AC-3434D6089F2A}" type="datetimeFigureOut">
              <a:rPr lang="de-AT" smtClean="0"/>
              <a:pPr>
                <a:defRPr/>
              </a:pPr>
              <a:t>25.01.2021</a:t>
            </a:fld>
            <a:endParaRPr lang="de-AT"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03AE95-863F-4CA2-82FB-946E66F07D4B}" type="slidenum">
              <a:rPr lang="de-AT" smtClean="0"/>
              <a:pPr>
                <a:defRPr/>
              </a:pPr>
              <a:t>‹Nr.›</a:t>
            </a:fld>
            <a:endParaRPr lang="de-AT" dirty="0"/>
          </a:p>
        </p:txBody>
      </p:sp>
    </p:spTree>
    <p:extLst>
      <p:ext uri="{BB962C8B-B14F-4D97-AF65-F5344CB8AC3E}">
        <p14:creationId xmlns:p14="http://schemas.microsoft.com/office/powerpoint/2010/main" val="21672792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lang="de-AT" sz="4400" kern="1200" dirty="0" smtClean="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87624" y="4005064"/>
            <a:ext cx="5616624" cy="1793167"/>
          </a:xfrm>
        </p:spPr>
        <p:txBody>
          <a:bodyPr/>
          <a:lstStyle/>
          <a:p>
            <a:pPr fontAlgn="auto">
              <a:spcAft>
                <a:spcPts val="0"/>
              </a:spcAft>
              <a:buClr>
                <a:schemeClr val="accent6">
                  <a:lumMod val="75000"/>
                </a:schemeClr>
              </a:buClr>
              <a:defRPr/>
            </a:pPr>
            <a:r>
              <a:rPr lang="de-AT" dirty="0"/>
              <a:t>Wettlauf zum Südpol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836712"/>
            <a:ext cx="7002699" cy="522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AT" dirty="0"/>
              <a:t>Wie alles begann…</a:t>
            </a:r>
          </a:p>
        </p:txBody>
      </p:sp>
      <p:sp>
        <p:nvSpPr>
          <p:cNvPr id="3" name="Inhaltsplatzhalter 2"/>
          <p:cNvSpPr>
            <a:spLocks noGrp="1"/>
          </p:cNvSpPr>
          <p:nvPr>
            <p:ph idx="1"/>
          </p:nvPr>
        </p:nvSpPr>
        <p:spPr/>
        <p:txBody>
          <a:bodyPr>
            <a:normAutofit lnSpcReduction="10000"/>
          </a:bodyPr>
          <a:lstStyle/>
          <a:p>
            <a:pPr lvl="1"/>
            <a:r>
              <a:rPr lang="de-AT" dirty="0"/>
              <a:t>Ende des 19. Jahrhunderts:</a:t>
            </a:r>
          </a:p>
          <a:p>
            <a:pPr lvl="1"/>
            <a:r>
              <a:rPr lang="de-AT" dirty="0"/>
              <a:t>Antarktis: letzter unerforschter Kontinent.</a:t>
            </a:r>
          </a:p>
          <a:p>
            <a:pPr lvl="1"/>
            <a:r>
              <a:rPr lang="de-AT" dirty="0"/>
              <a:t>Expeditionen aus: </a:t>
            </a:r>
          </a:p>
          <a:p>
            <a:pPr lvl="1"/>
            <a:r>
              <a:rPr lang="de-AT" dirty="0"/>
              <a:t>England </a:t>
            </a:r>
          </a:p>
          <a:p>
            <a:pPr lvl="1"/>
            <a:r>
              <a:rPr lang="de-AT" dirty="0"/>
              <a:t>Belgien</a:t>
            </a:r>
          </a:p>
          <a:p>
            <a:pPr lvl="1"/>
            <a:r>
              <a:rPr lang="de-AT" dirty="0"/>
              <a:t>Frankreich </a:t>
            </a:r>
          </a:p>
          <a:p>
            <a:pPr lvl="1"/>
            <a:r>
              <a:rPr lang="de-AT" dirty="0"/>
              <a:t>Schottland</a:t>
            </a:r>
          </a:p>
          <a:p>
            <a:pPr lvl="1"/>
            <a:r>
              <a:rPr lang="de-AT" dirty="0"/>
              <a:t>Norwegen </a:t>
            </a:r>
          </a:p>
          <a:p>
            <a:pPr lvl="1"/>
            <a:r>
              <a:rPr lang="de-AT" dirty="0"/>
              <a:t>Deutschland</a:t>
            </a:r>
          </a:p>
        </p:txBody>
      </p:sp>
    </p:spTree>
    <p:extLst>
      <p:ext uri="{BB962C8B-B14F-4D97-AF65-F5344CB8AC3E}">
        <p14:creationId xmlns:p14="http://schemas.microsoft.com/office/powerpoint/2010/main" val="2379957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Robert Falcon Scott</a:t>
            </a:r>
            <a:br>
              <a:rPr lang="de-AT" dirty="0"/>
            </a:br>
            <a:r>
              <a:rPr lang="de-AT" sz="2700" dirty="0"/>
              <a:t>(1868-1912)</a:t>
            </a:r>
          </a:p>
        </p:txBody>
      </p:sp>
      <p:sp>
        <p:nvSpPr>
          <p:cNvPr id="7171" name="Inhaltsplatzhalter 2"/>
          <p:cNvSpPr>
            <a:spLocks noGrp="1"/>
          </p:cNvSpPr>
          <p:nvPr>
            <p:ph idx="1"/>
          </p:nvPr>
        </p:nvSpPr>
        <p:spPr/>
        <p:txBody>
          <a:bodyPr/>
          <a:lstStyle/>
          <a:p>
            <a:r>
              <a:rPr lang="de-AT" dirty="0"/>
              <a:t>Britischer Marineoffizier</a:t>
            </a:r>
          </a:p>
          <a:p>
            <a:r>
              <a:rPr lang="en-US" dirty="0"/>
              <a:t>Schiff Terra Nova: Start am </a:t>
            </a:r>
            <a:r>
              <a:rPr lang="de-AT" dirty="0"/>
              <a:t>15. Juni 1910</a:t>
            </a:r>
          </a:p>
          <a:p>
            <a:pPr lvl="1"/>
            <a:r>
              <a:rPr lang="de-AT" dirty="0"/>
              <a:t>64-köpfige Mannschaft</a:t>
            </a:r>
          </a:p>
          <a:p>
            <a:pPr lvl="1"/>
            <a:r>
              <a:rPr lang="de-AT" dirty="0"/>
              <a:t>19 Ponys</a:t>
            </a:r>
          </a:p>
          <a:p>
            <a:pPr lvl="1"/>
            <a:r>
              <a:rPr lang="de-AT" dirty="0"/>
              <a:t>33 Hunde</a:t>
            </a:r>
          </a:p>
          <a:p>
            <a:pPr lvl="1"/>
            <a:r>
              <a:rPr lang="de-AT" dirty="0"/>
              <a:t>drei Motorschlitten</a:t>
            </a:r>
          </a:p>
          <a:p>
            <a:r>
              <a:rPr lang="de-AT" dirty="0"/>
              <a:t>Verzögerungen durch schlechtes </a:t>
            </a:r>
            <a:br>
              <a:rPr lang="de-AT" dirty="0"/>
            </a:br>
            <a:r>
              <a:rPr lang="de-AT" dirty="0"/>
              <a:t>Wetter und Packeis.</a:t>
            </a:r>
          </a:p>
        </p:txBody>
      </p:sp>
      <p:pic>
        <p:nvPicPr>
          <p:cNvPr id="2050" name="Picture 2" descr="http://upload.wikimedia.org/wikipedia/commons/thumb/a/a8/R._F._Scott_1911_in_polar_gear_%28cropped%29.jpg/220px-R._F._Scott_1911_in_polar_gear_%28cropped%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7" y="4198510"/>
            <a:ext cx="1152128" cy="153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Roald Amundsen</a:t>
            </a:r>
            <a:br>
              <a:rPr lang="de-AT" dirty="0"/>
            </a:br>
            <a:r>
              <a:rPr lang="de-AT" dirty="0"/>
              <a:t>(1872 – 1928)</a:t>
            </a:r>
          </a:p>
        </p:txBody>
      </p:sp>
      <p:sp>
        <p:nvSpPr>
          <p:cNvPr id="8195" name="Inhaltsplatzhalter 2"/>
          <p:cNvSpPr>
            <a:spLocks noGrp="1"/>
          </p:cNvSpPr>
          <p:nvPr>
            <p:ph idx="1"/>
          </p:nvPr>
        </p:nvSpPr>
        <p:spPr/>
        <p:txBody>
          <a:bodyPr/>
          <a:lstStyle/>
          <a:p>
            <a:pPr>
              <a:buFont typeface="Wingdings" pitchFamily="2" charset="2"/>
              <a:buChar char="§"/>
            </a:pPr>
            <a:r>
              <a:rPr lang="de-AT" dirty="0"/>
              <a:t>Norwegischer Polarforscher</a:t>
            </a:r>
          </a:p>
          <a:p>
            <a:pPr>
              <a:buFont typeface="Wingdings" pitchFamily="2" charset="2"/>
              <a:buChar char="§"/>
            </a:pPr>
            <a:r>
              <a:rPr lang="de-AT" dirty="0"/>
              <a:t>Erfolgreiche Expeditionen in </a:t>
            </a:r>
            <a:br>
              <a:rPr lang="de-AT" dirty="0"/>
            </a:br>
            <a:r>
              <a:rPr lang="de-AT" dirty="0"/>
              <a:t>Arktis und Antarktis</a:t>
            </a:r>
          </a:p>
          <a:p>
            <a:pPr>
              <a:buFont typeface="Wingdings" pitchFamily="2" charset="2"/>
              <a:buChar char="§"/>
            </a:pPr>
            <a:r>
              <a:rPr lang="de-AT" dirty="0"/>
              <a:t>Ursprüngliches Ziel: Nordpol</a:t>
            </a:r>
          </a:p>
          <a:p>
            <a:pPr>
              <a:buFont typeface="Wingdings" pitchFamily="2" charset="2"/>
              <a:buChar char="§"/>
            </a:pPr>
            <a:r>
              <a:rPr lang="de-AT" dirty="0"/>
              <a:t>Ändert seine Pläne und will zum Südpol </a:t>
            </a:r>
          </a:p>
          <a:p>
            <a:pPr>
              <a:buFont typeface="Wingdings" pitchFamily="2" charset="2"/>
              <a:buChar char="§"/>
            </a:pPr>
            <a:r>
              <a:rPr lang="de-AT" dirty="0"/>
              <a:t>Erreicht Jänner 1911 die Antarktis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196752"/>
            <a:ext cx="1656184" cy="22536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sp>
        <p:nvSpPr>
          <p:cNvPr id="3" name="Inhaltsplatzhalter 2"/>
          <p:cNvSpPr>
            <a:spLocks noGrp="1"/>
          </p:cNvSpPr>
          <p:nvPr>
            <p:ph idx="1"/>
          </p:nvPr>
        </p:nvSpPr>
        <p:spPr/>
        <p:txBody>
          <a:bodyPr/>
          <a:lstStyle/>
          <a:p>
            <a:r>
              <a:rPr lang="de-AT" dirty="0"/>
              <a:t>Amundsen startet zum Südpol im </a:t>
            </a:r>
            <a:br>
              <a:rPr lang="de-AT" dirty="0"/>
            </a:br>
            <a:r>
              <a:rPr lang="de-AT" dirty="0"/>
              <a:t>Oktober 1911</a:t>
            </a:r>
          </a:p>
          <a:p>
            <a:r>
              <a:rPr lang="de-AT" dirty="0"/>
              <a:t>Scott startet einen Monat später</a:t>
            </a:r>
          </a:p>
          <a:p>
            <a:endParaRPr lang="de-AT" dirty="0"/>
          </a:p>
        </p:txBody>
      </p:sp>
    </p:spTree>
    <p:extLst>
      <p:ext uri="{BB962C8B-B14F-4D97-AF65-F5344CB8AC3E}">
        <p14:creationId xmlns:p14="http://schemas.microsoft.com/office/powerpoint/2010/main" val="392894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Der Erfolg des Roald Amundsen</a:t>
            </a:r>
          </a:p>
        </p:txBody>
      </p:sp>
      <p:sp>
        <p:nvSpPr>
          <p:cNvPr id="3" name="Inhaltsplatzhalter 2"/>
          <p:cNvSpPr>
            <a:spLocks noGrp="1"/>
          </p:cNvSpPr>
          <p:nvPr>
            <p:ph idx="1"/>
          </p:nvPr>
        </p:nvSpPr>
        <p:spPr/>
        <p:txBody>
          <a:bodyPr>
            <a:normAutofit/>
          </a:bodyPr>
          <a:lstStyle/>
          <a:p>
            <a:r>
              <a:rPr lang="de-AT" dirty="0"/>
              <a:t>Ausrüstung</a:t>
            </a:r>
          </a:p>
          <a:p>
            <a:pPr lvl="1"/>
            <a:r>
              <a:rPr lang="de-AT" dirty="0"/>
              <a:t>Schiff: Fram</a:t>
            </a:r>
          </a:p>
          <a:p>
            <a:pPr lvl="1"/>
            <a:r>
              <a:rPr lang="de-AT" dirty="0"/>
              <a:t>97 Schlittenhunde</a:t>
            </a:r>
          </a:p>
          <a:p>
            <a:pPr lvl="1"/>
            <a:r>
              <a:rPr lang="de-AT" dirty="0"/>
              <a:t>Bauteile für eine Hütte</a:t>
            </a:r>
          </a:p>
          <a:p>
            <a:pPr lvl="1"/>
            <a:r>
              <a:rPr lang="de-AT" dirty="0"/>
              <a:t>Proviant für 2 Jahre</a:t>
            </a:r>
          </a:p>
          <a:p>
            <a:r>
              <a:rPr lang="de-AT" dirty="0"/>
              <a:t>Aufbruch am 20. Oktober 1911</a:t>
            </a:r>
          </a:p>
          <a:p>
            <a:r>
              <a:rPr lang="de-AT" dirty="0"/>
              <a:t>Erreicht den Südpol als Erster am </a:t>
            </a:r>
            <a:br>
              <a:rPr lang="de-AT" dirty="0"/>
            </a:br>
            <a:r>
              <a:rPr lang="de-AT" dirty="0"/>
              <a:t>14. Dezember 1911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Expedition Scott</a:t>
            </a:r>
            <a:endParaRPr lang="de-AT" dirty="0"/>
          </a:p>
        </p:txBody>
      </p:sp>
      <p:sp>
        <p:nvSpPr>
          <p:cNvPr id="4" name="Inhaltsplatzhalter 2">
            <a:extLst>
              <a:ext uri="{FF2B5EF4-FFF2-40B4-BE49-F238E27FC236}">
                <a16:creationId xmlns:a16="http://schemas.microsoft.com/office/drawing/2014/main" id="{BF12066D-3482-4449-BA27-3C35CEDA32FA}"/>
              </a:ext>
            </a:extLst>
          </p:cNvPr>
          <p:cNvSpPr>
            <a:spLocks noGrp="1"/>
          </p:cNvSpPr>
          <p:nvPr/>
        </p:nvSpPr>
        <p:spPr>
          <a:xfrm>
            <a:off x="323528" y="177281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Scott startet einen Monat später als Amundsen</a:t>
            </a:r>
          </a:p>
          <a:p>
            <a:r>
              <a:rPr lang="de-DE" dirty="0"/>
              <a:t>Ausfall von Motorschlitten und Ponys</a:t>
            </a:r>
          </a:p>
          <a:p>
            <a:r>
              <a:rPr lang="de-DE" dirty="0"/>
              <a:t>Erreicht Südpol  18. Jänner 1912, 35 Tage nach Amundsen</a:t>
            </a:r>
          </a:p>
          <a:p>
            <a:r>
              <a:rPr lang="de-DE" dirty="0"/>
              <a:t>Scott und seine Begleiter sterben auf dem Rückweg</a:t>
            </a:r>
            <a:endParaRPr lang="de-AT" dirty="0"/>
          </a:p>
        </p:txBody>
      </p:sp>
    </p:spTree>
    <p:extLst>
      <p:ext uri="{BB962C8B-B14F-4D97-AF65-F5344CB8AC3E}">
        <p14:creationId xmlns:p14="http://schemas.microsoft.com/office/powerpoint/2010/main" val="404266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AT" dirty="0"/>
          </a:p>
        </p:txBody>
      </p:sp>
      <p:sp>
        <p:nvSpPr>
          <p:cNvPr id="5" name="Inhaltsplatzhalter 4"/>
          <p:cNvSpPr>
            <a:spLocks noGrp="1"/>
          </p:cNvSpPr>
          <p:nvPr>
            <p:ph sz="half" idx="1"/>
          </p:nvPr>
        </p:nvSpPr>
        <p:spPr/>
        <p:txBody>
          <a:bodyPr/>
          <a:lstStyle/>
          <a:p>
            <a:endParaRPr lang="de-AT" dirty="0"/>
          </a:p>
        </p:txBody>
      </p:sp>
      <p:sp>
        <p:nvSpPr>
          <p:cNvPr id="6" name="Inhaltsplatzhalter 5"/>
          <p:cNvSpPr>
            <a:spLocks noGrp="1"/>
          </p:cNvSpPr>
          <p:nvPr>
            <p:ph sz="half" idx="2"/>
          </p:nvPr>
        </p:nvSpPr>
        <p:spPr/>
        <p:txBody>
          <a:bodyPr/>
          <a:lstStyle/>
          <a:p>
            <a:endParaRPr lang="de-AT" dirty="0"/>
          </a:p>
        </p:txBody>
      </p:sp>
    </p:spTree>
    <p:extLst>
      <p:ext uri="{BB962C8B-B14F-4D97-AF65-F5344CB8AC3E}">
        <p14:creationId xmlns:p14="http://schemas.microsoft.com/office/powerpoint/2010/main" val="100230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Aufzeichnungen von Roald Amundsen</a:t>
            </a:r>
          </a:p>
        </p:txBody>
      </p:sp>
      <p:sp>
        <p:nvSpPr>
          <p:cNvPr id="3" name="Inhaltsplatzhalter 2"/>
          <p:cNvSpPr>
            <a:spLocks noGrp="1"/>
          </p:cNvSpPr>
          <p:nvPr>
            <p:ph idx="1"/>
          </p:nvPr>
        </p:nvSpPr>
        <p:spPr/>
        <p:txBody>
          <a:bodyPr>
            <a:normAutofit fontScale="92500" lnSpcReduction="10000"/>
          </a:bodyPr>
          <a:lstStyle/>
          <a:p>
            <a:pPr marL="0" indent="0">
              <a:buNone/>
            </a:pPr>
            <a:r>
              <a:rPr lang="de-AT" dirty="0"/>
              <a:t>Dichtes Schneegestöber und vom Sturm aufgejagte Schneewehen - Himmel und Erde verschwammen ineinander, nichts war zu sehen.</a:t>
            </a:r>
          </a:p>
          <a:p>
            <a:pPr marL="0" indent="0">
              <a:buNone/>
            </a:pPr>
            <a:r>
              <a:rPr lang="de-AT" dirty="0"/>
              <a:t>Trotzdem ging es </a:t>
            </a:r>
            <a:r>
              <a:rPr lang="de-AT" dirty="0" err="1"/>
              <a:t>gläntzend</a:t>
            </a:r>
            <a:r>
              <a:rPr lang="de-AT" dirty="0"/>
              <a:t> vorwärts. ... Die ganze Zeit über musste man sich auch Nasen, Wangen, Ohren auftauen, an denen es einen erbärmlich fror. Natürlich hielten wir dabei nicht an, dazu hatten wir keine Zeit. Wir zogen einfach während des Marsches einen Fausthandschuh aus und legten die warme Hand auf die </a:t>
            </a:r>
            <a:r>
              <a:rPr lang="de-AT" dirty="0" err="1"/>
              <a:t>erfrohrene</a:t>
            </a:r>
            <a:r>
              <a:rPr lang="de-AT" dirty="0"/>
              <a:t> Stelle.</a:t>
            </a:r>
          </a:p>
        </p:txBody>
      </p:sp>
    </p:spTree>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263</Words>
  <Application>Microsoft Office PowerPoint</Application>
  <PresentationFormat>Bildschirmpräsentation (4:3)</PresentationFormat>
  <Paragraphs>44</Paragraphs>
  <Slides>9</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Trebuchet MS</vt:lpstr>
      <vt:lpstr>Wingdings</vt:lpstr>
      <vt:lpstr>Larissa</vt:lpstr>
      <vt:lpstr>Wettlauf zum Südpol</vt:lpstr>
      <vt:lpstr>Wie alles begann…</vt:lpstr>
      <vt:lpstr>Robert Falcon Scott (1868-1912)</vt:lpstr>
      <vt:lpstr>Roald Amundsen (1872 – 1928)</vt:lpstr>
      <vt:lpstr>PowerPoint-Präsentation</vt:lpstr>
      <vt:lpstr>Der Erfolg des Roald Amundsen</vt:lpstr>
      <vt:lpstr>Expedition Scott</vt:lpstr>
      <vt:lpstr>PowerPoint-Präsentation</vt:lpstr>
      <vt:lpstr>Aufzeichnungen von Roald Amundsen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2021-01-25T12:44:24Z</dcterms:created>
  <dcterms:modified xsi:type="dcterms:W3CDTF">2021-01-25T12:44:34Z</dcterms:modified>
</cp:coreProperties>
</file>