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76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77" r:id="rId14"/>
    <p:sldId id="268" r:id="rId15"/>
    <p:sldId id="272" r:id="rId16"/>
    <p:sldId id="271" r:id="rId17"/>
    <p:sldId id="270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64586-1D0F-4269-AA3A-A39F83CBE355}" type="datetimeFigureOut">
              <a:rPr lang="de-AT" smtClean="0"/>
              <a:t>26.11.2022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67A1-93D7-4F0B-AE97-A288EEC6A9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547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F88E7-9B99-434E-B2E6-23420D64C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35A33F-E70D-4A70-8B18-5D4DB34EF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21B8E-8AAE-48AA-BBCD-F8A07ECE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DF7EB-6D53-4E0A-A4EA-4188BF39D17F}" type="datetime1">
              <a:rPr lang="de-DE" smtClean="0"/>
              <a:t>26.11.2022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4FA1C7-3486-4457-AAF4-DC171DB8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9DBC2B-A784-4C58-A04D-5BC58A66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15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3BCB7-865D-49E9-A147-B9B3C193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D44D18-8690-46FC-B098-9F6683B96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BFCA3-CF45-47CF-9098-031DEB5E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391A-CA30-4218-8F79-7F058F0E5093}" type="datetime1">
              <a:rPr lang="de-DE" smtClean="0"/>
              <a:t>26.11.2022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9E204D-966F-415B-B27D-888CCCD5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EF6273-9CA3-466D-9D8A-82742D11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39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B5B1F3-21C7-41FB-BB38-5DAEE55F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55A311-7F8B-42FF-8BAB-6C36161CB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D16A14-8E63-41D3-BBBC-DA4191AA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C36D-9299-4BB7-8092-D79698FBC54C}" type="datetime1">
              <a:rPr lang="de-DE" smtClean="0"/>
              <a:t>26.11.2022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5F58C4-DA1D-4D39-912F-D2430B6C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DA3F71-C4A5-43E7-852F-C9DC2010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89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4BE06-DB91-4CF0-85BB-2593E435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11628D-742B-4EB5-B994-96CD00FA1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1945D7-57AA-40DD-B053-36CA4222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B5D6-8042-45AB-9350-F1FEBBF8534F}" type="datetime1">
              <a:rPr lang="de-DE" smtClean="0"/>
              <a:t>26.11.2022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8B63B7-954B-4E8B-9DA6-D495E4EF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E62332-5C3F-4350-9F74-02468AD2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3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86919-7459-4365-B8B5-300B7ABE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4DBEDF-5379-4692-980C-C34FD2A4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124701-C548-4EA7-89C9-66BCD9DF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CD07-FFDF-431E-9BE9-4C08B21E1CBB}" type="datetime1">
              <a:rPr lang="de-DE" smtClean="0"/>
              <a:t>26.11.2022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505B9-D812-4E2B-9CD4-29D6870E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11A752-F4BA-4729-A67C-F9A32003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63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73ED0-812C-4051-9222-C16D4BCE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9B993B-D200-4B12-98AC-C3E91A39D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7F2803-D886-46CA-B8CC-416EDB1F0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7BC7C4-8529-4AF7-B7F1-90639669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759-793B-467C-AF25-EE6CD807D4E5}" type="datetime1">
              <a:rPr lang="de-DE" smtClean="0"/>
              <a:t>26.11.2022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BD7A44-3A9C-4384-83B1-692E17AB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82711C-6380-4804-8E1E-77885D65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68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B5106-8067-44F8-ADBD-6E6F4003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D6C38-099F-417A-839A-2CF30E730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3199AE-B3C0-4553-ABAE-FB495DF70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17D7E2-ADE7-4A5B-9711-8DDCA3422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08C830-34C5-4DD7-9C47-F2F73404C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B4192F3-9065-4028-B4DB-C7394008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91BD-0C2B-4EA4-8E49-DCF26E0D6F73}" type="datetime1">
              <a:rPr lang="de-DE" smtClean="0"/>
              <a:t>26.11.2022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CBE7FF-F8C0-4CE6-BAD2-E2B6FD2C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B7E18B-BC17-4E6E-B3F9-9341AA70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6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BD92E-D605-427A-AF3D-93A28BC9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AD670C-FB2D-46EB-9ACF-DFF1BBD2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A7FF-E7F3-44F1-8263-F610F6C2AFC2}" type="datetime1">
              <a:rPr lang="de-DE" smtClean="0"/>
              <a:t>26.11.2022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58A692-A664-4787-9BF9-1B76ED2E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EDB734-38E8-4A9A-8406-27D3B5B7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49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FABBFF-7145-4713-A6C3-6E545009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B453-5582-46A6-A522-65C25C89C131}" type="datetime1">
              <a:rPr lang="de-DE" smtClean="0"/>
              <a:t>26.11.2022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377C01-B78A-4E3B-8877-4134AA89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BC576E-D4F5-4951-8FD2-116C3D28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36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2780E-E131-4B30-B171-F48B7DDA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9DE3E4-3D88-477E-80C7-53C7D0ED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734A71-ED10-4B41-B9D1-DD76022BF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283D7A-6703-429C-B2C2-C38FF018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3C34-F3A0-4B7D-B0A0-A50D89C9F0F8}" type="datetime1">
              <a:rPr lang="de-DE" smtClean="0"/>
              <a:t>26.11.2022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2B7550-C20B-4B57-86B3-EFC31A2F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AA8772-0A0B-45B7-98B4-4ED59387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9706E-4EFE-438A-97C1-504444DD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525717-D752-40AE-ADFA-35036520A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C6D3E7-BDAB-405F-8098-694D473B8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499978-2E61-49B1-8E3E-F709E37C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0FBB-7F5E-47AE-B5C6-18866B0C2E96}" type="datetime1">
              <a:rPr lang="de-DE" smtClean="0"/>
              <a:t>26.11.2022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46009F-0109-4ED0-A6FB-7F078919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D8A6F9-4F5A-41DF-8704-C457AFC6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0B403A-8785-4976-982E-EC421363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306B9B-CBB5-42CF-897A-258DAC21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0E8AEE-E5B5-41EC-8821-8CCFB1F4F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D1AD-643C-4F0E-AE63-A4045B93813B}" type="datetime1">
              <a:rPr lang="de-DE" smtClean="0"/>
              <a:t>26.11.2022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34CCB8-F0F8-4D57-BE89-5E9400E0E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5269F4-F0AE-454E-86EA-357F6CA4A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B78-FF15-4A3E-BED8-599EB409CE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08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Geothermie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Nutzung</a:t>
            </a:r>
          </a:p>
        </p:txBody>
      </p:sp>
    </p:spTree>
    <p:extLst>
      <p:ext uri="{BB962C8B-B14F-4D97-AF65-F5344CB8AC3E}">
        <p14:creationId xmlns:p14="http://schemas.microsoft.com/office/powerpoint/2010/main" val="1625345404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Entgasung des Wassers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8199" y="5537200"/>
            <a:ext cx="541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Gase entweichen in Rohrleitungen, oben im Bild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9" t="24795" r="34810" b="33439"/>
          <a:stretch/>
        </p:blipFill>
        <p:spPr>
          <a:xfrm>
            <a:off x="6502400" y="2146300"/>
            <a:ext cx="4531426" cy="30607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1" t="9893" r="7336" b="9241"/>
          <a:stretch/>
        </p:blipFill>
        <p:spPr>
          <a:xfrm>
            <a:off x="838199" y="2146300"/>
            <a:ext cx="5246914" cy="30607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02400" y="5537200"/>
            <a:ext cx="541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Gase werden Richtung Mur abgeleitet</a:t>
            </a:r>
          </a:p>
        </p:txBody>
      </p:sp>
    </p:spTree>
    <p:extLst>
      <p:ext uri="{BB962C8B-B14F-4D97-AF65-F5344CB8AC3E}">
        <p14:creationId xmlns:p14="http://schemas.microsoft.com/office/powerpoint/2010/main" val="412989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Quellengebäude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82" y="2089000"/>
            <a:ext cx="7243916" cy="44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30521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Quellengebäude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99565"/>
            <a:ext cx="8339042" cy="42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1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6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 </a:t>
            </a:r>
            <a:r>
              <a:rPr lang="de-DE" dirty="0" err="1"/>
              <a:t>Radkersburg</a:t>
            </a:r>
            <a:r>
              <a:rPr lang="de-DE" dirty="0"/>
              <a:t>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19880" cy="4351338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dirty="0"/>
              <a:t>Wasser aus 280 m Tiefe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dirty="0"/>
              <a:t>Zum Trinken geeignet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dirty="0"/>
              <a:t>Wird abgefüllt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545" y="1825625"/>
            <a:ext cx="6096942" cy="40513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64545" y="5877013"/>
            <a:ext cx="429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Wasserabfüllung</a:t>
            </a:r>
          </a:p>
        </p:txBody>
      </p:sp>
    </p:spTree>
    <p:extLst>
      <p:ext uri="{BB962C8B-B14F-4D97-AF65-F5344CB8AC3E}">
        <p14:creationId xmlns:p14="http://schemas.microsoft.com/office/powerpoint/2010/main" val="299610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Mineralwasseranalyse</a:t>
            </a:r>
            <a:br>
              <a:rPr lang="de-DE" dirty="0"/>
            </a:br>
            <a:r>
              <a:rPr lang="de-DE" dirty="0"/>
              <a:t>im Detail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01181"/>
              </p:ext>
            </p:extLst>
          </p:nvPr>
        </p:nvGraphicFramePr>
        <p:xfrm>
          <a:off x="838200" y="3313231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413961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384647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766611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18631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Pro kg Mineralwasser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21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Hydrogencarbonat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55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Chlorid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38,20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5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115,40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Sulfat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67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Kalium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Nitrat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5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Ammonium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3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68223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923" y="868509"/>
            <a:ext cx="3721877" cy="1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0142" y="336097"/>
            <a:ext cx="10515600" cy="1325563"/>
          </a:xfrm>
        </p:spPr>
        <p:txBody>
          <a:bodyPr/>
          <a:lstStyle/>
          <a:p>
            <a:r>
              <a:rPr lang="de-DE" dirty="0"/>
              <a:t>Abfüllanlage</a:t>
            </a:r>
          </a:p>
        </p:txBody>
      </p:sp>
      <p:pic>
        <p:nvPicPr>
          <p:cNvPr id="3" name="abfuellanla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632" y="1579425"/>
            <a:ext cx="8088086" cy="45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1025" y="194685"/>
            <a:ext cx="10772775" cy="1658198"/>
          </a:xfrm>
        </p:spPr>
        <p:txBody>
          <a:bodyPr/>
          <a:lstStyle/>
          <a:p>
            <a:r>
              <a:rPr lang="de-DE" dirty="0"/>
              <a:t>Erschließung einer weiteren Quelle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" y="1556293"/>
            <a:ext cx="6716250" cy="4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8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046"/>
            <a:ext cx="10159524" cy="67509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344" y="5798573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Thermalwässer des steirischen Beckens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Loipersdorf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Waltersdorf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Blumau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Fürstenfeld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Gleisdorf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Bad </a:t>
            </a:r>
            <a:r>
              <a:rPr lang="de-DE" dirty="0" err="1"/>
              <a:t>Radkersburg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Bad </a:t>
            </a:r>
            <a:r>
              <a:rPr lang="de-DE" dirty="0" err="1"/>
              <a:t>Gleichenberg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7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in Bad Radkersburg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37764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Stadtquelle</a:t>
            </a:r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de-DE" dirty="0"/>
              <a:t>Jahr 1927</a:t>
            </a:r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de-DE" dirty="0"/>
              <a:t>Tiefe: 280m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Radkersburg 2</a:t>
            </a:r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de-DE" dirty="0"/>
              <a:t>Jahr 1978</a:t>
            </a:r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de-DE" dirty="0"/>
              <a:t>Tiefe: 1930 m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1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Bohrung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Die ersten Meter verrohrt</a:t>
            </a:r>
          </a:p>
          <a:p>
            <a:r>
              <a:rPr lang="de-DE" dirty="0"/>
              <a:t>Restliche Meter: wird nur von der Spülflüssigkeit stabilisiert</a:t>
            </a:r>
          </a:p>
          <a:p>
            <a:r>
              <a:rPr lang="de-DE" dirty="0" err="1"/>
              <a:t>Bohrgut</a:t>
            </a:r>
            <a:r>
              <a:rPr lang="de-DE" dirty="0"/>
              <a:t> wird mit Hilfe der Spülung gefördert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153" y="986963"/>
            <a:ext cx="4423209" cy="5036408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9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C837D3D-78BD-4C28-AA44-AA40B8B7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9AB970-3A79-48C8-8C40-7DD2A6547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C563D2-C269-4C65-9567-5E86163F60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5" t="2706" r="19570" b="34150"/>
          <a:stretch/>
        </p:blipFill>
        <p:spPr>
          <a:xfrm>
            <a:off x="5269213" y="3130000"/>
            <a:ext cx="3369925" cy="273734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FA59190-6484-4368-AFAE-6FFAE66CD9C3}"/>
              </a:ext>
            </a:extLst>
          </p:cNvPr>
          <p:cNvSpPr txBox="1"/>
          <p:nvPr/>
        </p:nvSpPr>
        <p:spPr>
          <a:xfrm>
            <a:off x="5269212" y="5816033"/>
            <a:ext cx="36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Wasserdruckanzeiger Radkersburg 3a</a:t>
            </a:r>
          </a:p>
        </p:txBody>
      </p:sp>
    </p:spTree>
    <p:extLst>
      <p:ext uri="{BB962C8B-B14F-4D97-AF65-F5344CB8AC3E}">
        <p14:creationId xmlns:p14="http://schemas.microsoft.com/office/powerpoint/2010/main" val="39550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 aus der Tiefe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Ab 1850 m Tiefe: Dolomite, Schwarzschiefer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Zeitalter: Paläozoikum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Vor 541 bis 562 Mio. Jahren abgelagert</a:t>
            </a:r>
          </a:p>
        </p:txBody>
      </p:sp>
      <p:sp>
        <p:nvSpPr>
          <p:cNvPr id="4" name="Welle 3"/>
          <p:cNvSpPr/>
          <p:nvPr/>
        </p:nvSpPr>
        <p:spPr>
          <a:xfrm>
            <a:off x="5914103" y="3583858"/>
            <a:ext cx="4999703" cy="25931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Paläozoikum: älteste der drei Zeitalter, darauf folgt das Mesozoikum (…………….)</a:t>
            </a:r>
          </a:p>
        </p:txBody>
      </p:sp>
    </p:spTree>
    <p:extLst>
      <p:ext uri="{BB962C8B-B14F-4D97-AF65-F5344CB8AC3E}">
        <p14:creationId xmlns:p14="http://schemas.microsoft.com/office/powerpoint/2010/main" val="19813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Wartungsarbeiten an den Rohrleitungen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73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Reinigung der verkalkten Rohre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Salzsäure wird mit hohem Druck hineingepresst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Kalk wird aufgelöst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985" y="1825625"/>
            <a:ext cx="57000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Aufbereitung des Wassers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8200" y="1825625"/>
            <a:ext cx="2997200" cy="4351338"/>
          </a:xfrm>
        </p:spPr>
        <p:txBody>
          <a:bodyPr/>
          <a:lstStyle/>
          <a:p>
            <a:r>
              <a:rPr lang="de-DE" dirty="0"/>
              <a:t>Kalk setzt sich in den Behältern ab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1825625"/>
            <a:ext cx="6362700" cy="4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145" y="2470832"/>
            <a:ext cx="5755856" cy="382473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97" y="1950851"/>
            <a:ext cx="5502503" cy="36563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Aufbereitung des Wassers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6845" y="5867400"/>
            <a:ext cx="381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Kalk setzt sich ab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3145" y="6352370"/>
            <a:ext cx="575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Abgelagerter Kalk, bereit für Abtransport</a:t>
            </a:r>
          </a:p>
        </p:txBody>
      </p:sp>
    </p:spTree>
    <p:extLst>
      <p:ext uri="{BB962C8B-B14F-4D97-AF65-F5344CB8AC3E}">
        <p14:creationId xmlns:p14="http://schemas.microsoft.com/office/powerpoint/2010/main" val="24844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203</Words>
  <Application>Microsoft Office PowerPoint</Application>
  <PresentationFormat>Breitbild</PresentationFormat>
  <Paragraphs>74</Paragraphs>
  <Slides>18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Office</vt:lpstr>
      <vt:lpstr>Geothermie</vt:lpstr>
      <vt:lpstr>Thermalwässer des steirischen Beckens</vt:lpstr>
      <vt:lpstr>Quellen in Bad Radkersburg</vt:lpstr>
      <vt:lpstr>Bohrung</vt:lpstr>
      <vt:lpstr>Daten</vt:lpstr>
      <vt:lpstr>Wasser aus der Tiefe</vt:lpstr>
      <vt:lpstr>Wartungsarbeiten an den Rohrleitungen</vt:lpstr>
      <vt:lpstr>Aufbereitung des Wassers</vt:lpstr>
      <vt:lpstr>Aufbereitung des Wassers</vt:lpstr>
      <vt:lpstr>Entgasung des Wassers</vt:lpstr>
      <vt:lpstr>Quellengebäude</vt:lpstr>
      <vt:lpstr>Quellengebäude</vt:lpstr>
      <vt:lpstr>PowerPoint-Präsentation</vt:lpstr>
      <vt:lpstr>Quelle Radkersburg 1</vt:lpstr>
      <vt:lpstr>Mineralwasseranalyse im Detail</vt:lpstr>
      <vt:lpstr>Abfüllanlage</vt:lpstr>
      <vt:lpstr>Erschließung einer weiteren Quelle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2021-01-13T20:02:24Z</dcterms:created>
  <dcterms:modified xsi:type="dcterms:W3CDTF">2022-11-26T08:13:24Z</dcterms:modified>
</cp:coreProperties>
</file>