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4"/>
  </p:notesMasterIdLst>
  <p:sldIdLst>
    <p:sldId id="257" r:id="rId2"/>
    <p:sldId id="260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3" autoAdjust="0"/>
    <p:restoredTop sz="94660"/>
  </p:normalViewPr>
  <p:slideViewPr>
    <p:cSldViewPr>
      <p:cViewPr varScale="1">
        <p:scale>
          <a:sx n="123" d="100"/>
          <a:sy n="123" d="100"/>
        </p:scale>
        <p:origin x="2081" y="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E5C0AA-8D3D-48B0-9B21-9ED46110B66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AE6DF0AE-6C1C-4B22-81A1-0AC04BAE5812}">
      <dgm:prSet phldrT="[Text]"/>
      <dgm:spPr/>
      <dgm:t>
        <a:bodyPr/>
        <a:lstStyle/>
        <a:p>
          <a:r>
            <a:rPr lang="de-DE" dirty="0"/>
            <a:t>Hardware</a:t>
          </a:r>
        </a:p>
      </dgm:t>
    </dgm:pt>
    <dgm:pt modelId="{1052612A-4326-43A1-B7BA-EC3F9B63B61A}" type="parTrans" cxnId="{95EA8BF0-A7F7-4828-9C8F-6D02D9AC9CB6}">
      <dgm:prSet/>
      <dgm:spPr/>
      <dgm:t>
        <a:bodyPr/>
        <a:lstStyle/>
        <a:p>
          <a:endParaRPr lang="de-DE"/>
        </a:p>
      </dgm:t>
    </dgm:pt>
    <dgm:pt modelId="{15D7A086-FE8A-4CEE-B29C-4C054BF4B8F3}" type="sibTrans" cxnId="{95EA8BF0-A7F7-4828-9C8F-6D02D9AC9CB6}">
      <dgm:prSet/>
      <dgm:spPr/>
      <dgm:t>
        <a:bodyPr/>
        <a:lstStyle/>
        <a:p>
          <a:endParaRPr lang="de-DE"/>
        </a:p>
      </dgm:t>
    </dgm:pt>
    <dgm:pt modelId="{09671376-DBF1-4AA5-AE94-8E52143DD523}">
      <dgm:prSet phldrT="[Text]"/>
      <dgm:spPr/>
      <dgm:t>
        <a:bodyPr/>
        <a:lstStyle/>
        <a:p>
          <a:r>
            <a:rPr lang="de-DE" dirty="0"/>
            <a:t>Zentraleinheit</a:t>
          </a:r>
        </a:p>
      </dgm:t>
    </dgm:pt>
    <dgm:pt modelId="{CA21DB07-FCF3-4606-9362-B6965E3FC7E2}" type="parTrans" cxnId="{6D46562A-7C96-44E5-A5A7-3E5BEB26472E}">
      <dgm:prSet/>
      <dgm:spPr/>
      <dgm:t>
        <a:bodyPr/>
        <a:lstStyle/>
        <a:p>
          <a:endParaRPr lang="de-DE"/>
        </a:p>
      </dgm:t>
    </dgm:pt>
    <dgm:pt modelId="{5BB8F75D-46F4-45E8-90F4-34B405EAA2B2}" type="sibTrans" cxnId="{6D46562A-7C96-44E5-A5A7-3E5BEB26472E}">
      <dgm:prSet/>
      <dgm:spPr/>
      <dgm:t>
        <a:bodyPr/>
        <a:lstStyle/>
        <a:p>
          <a:endParaRPr lang="de-DE"/>
        </a:p>
      </dgm:t>
    </dgm:pt>
    <dgm:pt modelId="{6EBCC884-1467-45A4-9BAA-D2643E96DADE}">
      <dgm:prSet phldrT="[Text]"/>
      <dgm:spPr/>
      <dgm:t>
        <a:bodyPr/>
        <a:lstStyle/>
        <a:p>
          <a:r>
            <a:rPr lang="de-DE" dirty="0"/>
            <a:t>Peripherie</a:t>
          </a:r>
        </a:p>
      </dgm:t>
    </dgm:pt>
    <dgm:pt modelId="{5CFADDAF-974E-45A2-B262-CE8D54EAA98B}" type="parTrans" cxnId="{6FF5A450-51BE-4D78-B33D-1D514365FA84}">
      <dgm:prSet/>
      <dgm:spPr/>
      <dgm:t>
        <a:bodyPr/>
        <a:lstStyle/>
        <a:p>
          <a:endParaRPr lang="de-DE"/>
        </a:p>
      </dgm:t>
    </dgm:pt>
    <dgm:pt modelId="{CEFC6D53-A6B2-4BD7-B92D-85A447EFCA9E}" type="sibTrans" cxnId="{6FF5A450-51BE-4D78-B33D-1D514365FA84}">
      <dgm:prSet/>
      <dgm:spPr/>
      <dgm:t>
        <a:bodyPr/>
        <a:lstStyle/>
        <a:p>
          <a:endParaRPr lang="de-DE"/>
        </a:p>
      </dgm:t>
    </dgm:pt>
    <dgm:pt modelId="{F57B5012-5CD8-4E7A-9032-C0683A490955}">
      <dgm:prSet phldrT="[Text]"/>
      <dgm:spPr/>
      <dgm:t>
        <a:bodyPr/>
        <a:lstStyle/>
        <a:p>
          <a:r>
            <a:rPr lang="de-DE" dirty="0"/>
            <a:t>Eingabegeräte</a:t>
          </a:r>
        </a:p>
      </dgm:t>
    </dgm:pt>
    <dgm:pt modelId="{F291AD53-FABF-4EBB-AE19-F5BDF70E4AF2}" type="parTrans" cxnId="{BF1ACADA-F416-4565-A029-0C6EA2FCCB4A}">
      <dgm:prSet/>
      <dgm:spPr/>
      <dgm:t>
        <a:bodyPr/>
        <a:lstStyle/>
        <a:p>
          <a:endParaRPr lang="de-DE"/>
        </a:p>
      </dgm:t>
    </dgm:pt>
    <dgm:pt modelId="{4B6B16A3-2E77-4CEA-9047-3CB4AA940837}" type="sibTrans" cxnId="{BF1ACADA-F416-4565-A029-0C6EA2FCCB4A}">
      <dgm:prSet/>
      <dgm:spPr/>
      <dgm:t>
        <a:bodyPr/>
        <a:lstStyle/>
        <a:p>
          <a:endParaRPr lang="de-DE"/>
        </a:p>
      </dgm:t>
    </dgm:pt>
    <dgm:pt modelId="{C0BC2ADF-09F0-46BD-A550-F1F1951464D7}">
      <dgm:prSet phldrT="[Text]"/>
      <dgm:spPr/>
      <dgm:t>
        <a:bodyPr/>
        <a:lstStyle/>
        <a:p>
          <a:r>
            <a:rPr lang="de-DE" dirty="0"/>
            <a:t>Ausgabegeräte</a:t>
          </a:r>
        </a:p>
      </dgm:t>
    </dgm:pt>
    <dgm:pt modelId="{6019C486-56D6-4CFB-B59C-3DDD00DDA617}" type="parTrans" cxnId="{D786DBBC-8216-43BE-81BD-A3E687C80745}">
      <dgm:prSet/>
      <dgm:spPr/>
      <dgm:t>
        <a:bodyPr/>
        <a:lstStyle/>
        <a:p>
          <a:endParaRPr lang="de-DE"/>
        </a:p>
      </dgm:t>
    </dgm:pt>
    <dgm:pt modelId="{691B3A34-1B3B-43BC-AC1D-90D3622C62B3}" type="sibTrans" cxnId="{D786DBBC-8216-43BE-81BD-A3E687C80745}">
      <dgm:prSet/>
      <dgm:spPr/>
      <dgm:t>
        <a:bodyPr/>
        <a:lstStyle/>
        <a:p>
          <a:endParaRPr lang="de-DE"/>
        </a:p>
      </dgm:t>
    </dgm:pt>
    <dgm:pt modelId="{4ECC25C2-4538-4198-B0A8-75F1E64E1973}">
      <dgm:prSet phldrT="[Text]"/>
      <dgm:spPr/>
      <dgm:t>
        <a:bodyPr/>
        <a:lstStyle/>
        <a:p>
          <a:r>
            <a:rPr lang="de-DE" dirty="0"/>
            <a:t>Speichermedien</a:t>
          </a:r>
        </a:p>
      </dgm:t>
    </dgm:pt>
    <dgm:pt modelId="{EE97A384-345C-41FD-ABAC-305E0EC6B34C}" type="parTrans" cxnId="{A347ECBE-FCE3-4F58-9E94-E6C558B482A9}">
      <dgm:prSet/>
      <dgm:spPr/>
      <dgm:t>
        <a:bodyPr/>
        <a:lstStyle/>
        <a:p>
          <a:endParaRPr lang="de-DE"/>
        </a:p>
      </dgm:t>
    </dgm:pt>
    <dgm:pt modelId="{5E526B7A-A1FB-41CD-AF99-DA8488967A24}" type="sibTrans" cxnId="{A347ECBE-FCE3-4F58-9E94-E6C558B482A9}">
      <dgm:prSet/>
      <dgm:spPr/>
      <dgm:t>
        <a:bodyPr/>
        <a:lstStyle/>
        <a:p>
          <a:endParaRPr lang="de-DE"/>
        </a:p>
      </dgm:t>
    </dgm:pt>
    <dgm:pt modelId="{493D2EA3-95D5-441C-9955-A80F7ADB404B}" type="pres">
      <dgm:prSet presAssocID="{06E5C0AA-8D3D-48B0-9B21-9ED46110B66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6F32EFE-E39E-446C-8861-8471C92B7042}" type="pres">
      <dgm:prSet presAssocID="{AE6DF0AE-6C1C-4B22-81A1-0AC04BAE5812}" presName="root1" presStyleCnt="0"/>
      <dgm:spPr/>
    </dgm:pt>
    <dgm:pt modelId="{25B3B002-C3BF-4ECE-BE57-0910AEA09F9F}" type="pres">
      <dgm:prSet presAssocID="{AE6DF0AE-6C1C-4B22-81A1-0AC04BAE5812}" presName="LevelOneTextNode" presStyleLbl="node0" presStyleIdx="0" presStyleCnt="1">
        <dgm:presLayoutVars>
          <dgm:chPref val="3"/>
        </dgm:presLayoutVars>
      </dgm:prSet>
      <dgm:spPr/>
    </dgm:pt>
    <dgm:pt modelId="{E2F40649-2718-42EC-9AFB-7634381116C4}" type="pres">
      <dgm:prSet presAssocID="{AE6DF0AE-6C1C-4B22-81A1-0AC04BAE5812}" presName="level2hierChild" presStyleCnt="0"/>
      <dgm:spPr/>
    </dgm:pt>
    <dgm:pt modelId="{3D893CF1-FD22-4A6C-81FB-963190B513FD}" type="pres">
      <dgm:prSet presAssocID="{CA21DB07-FCF3-4606-9362-B6965E3FC7E2}" presName="conn2-1" presStyleLbl="parChTrans1D2" presStyleIdx="0" presStyleCnt="2"/>
      <dgm:spPr/>
    </dgm:pt>
    <dgm:pt modelId="{7E5DB03C-5185-4C0C-A614-FA5FF2C8E9EA}" type="pres">
      <dgm:prSet presAssocID="{CA21DB07-FCF3-4606-9362-B6965E3FC7E2}" presName="connTx" presStyleLbl="parChTrans1D2" presStyleIdx="0" presStyleCnt="2"/>
      <dgm:spPr/>
    </dgm:pt>
    <dgm:pt modelId="{9AEFB6F6-6B47-4A56-B35D-C318C62EC732}" type="pres">
      <dgm:prSet presAssocID="{09671376-DBF1-4AA5-AE94-8E52143DD523}" presName="root2" presStyleCnt="0"/>
      <dgm:spPr/>
    </dgm:pt>
    <dgm:pt modelId="{24C8DD8D-33F4-4801-8183-32145226FEEF}" type="pres">
      <dgm:prSet presAssocID="{09671376-DBF1-4AA5-AE94-8E52143DD523}" presName="LevelTwoTextNode" presStyleLbl="node2" presStyleIdx="0" presStyleCnt="2">
        <dgm:presLayoutVars>
          <dgm:chPref val="3"/>
        </dgm:presLayoutVars>
      </dgm:prSet>
      <dgm:spPr/>
    </dgm:pt>
    <dgm:pt modelId="{82F462C8-A405-4EC3-8D59-D5A80C34D3EC}" type="pres">
      <dgm:prSet presAssocID="{09671376-DBF1-4AA5-AE94-8E52143DD523}" presName="level3hierChild" presStyleCnt="0"/>
      <dgm:spPr/>
    </dgm:pt>
    <dgm:pt modelId="{27CD2324-A307-4853-9CB1-EFC99FDF278A}" type="pres">
      <dgm:prSet presAssocID="{5CFADDAF-974E-45A2-B262-CE8D54EAA98B}" presName="conn2-1" presStyleLbl="parChTrans1D2" presStyleIdx="1" presStyleCnt="2"/>
      <dgm:spPr/>
    </dgm:pt>
    <dgm:pt modelId="{12828C8B-00E6-49ED-AA13-B53118076026}" type="pres">
      <dgm:prSet presAssocID="{5CFADDAF-974E-45A2-B262-CE8D54EAA98B}" presName="connTx" presStyleLbl="parChTrans1D2" presStyleIdx="1" presStyleCnt="2"/>
      <dgm:spPr/>
    </dgm:pt>
    <dgm:pt modelId="{6CACF1C2-868C-47EF-BDC2-1A2959F08057}" type="pres">
      <dgm:prSet presAssocID="{6EBCC884-1467-45A4-9BAA-D2643E96DADE}" presName="root2" presStyleCnt="0"/>
      <dgm:spPr/>
    </dgm:pt>
    <dgm:pt modelId="{9AB76759-93D4-4816-AC3F-0F0433ABC6D9}" type="pres">
      <dgm:prSet presAssocID="{6EBCC884-1467-45A4-9BAA-D2643E96DADE}" presName="LevelTwoTextNode" presStyleLbl="node2" presStyleIdx="1" presStyleCnt="2">
        <dgm:presLayoutVars>
          <dgm:chPref val="3"/>
        </dgm:presLayoutVars>
      </dgm:prSet>
      <dgm:spPr/>
    </dgm:pt>
    <dgm:pt modelId="{9F82CB62-5D22-4067-BB5F-42C5BE56219B}" type="pres">
      <dgm:prSet presAssocID="{6EBCC884-1467-45A4-9BAA-D2643E96DADE}" presName="level3hierChild" presStyleCnt="0"/>
      <dgm:spPr/>
    </dgm:pt>
    <dgm:pt modelId="{1C3D6D1A-6721-4C2E-974B-7F95FBEF643C}" type="pres">
      <dgm:prSet presAssocID="{F291AD53-FABF-4EBB-AE19-F5BDF70E4AF2}" presName="conn2-1" presStyleLbl="parChTrans1D3" presStyleIdx="0" presStyleCnt="3"/>
      <dgm:spPr/>
    </dgm:pt>
    <dgm:pt modelId="{622A60A6-BB16-4E15-98AF-E189C0DB3521}" type="pres">
      <dgm:prSet presAssocID="{F291AD53-FABF-4EBB-AE19-F5BDF70E4AF2}" presName="connTx" presStyleLbl="parChTrans1D3" presStyleIdx="0" presStyleCnt="3"/>
      <dgm:spPr/>
    </dgm:pt>
    <dgm:pt modelId="{BC39AB5F-C325-49C9-A81C-FE611AB50235}" type="pres">
      <dgm:prSet presAssocID="{F57B5012-5CD8-4E7A-9032-C0683A490955}" presName="root2" presStyleCnt="0"/>
      <dgm:spPr/>
    </dgm:pt>
    <dgm:pt modelId="{5874D73F-3A1E-41B4-9D5B-1D846C827557}" type="pres">
      <dgm:prSet presAssocID="{F57B5012-5CD8-4E7A-9032-C0683A490955}" presName="LevelTwoTextNode" presStyleLbl="node3" presStyleIdx="0" presStyleCnt="3">
        <dgm:presLayoutVars>
          <dgm:chPref val="3"/>
        </dgm:presLayoutVars>
      </dgm:prSet>
      <dgm:spPr/>
    </dgm:pt>
    <dgm:pt modelId="{301AF7CD-B8CC-4D22-B47F-002843BF8220}" type="pres">
      <dgm:prSet presAssocID="{F57B5012-5CD8-4E7A-9032-C0683A490955}" presName="level3hierChild" presStyleCnt="0"/>
      <dgm:spPr/>
    </dgm:pt>
    <dgm:pt modelId="{37181B9C-4A9E-4D89-AF8C-259A639D12EB}" type="pres">
      <dgm:prSet presAssocID="{6019C486-56D6-4CFB-B59C-3DDD00DDA617}" presName="conn2-1" presStyleLbl="parChTrans1D3" presStyleIdx="1" presStyleCnt="3"/>
      <dgm:spPr/>
    </dgm:pt>
    <dgm:pt modelId="{FFE24C04-2145-469A-A0D3-5307DEF088D2}" type="pres">
      <dgm:prSet presAssocID="{6019C486-56D6-4CFB-B59C-3DDD00DDA617}" presName="connTx" presStyleLbl="parChTrans1D3" presStyleIdx="1" presStyleCnt="3"/>
      <dgm:spPr/>
    </dgm:pt>
    <dgm:pt modelId="{A520282A-7903-406A-94AE-7880E01BD45D}" type="pres">
      <dgm:prSet presAssocID="{C0BC2ADF-09F0-46BD-A550-F1F1951464D7}" presName="root2" presStyleCnt="0"/>
      <dgm:spPr/>
    </dgm:pt>
    <dgm:pt modelId="{8BEB1BFC-69DE-46B2-B1D9-FAC3C9D6D8A3}" type="pres">
      <dgm:prSet presAssocID="{C0BC2ADF-09F0-46BD-A550-F1F1951464D7}" presName="LevelTwoTextNode" presStyleLbl="node3" presStyleIdx="1" presStyleCnt="3">
        <dgm:presLayoutVars>
          <dgm:chPref val="3"/>
        </dgm:presLayoutVars>
      </dgm:prSet>
      <dgm:spPr/>
    </dgm:pt>
    <dgm:pt modelId="{65E5B792-9461-44B2-8676-CBFB7CFFF760}" type="pres">
      <dgm:prSet presAssocID="{C0BC2ADF-09F0-46BD-A550-F1F1951464D7}" presName="level3hierChild" presStyleCnt="0"/>
      <dgm:spPr/>
    </dgm:pt>
    <dgm:pt modelId="{ADD17C7C-5173-4F7F-8213-8BAE547FF5BA}" type="pres">
      <dgm:prSet presAssocID="{EE97A384-345C-41FD-ABAC-305E0EC6B34C}" presName="conn2-1" presStyleLbl="parChTrans1D3" presStyleIdx="2" presStyleCnt="3"/>
      <dgm:spPr/>
    </dgm:pt>
    <dgm:pt modelId="{26AA0D23-5A56-4142-B9B7-E91E1513D937}" type="pres">
      <dgm:prSet presAssocID="{EE97A384-345C-41FD-ABAC-305E0EC6B34C}" presName="connTx" presStyleLbl="parChTrans1D3" presStyleIdx="2" presStyleCnt="3"/>
      <dgm:spPr/>
    </dgm:pt>
    <dgm:pt modelId="{8A336232-5EF7-4096-A2DA-6C58D55EE8B4}" type="pres">
      <dgm:prSet presAssocID="{4ECC25C2-4538-4198-B0A8-75F1E64E1973}" presName="root2" presStyleCnt="0"/>
      <dgm:spPr/>
    </dgm:pt>
    <dgm:pt modelId="{1DF59934-3F15-4B27-A3FD-30446FAC0B4B}" type="pres">
      <dgm:prSet presAssocID="{4ECC25C2-4538-4198-B0A8-75F1E64E1973}" presName="LevelTwoTextNode" presStyleLbl="node3" presStyleIdx="2" presStyleCnt="3">
        <dgm:presLayoutVars>
          <dgm:chPref val="3"/>
        </dgm:presLayoutVars>
      </dgm:prSet>
      <dgm:spPr/>
    </dgm:pt>
    <dgm:pt modelId="{05F1552C-BFEB-41CD-9A7A-761EBF8C685F}" type="pres">
      <dgm:prSet presAssocID="{4ECC25C2-4538-4198-B0A8-75F1E64E1973}" presName="level3hierChild" presStyleCnt="0"/>
      <dgm:spPr/>
    </dgm:pt>
  </dgm:ptLst>
  <dgm:cxnLst>
    <dgm:cxn modelId="{7D3C3A01-9F0D-4E3A-A42C-4D363C129685}" type="presOf" srcId="{F57B5012-5CD8-4E7A-9032-C0683A490955}" destId="{5874D73F-3A1E-41B4-9D5B-1D846C827557}" srcOrd="0" destOrd="0" presId="urn:microsoft.com/office/officeart/2008/layout/HorizontalMultiLevelHierarchy"/>
    <dgm:cxn modelId="{2AD82907-6019-4AB9-8878-ECE1FFF535C3}" type="presOf" srcId="{5CFADDAF-974E-45A2-B262-CE8D54EAA98B}" destId="{12828C8B-00E6-49ED-AA13-B53118076026}" srcOrd="1" destOrd="0" presId="urn:microsoft.com/office/officeart/2008/layout/HorizontalMultiLevelHierarchy"/>
    <dgm:cxn modelId="{9FAE8C21-D4F8-4654-BCE0-DB526630CFC4}" type="presOf" srcId="{F291AD53-FABF-4EBB-AE19-F5BDF70E4AF2}" destId="{1C3D6D1A-6721-4C2E-974B-7F95FBEF643C}" srcOrd="0" destOrd="0" presId="urn:microsoft.com/office/officeart/2008/layout/HorizontalMultiLevelHierarchy"/>
    <dgm:cxn modelId="{6D46562A-7C96-44E5-A5A7-3E5BEB26472E}" srcId="{AE6DF0AE-6C1C-4B22-81A1-0AC04BAE5812}" destId="{09671376-DBF1-4AA5-AE94-8E52143DD523}" srcOrd="0" destOrd="0" parTransId="{CA21DB07-FCF3-4606-9362-B6965E3FC7E2}" sibTransId="{5BB8F75D-46F4-45E8-90F4-34B405EAA2B2}"/>
    <dgm:cxn modelId="{2559792A-3AFE-4846-B5A3-B7D243F2D69C}" type="presOf" srcId="{4ECC25C2-4538-4198-B0A8-75F1E64E1973}" destId="{1DF59934-3F15-4B27-A3FD-30446FAC0B4B}" srcOrd="0" destOrd="0" presId="urn:microsoft.com/office/officeart/2008/layout/HorizontalMultiLevelHierarchy"/>
    <dgm:cxn modelId="{3AEEF133-256F-45DC-831B-03E2DB07E846}" type="presOf" srcId="{C0BC2ADF-09F0-46BD-A550-F1F1951464D7}" destId="{8BEB1BFC-69DE-46B2-B1D9-FAC3C9D6D8A3}" srcOrd="0" destOrd="0" presId="urn:microsoft.com/office/officeart/2008/layout/HorizontalMultiLevelHierarchy"/>
    <dgm:cxn modelId="{DD21B939-7FA6-4725-A3D8-75100B531DD9}" type="presOf" srcId="{EE97A384-345C-41FD-ABAC-305E0EC6B34C}" destId="{ADD17C7C-5173-4F7F-8213-8BAE547FF5BA}" srcOrd="0" destOrd="0" presId="urn:microsoft.com/office/officeart/2008/layout/HorizontalMultiLevelHierarchy"/>
    <dgm:cxn modelId="{C33DF13A-F7F5-4B60-A0F8-64198E1A740A}" type="presOf" srcId="{6019C486-56D6-4CFB-B59C-3DDD00DDA617}" destId="{37181B9C-4A9E-4D89-AF8C-259A639D12EB}" srcOrd="0" destOrd="0" presId="urn:microsoft.com/office/officeart/2008/layout/HorizontalMultiLevelHierarchy"/>
    <dgm:cxn modelId="{B633E53C-5937-4F37-9A82-A0A711931E00}" type="presOf" srcId="{6019C486-56D6-4CFB-B59C-3DDD00DDA617}" destId="{FFE24C04-2145-469A-A0D3-5307DEF088D2}" srcOrd="1" destOrd="0" presId="urn:microsoft.com/office/officeart/2008/layout/HorizontalMultiLevelHierarchy"/>
    <dgm:cxn modelId="{C06ED13F-6232-468A-BCBF-8AFCCC07CA9D}" type="presOf" srcId="{AE6DF0AE-6C1C-4B22-81A1-0AC04BAE5812}" destId="{25B3B002-C3BF-4ECE-BE57-0910AEA09F9F}" srcOrd="0" destOrd="0" presId="urn:microsoft.com/office/officeart/2008/layout/HorizontalMultiLevelHierarchy"/>
    <dgm:cxn modelId="{FADFF843-A1A4-4A3D-962C-73E16969012A}" type="presOf" srcId="{09671376-DBF1-4AA5-AE94-8E52143DD523}" destId="{24C8DD8D-33F4-4801-8183-32145226FEEF}" srcOrd="0" destOrd="0" presId="urn:microsoft.com/office/officeart/2008/layout/HorizontalMultiLevelHierarchy"/>
    <dgm:cxn modelId="{6FF5A450-51BE-4D78-B33D-1D514365FA84}" srcId="{AE6DF0AE-6C1C-4B22-81A1-0AC04BAE5812}" destId="{6EBCC884-1467-45A4-9BAA-D2643E96DADE}" srcOrd="1" destOrd="0" parTransId="{5CFADDAF-974E-45A2-B262-CE8D54EAA98B}" sibTransId="{CEFC6D53-A6B2-4BD7-B92D-85A447EFCA9E}"/>
    <dgm:cxn modelId="{EBC87A8A-5707-4A04-8269-469AA23C656B}" type="presOf" srcId="{CA21DB07-FCF3-4606-9362-B6965E3FC7E2}" destId="{3D893CF1-FD22-4A6C-81FB-963190B513FD}" srcOrd="0" destOrd="0" presId="urn:microsoft.com/office/officeart/2008/layout/HorizontalMultiLevelHierarchy"/>
    <dgm:cxn modelId="{38A71E9A-F6EF-4584-BC77-25C983F3308C}" type="presOf" srcId="{EE97A384-345C-41FD-ABAC-305E0EC6B34C}" destId="{26AA0D23-5A56-4142-B9B7-E91E1513D937}" srcOrd="1" destOrd="0" presId="urn:microsoft.com/office/officeart/2008/layout/HorizontalMultiLevelHierarchy"/>
    <dgm:cxn modelId="{29C310AF-CCD2-4C34-932E-02DA5BD07376}" type="presOf" srcId="{F291AD53-FABF-4EBB-AE19-F5BDF70E4AF2}" destId="{622A60A6-BB16-4E15-98AF-E189C0DB3521}" srcOrd="1" destOrd="0" presId="urn:microsoft.com/office/officeart/2008/layout/HorizontalMultiLevelHierarchy"/>
    <dgm:cxn modelId="{D786DBBC-8216-43BE-81BD-A3E687C80745}" srcId="{6EBCC884-1467-45A4-9BAA-D2643E96DADE}" destId="{C0BC2ADF-09F0-46BD-A550-F1F1951464D7}" srcOrd="1" destOrd="0" parTransId="{6019C486-56D6-4CFB-B59C-3DDD00DDA617}" sibTransId="{691B3A34-1B3B-43BC-AC1D-90D3622C62B3}"/>
    <dgm:cxn modelId="{A347ECBE-FCE3-4F58-9E94-E6C558B482A9}" srcId="{6EBCC884-1467-45A4-9BAA-D2643E96DADE}" destId="{4ECC25C2-4538-4198-B0A8-75F1E64E1973}" srcOrd="2" destOrd="0" parTransId="{EE97A384-345C-41FD-ABAC-305E0EC6B34C}" sibTransId="{5E526B7A-A1FB-41CD-AF99-DA8488967A24}"/>
    <dgm:cxn modelId="{BD8023D3-B4CE-4FE8-A13D-D154BC0E01CB}" type="presOf" srcId="{06E5C0AA-8D3D-48B0-9B21-9ED46110B663}" destId="{493D2EA3-95D5-441C-9955-A80F7ADB404B}" srcOrd="0" destOrd="0" presId="urn:microsoft.com/office/officeart/2008/layout/HorizontalMultiLevelHierarchy"/>
    <dgm:cxn modelId="{BF1ACADA-F416-4565-A029-0C6EA2FCCB4A}" srcId="{6EBCC884-1467-45A4-9BAA-D2643E96DADE}" destId="{F57B5012-5CD8-4E7A-9032-C0683A490955}" srcOrd="0" destOrd="0" parTransId="{F291AD53-FABF-4EBB-AE19-F5BDF70E4AF2}" sibTransId="{4B6B16A3-2E77-4CEA-9047-3CB4AA940837}"/>
    <dgm:cxn modelId="{95EA8BF0-A7F7-4828-9C8F-6D02D9AC9CB6}" srcId="{06E5C0AA-8D3D-48B0-9B21-9ED46110B663}" destId="{AE6DF0AE-6C1C-4B22-81A1-0AC04BAE5812}" srcOrd="0" destOrd="0" parTransId="{1052612A-4326-43A1-B7BA-EC3F9B63B61A}" sibTransId="{15D7A086-FE8A-4CEE-B29C-4C054BF4B8F3}"/>
    <dgm:cxn modelId="{8FA444F1-EF23-400C-B53B-C35F605B9D11}" type="presOf" srcId="{5CFADDAF-974E-45A2-B262-CE8D54EAA98B}" destId="{27CD2324-A307-4853-9CB1-EFC99FDF278A}" srcOrd="0" destOrd="0" presId="urn:microsoft.com/office/officeart/2008/layout/HorizontalMultiLevelHierarchy"/>
    <dgm:cxn modelId="{A3B9A8F4-BC51-45EF-AA25-D48525A322A7}" type="presOf" srcId="{CA21DB07-FCF3-4606-9362-B6965E3FC7E2}" destId="{7E5DB03C-5185-4C0C-A614-FA5FF2C8E9EA}" srcOrd="1" destOrd="0" presId="urn:microsoft.com/office/officeart/2008/layout/HorizontalMultiLevelHierarchy"/>
    <dgm:cxn modelId="{FBBAFAFC-8990-4919-B4B3-2F8C53108162}" type="presOf" srcId="{6EBCC884-1467-45A4-9BAA-D2643E96DADE}" destId="{9AB76759-93D4-4816-AC3F-0F0433ABC6D9}" srcOrd="0" destOrd="0" presId="urn:microsoft.com/office/officeart/2008/layout/HorizontalMultiLevelHierarchy"/>
    <dgm:cxn modelId="{F8FA9CE0-545B-496E-86F0-FE8A828231AD}" type="presParOf" srcId="{493D2EA3-95D5-441C-9955-A80F7ADB404B}" destId="{06F32EFE-E39E-446C-8861-8471C92B7042}" srcOrd="0" destOrd="0" presId="urn:microsoft.com/office/officeart/2008/layout/HorizontalMultiLevelHierarchy"/>
    <dgm:cxn modelId="{432B00A7-3F79-49D8-B3FF-55A3C9D5C553}" type="presParOf" srcId="{06F32EFE-E39E-446C-8861-8471C92B7042}" destId="{25B3B002-C3BF-4ECE-BE57-0910AEA09F9F}" srcOrd="0" destOrd="0" presId="urn:microsoft.com/office/officeart/2008/layout/HorizontalMultiLevelHierarchy"/>
    <dgm:cxn modelId="{070FEA45-FDF2-4E71-82F5-8F6F88532317}" type="presParOf" srcId="{06F32EFE-E39E-446C-8861-8471C92B7042}" destId="{E2F40649-2718-42EC-9AFB-7634381116C4}" srcOrd="1" destOrd="0" presId="urn:microsoft.com/office/officeart/2008/layout/HorizontalMultiLevelHierarchy"/>
    <dgm:cxn modelId="{0B2CA3E4-DCF1-4D60-9F7E-4CE38A54A3D3}" type="presParOf" srcId="{E2F40649-2718-42EC-9AFB-7634381116C4}" destId="{3D893CF1-FD22-4A6C-81FB-963190B513FD}" srcOrd="0" destOrd="0" presId="urn:microsoft.com/office/officeart/2008/layout/HorizontalMultiLevelHierarchy"/>
    <dgm:cxn modelId="{0974CB42-EC1D-47C4-B3D8-3451123A40FE}" type="presParOf" srcId="{3D893CF1-FD22-4A6C-81FB-963190B513FD}" destId="{7E5DB03C-5185-4C0C-A614-FA5FF2C8E9EA}" srcOrd="0" destOrd="0" presId="urn:microsoft.com/office/officeart/2008/layout/HorizontalMultiLevelHierarchy"/>
    <dgm:cxn modelId="{C75AE486-7FAE-4323-ACCC-2E3CCAEC8C9B}" type="presParOf" srcId="{E2F40649-2718-42EC-9AFB-7634381116C4}" destId="{9AEFB6F6-6B47-4A56-B35D-C318C62EC732}" srcOrd="1" destOrd="0" presId="urn:microsoft.com/office/officeart/2008/layout/HorizontalMultiLevelHierarchy"/>
    <dgm:cxn modelId="{1C2216C1-0087-4B1E-8B29-FED23B2A38FD}" type="presParOf" srcId="{9AEFB6F6-6B47-4A56-B35D-C318C62EC732}" destId="{24C8DD8D-33F4-4801-8183-32145226FEEF}" srcOrd="0" destOrd="0" presId="urn:microsoft.com/office/officeart/2008/layout/HorizontalMultiLevelHierarchy"/>
    <dgm:cxn modelId="{562AD58E-AED7-4306-B73F-12F9234CD0C8}" type="presParOf" srcId="{9AEFB6F6-6B47-4A56-B35D-C318C62EC732}" destId="{82F462C8-A405-4EC3-8D59-D5A80C34D3EC}" srcOrd="1" destOrd="0" presId="urn:microsoft.com/office/officeart/2008/layout/HorizontalMultiLevelHierarchy"/>
    <dgm:cxn modelId="{749116C5-5278-48F2-9CB0-4684E57C0FAF}" type="presParOf" srcId="{E2F40649-2718-42EC-9AFB-7634381116C4}" destId="{27CD2324-A307-4853-9CB1-EFC99FDF278A}" srcOrd="2" destOrd="0" presId="urn:microsoft.com/office/officeart/2008/layout/HorizontalMultiLevelHierarchy"/>
    <dgm:cxn modelId="{103A7F64-9849-4A2E-B47F-A2028A2A7102}" type="presParOf" srcId="{27CD2324-A307-4853-9CB1-EFC99FDF278A}" destId="{12828C8B-00E6-49ED-AA13-B53118076026}" srcOrd="0" destOrd="0" presId="urn:microsoft.com/office/officeart/2008/layout/HorizontalMultiLevelHierarchy"/>
    <dgm:cxn modelId="{159C6CB1-3FD7-4072-972B-B4F4F2D2FB6C}" type="presParOf" srcId="{E2F40649-2718-42EC-9AFB-7634381116C4}" destId="{6CACF1C2-868C-47EF-BDC2-1A2959F08057}" srcOrd="3" destOrd="0" presId="urn:microsoft.com/office/officeart/2008/layout/HorizontalMultiLevelHierarchy"/>
    <dgm:cxn modelId="{0FB661E9-3FA0-4D32-8FD7-D0086DA84BC3}" type="presParOf" srcId="{6CACF1C2-868C-47EF-BDC2-1A2959F08057}" destId="{9AB76759-93D4-4816-AC3F-0F0433ABC6D9}" srcOrd="0" destOrd="0" presId="urn:microsoft.com/office/officeart/2008/layout/HorizontalMultiLevelHierarchy"/>
    <dgm:cxn modelId="{330DF26A-7AF5-47DB-99EA-F3172D0C4464}" type="presParOf" srcId="{6CACF1C2-868C-47EF-BDC2-1A2959F08057}" destId="{9F82CB62-5D22-4067-BB5F-42C5BE56219B}" srcOrd="1" destOrd="0" presId="urn:microsoft.com/office/officeart/2008/layout/HorizontalMultiLevelHierarchy"/>
    <dgm:cxn modelId="{FA6955FC-84D6-441E-8C04-B589ED0C65EE}" type="presParOf" srcId="{9F82CB62-5D22-4067-BB5F-42C5BE56219B}" destId="{1C3D6D1A-6721-4C2E-974B-7F95FBEF643C}" srcOrd="0" destOrd="0" presId="urn:microsoft.com/office/officeart/2008/layout/HorizontalMultiLevelHierarchy"/>
    <dgm:cxn modelId="{1A3BFDBD-766B-47F4-9C65-44FB9AB95FA2}" type="presParOf" srcId="{1C3D6D1A-6721-4C2E-974B-7F95FBEF643C}" destId="{622A60A6-BB16-4E15-98AF-E189C0DB3521}" srcOrd="0" destOrd="0" presId="urn:microsoft.com/office/officeart/2008/layout/HorizontalMultiLevelHierarchy"/>
    <dgm:cxn modelId="{BD047623-B289-4ADD-AC62-14AA9961EE68}" type="presParOf" srcId="{9F82CB62-5D22-4067-BB5F-42C5BE56219B}" destId="{BC39AB5F-C325-49C9-A81C-FE611AB50235}" srcOrd="1" destOrd="0" presId="urn:microsoft.com/office/officeart/2008/layout/HorizontalMultiLevelHierarchy"/>
    <dgm:cxn modelId="{549528AE-5FA7-4CAC-9573-79CC8F28CD39}" type="presParOf" srcId="{BC39AB5F-C325-49C9-A81C-FE611AB50235}" destId="{5874D73F-3A1E-41B4-9D5B-1D846C827557}" srcOrd="0" destOrd="0" presId="urn:microsoft.com/office/officeart/2008/layout/HorizontalMultiLevelHierarchy"/>
    <dgm:cxn modelId="{DBF1F2E8-4214-4043-AFB2-AB5857DBF376}" type="presParOf" srcId="{BC39AB5F-C325-49C9-A81C-FE611AB50235}" destId="{301AF7CD-B8CC-4D22-B47F-002843BF8220}" srcOrd="1" destOrd="0" presId="urn:microsoft.com/office/officeart/2008/layout/HorizontalMultiLevelHierarchy"/>
    <dgm:cxn modelId="{9ADEB482-345C-4DD7-9711-3BFC75B5D337}" type="presParOf" srcId="{9F82CB62-5D22-4067-BB5F-42C5BE56219B}" destId="{37181B9C-4A9E-4D89-AF8C-259A639D12EB}" srcOrd="2" destOrd="0" presId="urn:microsoft.com/office/officeart/2008/layout/HorizontalMultiLevelHierarchy"/>
    <dgm:cxn modelId="{B703AFB3-080F-460A-90E0-D88013D5AF3D}" type="presParOf" srcId="{37181B9C-4A9E-4D89-AF8C-259A639D12EB}" destId="{FFE24C04-2145-469A-A0D3-5307DEF088D2}" srcOrd="0" destOrd="0" presId="urn:microsoft.com/office/officeart/2008/layout/HorizontalMultiLevelHierarchy"/>
    <dgm:cxn modelId="{C75B0F2E-5749-444A-B2A3-F21B0E9BD937}" type="presParOf" srcId="{9F82CB62-5D22-4067-BB5F-42C5BE56219B}" destId="{A520282A-7903-406A-94AE-7880E01BD45D}" srcOrd="3" destOrd="0" presId="urn:microsoft.com/office/officeart/2008/layout/HorizontalMultiLevelHierarchy"/>
    <dgm:cxn modelId="{48ABD25E-1700-48C3-A28E-11D88B002DEC}" type="presParOf" srcId="{A520282A-7903-406A-94AE-7880E01BD45D}" destId="{8BEB1BFC-69DE-46B2-B1D9-FAC3C9D6D8A3}" srcOrd="0" destOrd="0" presId="urn:microsoft.com/office/officeart/2008/layout/HorizontalMultiLevelHierarchy"/>
    <dgm:cxn modelId="{BE8ACA5E-BF4C-4EF4-9364-69F43256C024}" type="presParOf" srcId="{A520282A-7903-406A-94AE-7880E01BD45D}" destId="{65E5B792-9461-44B2-8676-CBFB7CFFF760}" srcOrd="1" destOrd="0" presId="urn:microsoft.com/office/officeart/2008/layout/HorizontalMultiLevelHierarchy"/>
    <dgm:cxn modelId="{52B6BAB2-43E8-4A69-B54B-13D7FDD56843}" type="presParOf" srcId="{9F82CB62-5D22-4067-BB5F-42C5BE56219B}" destId="{ADD17C7C-5173-4F7F-8213-8BAE547FF5BA}" srcOrd="4" destOrd="0" presId="urn:microsoft.com/office/officeart/2008/layout/HorizontalMultiLevelHierarchy"/>
    <dgm:cxn modelId="{2E00A432-9C15-40CD-B189-CFA78D11E6D0}" type="presParOf" srcId="{ADD17C7C-5173-4F7F-8213-8BAE547FF5BA}" destId="{26AA0D23-5A56-4142-B9B7-E91E1513D937}" srcOrd="0" destOrd="0" presId="urn:microsoft.com/office/officeart/2008/layout/HorizontalMultiLevelHierarchy"/>
    <dgm:cxn modelId="{747B7E6F-1B5B-48FA-9E6E-CEA4488CB8ED}" type="presParOf" srcId="{9F82CB62-5D22-4067-BB5F-42C5BE56219B}" destId="{8A336232-5EF7-4096-A2DA-6C58D55EE8B4}" srcOrd="5" destOrd="0" presId="urn:microsoft.com/office/officeart/2008/layout/HorizontalMultiLevelHierarchy"/>
    <dgm:cxn modelId="{0642A4CD-2B37-4B05-A233-18DD8C14D1AF}" type="presParOf" srcId="{8A336232-5EF7-4096-A2DA-6C58D55EE8B4}" destId="{1DF59934-3F15-4B27-A3FD-30446FAC0B4B}" srcOrd="0" destOrd="0" presId="urn:microsoft.com/office/officeart/2008/layout/HorizontalMultiLevelHierarchy"/>
    <dgm:cxn modelId="{3463D87A-6CB2-4787-9B21-F3AE24F0A31A}" type="presParOf" srcId="{8A336232-5EF7-4096-A2DA-6C58D55EE8B4}" destId="{05F1552C-BFEB-41CD-9A7A-761EBF8C685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D17C7C-5173-4F7F-8213-8BAE547FF5BA}">
      <dsp:nvSpPr>
        <dsp:cNvPr id="0" name=""/>
        <dsp:cNvSpPr/>
      </dsp:nvSpPr>
      <dsp:spPr>
        <a:xfrm>
          <a:off x="3408574" y="2100329"/>
          <a:ext cx="423086" cy="806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543" y="0"/>
              </a:lnTo>
              <a:lnTo>
                <a:pt x="211543" y="806187"/>
              </a:lnTo>
              <a:lnTo>
                <a:pt x="423086" y="80618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3597356" y="2480661"/>
        <a:ext cx="45523" cy="45523"/>
      </dsp:txXfrm>
    </dsp:sp>
    <dsp:sp modelId="{37181B9C-4A9E-4D89-AF8C-259A639D12EB}">
      <dsp:nvSpPr>
        <dsp:cNvPr id="0" name=""/>
        <dsp:cNvSpPr/>
      </dsp:nvSpPr>
      <dsp:spPr>
        <a:xfrm>
          <a:off x="3408574" y="2054609"/>
          <a:ext cx="42308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3086" y="457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3609541" y="2089752"/>
        <a:ext cx="21154" cy="21154"/>
      </dsp:txXfrm>
    </dsp:sp>
    <dsp:sp modelId="{1C3D6D1A-6721-4C2E-974B-7F95FBEF643C}">
      <dsp:nvSpPr>
        <dsp:cNvPr id="0" name=""/>
        <dsp:cNvSpPr/>
      </dsp:nvSpPr>
      <dsp:spPr>
        <a:xfrm>
          <a:off x="3408574" y="1294142"/>
          <a:ext cx="423086" cy="806187"/>
        </a:xfrm>
        <a:custGeom>
          <a:avLst/>
          <a:gdLst/>
          <a:ahLst/>
          <a:cxnLst/>
          <a:rect l="0" t="0" r="0" b="0"/>
          <a:pathLst>
            <a:path>
              <a:moveTo>
                <a:pt x="0" y="806187"/>
              </a:moveTo>
              <a:lnTo>
                <a:pt x="211543" y="806187"/>
              </a:lnTo>
              <a:lnTo>
                <a:pt x="211543" y="0"/>
              </a:lnTo>
              <a:lnTo>
                <a:pt x="42308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3597356" y="1674474"/>
        <a:ext cx="45523" cy="45523"/>
      </dsp:txXfrm>
    </dsp:sp>
    <dsp:sp modelId="{27CD2324-A307-4853-9CB1-EFC99FDF278A}">
      <dsp:nvSpPr>
        <dsp:cNvPr id="0" name=""/>
        <dsp:cNvSpPr/>
      </dsp:nvSpPr>
      <dsp:spPr>
        <a:xfrm>
          <a:off x="870052" y="1697236"/>
          <a:ext cx="423086" cy="40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1543" y="0"/>
              </a:lnTo>
              <a:lnTo>
                <a:pt x="211543" y="403093"/>
              </a:lnTo>
              <a:lnTo>
                <a:pt x="423086" y="40309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066987" y="1884173"/>
        <a:ext cx="29218" cy="29218"/>
      </dsp:txXfrm>
    </dsp:sp>
    <dsp:sp modelId="{3D893CF1-FD22-4A6C-81FB-963190B513FD}">
      <dsp:nvSpPr>
        <dsp:cNvPr id="0" name=""/>
        <dsp:cNvSpPr/>
      </dsp:nvSpPr>
      <dsp:spPr>
        <a:xfrm>
          <a:off x="870052" y="1294142"/>
          <a:ext cx="423086" cy="403093"/>
        </a:xfrm>
        <a:custGeom>
          <a:avLst/>
          <a:gdLst/>
          <a:ahLst/>
          <a:cxnLst/>
          <a:rect l="0" t="0" r="0" b="0"/>
          <a:pathLst>
            <a:path>
              <a:moveTo>
                <a:pt x="0" y="403093"/>
              </a:moveTo>
              <a:lnTo>
                <a:pt x="211543" y="403093"/>
              </a:lnTo>
              <a:lnTo>
                <a:pt x="211543" y="0"/>
              </a:lnTo>
              <a:lnTo>
                <a:pt x="423086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066987" y="1481080"/>
        <a:ext cx="29218" cy="29218"/>
      </dsp:txXfrm>
    </dsp:sp>
    <dsp:sp modelId="{25B3B002-C3BF-4ECE-BE57-0910AEA09F9F}">
      <dsp:nvSpPr>
        <dsp:cNvPr id="0" name=""/>
        <dsp:cNvSpPr/>
      </dsp:nvSpPr>
      <dsp:spPr>
        <a:xfrm rot="16200000">
          <a:off x="-1149657" y="1374761"/>
          <a:ext cx="3394472" cy="644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200" kern="1200" dirty="0"/>
            <a:t>Hardware</a:t>
          </a:r>
        </a:p>
      </dsp:txBody>
      <dsp:txXfrm>
        <a:off x="-1149657" y="1374761"/>
        <a:ext cx="3394472" cy="644949"/>
      </dsp:txXfrm>
    </dsp:sp>
    <dsp:sp modelId="{24C8DD8D-33F4-4801-8183-32145226FEEF}">
      <dsp:nvSpPr>
        <dsp:cNvPr id="0" name=""/>
        <dsp:cNvSpPr/>
      </dsp:nvSpPr>
      <dsp:spPr>
        <a:xfrm>
          <a:off x="1293139" y="971667"/>
          <a:ext cx="2115434" cy="6449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Zentraleinheit</a:t>
          </a:r>
        </a:p>
      </dsp:txBody>
      <dsp:txXfrm>
        <a:off x="1293139" y="971667"/>
        <a:ext cx="2115434" cy="644949"/>
      </dsp:txXfrm>
    </dsp:sp>
    <dsp:sp modelId="{9AB76759-93D4-4816-AC3F-0F0433ABC6D9}">
      <dsp:nvSpPr>
        <dsp:cNvPr id="0" name=""/>
        <dsp:cNvSpPr/>
      </dsp:nvSpPr>
      <dsp:spPr>
        <a:xfrm>
          <a:off x="1293139" y="1777854"/>
          <a:ext cx="2115434" cy="6449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Peripherie</a:t>
          </a:r>
        </a:p>
      </dsp:txBody>
      <dsp:txXfrm>
        <a:off x="1293139" y="1777854"/>
        <a:ext cx="2115434" cy="644949"/>
      </dsp:txXfrm>
    </dsp:sp>
    <dsp:sp modelId="{5874D73F-3A1E-41B4-9D5B-1D846C827557}">
      <dsp:nvSpPr>
        <dsp:cNvPr id="0" name=""/>
        <dsp:cNvSpPr/>
      </dsp:nvSpPr>
      <dsp:spPr>
        <a:xfrm>
          <a:off x="3831661" y="971667"/>
          <a:ext cx="2115434" cy="6449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Eingabegeräte</a:t>
          </a:r>
        </a:p>
      </dsp:txBody>
      <dsp:txXfrm>
        <a:off x="3831661" y="971667"/>
        <a:ext cx="2115434" cy="644949"/>
      </dsp:txXfrm>
    </dsp:sp>
    <dsp:sp modelId="{8BEB1BFC-69DE-46B2-B1D9-FAC3C9D6D8A3}">
      <dsp:nvSpPr>
        <dsp:cNvPr id="0" name=""/>
        <dsp:cNvSpPr/>
      </dsp:nvSpPr>
      <dsp:spPr>
        <a:xfrm>
          <a:off x="3831661" y="1777854"/>
          <a:ext cx="2115434" cy="6449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Ausgabegeräte</a:t>
          </a:r>
        </a:p>
      </dsp:txBody>
      <dsp:txXfrm>
        <a:off x="3831661" y="1777854"/>
        <a:ext cx="2115434" cy="644949"/>
      </dsp:txXfrm>
    </dsp:sp>
    <dsp:sp modelId="{1DF59934-3F15-4B27-A3FD-30446FAC0B4B}">
      <dsp:nvSpPr>
        <dsp:cNvPr id="0" name=""/>
        <dsp:cNvSpPr/>
      </dsp:nvSpPr>
      <dsp:spPr>
        <a:xfrm>
          <a:off x="3831661" y="2584041"/>
          <a:ext cx="2115434" cy="6449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Speichermedien</a:t>
          </a:r>
        </a:p>
      </dsp:txBody>
      <dsp:txXfrm>
        <a:off x="3831661" y="2584041"/>
        <a:ext cx="2115434" cy="644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B96DC-3B11-4D2A-BDE3-64E83B4A1C68}" type="datetimeFigureOut">
              <a:rPr lang="de-AT" smtClean="0"/>
              <a:t>29.01.2025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7C413-F134-4244-AAA2-115E1FD3FB2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5834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FD051-E0CC-4E44-A836-21C1E2E90687}" type="slidenum">
              <a:rPr lang="de-AT" smtClean="0"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C8765-7DCC-4592-9641-3308F5451688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859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8CD6-D54E-42BA-AF73-6B4EBB9CB336}" type="datetime1">
              <a:rPr lang="de-AT" smtClean="0"/>
              <a:t>29.01.2025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744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8891-C73C-4C4E-850C-CE6F4A6DDFF5}" type="datetime1">
              <a:rPr lang="de-AT" smtClean="0"/>
              <a:t>29.01.2025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283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6A7BE-127E-436C-B47A-E57DB6948488}" type="datetime1">
              <a:rPr lang="de-AT" smtClean="0"/>
              <a:t>29.01.2025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073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2E70-E583-4E15-9DC8-BE2FED0A94DA}" type="datetime1">
              <a:rPr lang="de-AT" smtClean="0"/>
              <a:t>29.01.2025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466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EC53-AB17-47CB-B98E-B822EEF75E19}" type="datetime1">
              <a:rPr lang="de-AT" smtClean="0"/>
              <a:t>29.01.2025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855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E9CF-E2B1-45A1-848C-631643F67C16}" type="datetime1">
              <a:rPr lang="de-AT" smtClean="0"/>
              <a:t>29.01.2025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580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A798E-8CDF-4953-8BD2-3D899BB771CD}" type="datetime1">
              <a:rPr lang="de-AT" smtClean="0"/>
              <a:t>29.01.2025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318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DCD6-BD93-40B2-814A-093C24DF2BA5}" type="datetime1">
              <a:rPr lang="de-AT" smtClean="0"/>
              <a:t>29.01.2025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741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5E488-A27A-4B0E-A95A-704A02DE6A72}" type="datetime1">
              <a:rPr lang="de-AT" smtClean="0"/>
              <a:t>29.01.2025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809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DE0F-24F3-47FD-BBBF-998FC9C21304}" type="datetime1">
              <a:rPr lang="de-AT" smtClean="0"/>
              <a:t>29.01.2025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689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477E-83AE-4922-9A1C-C8063D9ED123}" type="datetime1">
              <a:rPr lang="de-AT" smtClean="0"/>
              <a:t>29.01.2025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548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B0803-F47A-41BD-8A36-E1F759513278}" type="datetime1">
              <a:rPr lang="de-AT" smtClean="0"/>
              <a:t>29.01.2025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Mein Name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1CBDC-81E7-4FA2-A27C-2164D24867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182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Mein Computer 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3509-584A-41FF-9BCE-D3863457F58F}" type="datetime1">
              <a:rPr lang="de-AT" smtClean="0"/>
              <a:t>29.01.2025</a:t>
            </a:fld>
            <a:endParaRPr lang="de-AT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476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Überblick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309075"/>
              </p:ext>
            </p:extLst>
          </p:nvPr>
        </p:nvGraphicFramePr>
        <p:xfrm>
          <a:off x="1485900" y="2057401"/>
          <a:ext cx="61722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7B82-FE5E-4FD9-935D-C555EF593229}" type="datetime1">
              <a:rPr lang="de-AT" smtClean="0"/>
              <a:t>29.01.2025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Mein Name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CBDC-81E7-4FA2-A27C-2164D2486744}" type="slidenum">
              <a:rPr lang="de-AT" smtClean="0"/>
              <a:t>2</a:t>
            </a:fld>
            <a:endParaRPr lang="de-AT"/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19ECA451-D1B4-4414-B581-1E5CA35CF244}"/>
              </a:ext>
            </a:extLst>
          </p:cNvPr>
          <p:cNvCxnSpPr>
            <a:cxnSpLocks/>
          </p:cNvCxnSpPr>
          <p:nvPr/>
        </p:nvCxnSpPr>
        <p:spPr>
          <a:xfrm>
            <a:off x="1763688" y="6400531"/>
            <a:ext cx="5688632" cy="0"/>
          </a:xfrm>
          <a:prstGeom prst="straightConnector1">
            <a:avLst/>
          </a:prstGeom>
          <a:ln w="28575"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17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</Words>
  <Application>Microsoft Office PowerPoint</Application>
  <PresentationFormat>Bildschirmpräsentation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</vt:lpstr>
      <vt:lpstr>Mein Computer </vt:lpstr>
      <vt:lpstr>Überblick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 Computer</dc:title>
  <dc:creator>user</dc:creator>
  <cp:lastModifiedBy>Easy4Me. .</cp:lastModifiedBy>
  <cp:revision>9</cp:revision>
  <dcterms:created xsi:type="dcterms:W3CDTF">2012-04-05T16:50:40Z</dcterms:created>
  <dcterms:modified xsi:type="dcterms:W3CDTF">2025-01-29T12:18:48Z</dcterms:modified>
</cp:coreProperties>
</file>