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38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148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B31AF-0521-4D2C-BF25-449C6F1DACE8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2ED9D-8A18-402D-ADA5-DB4002FB743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8621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719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36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674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181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452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330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85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957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280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00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426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14BC-E449-4F9C-9D08-1A6DF37DE71A}" type="datetimeFigureOut">
              <a:rPr lang="de-AT" smtClean="0"/>
              <a:t>05.01.2024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4A335-754B-42B3-A6C2-A54E6FA874A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315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69966" y="1082351"/>
            <a:ext cx="3045234" cy="2595563"/>
          </a:xfrm>
          <a:solidFill>
            <a:schemeClr val="accent6">
              <a:lumMod val="75000"/>
            </a:schemeClr>
          </a:solidFill>
        </p:spPr>
        <p:txBody>
          <a:bodyPr anchor="ctr">
            <a:normAutofit/>
          </a:bodyPr>
          <a:lstStyle/>
          <a:p>
            <a:r>
              <a:rPr lang="de-AT" sz="5400" dirty="0">
                <a:solidFill>
                  <a:schemeClr val="bg1"/>
                </a:solidFill>
              </a:rPr>
              <a:t>Excel 365 </a:t>
            </a:r>
            <a:br>
              <a:rPr lang="de-AT" dirty="0">
                <a:solidFill>
                  <a:schemeClr val="bg1"/>
                </a:solidFill>
              </a:rPr>
            </a:br>
            <a:r>
              <a:rPr lang="de-AT" sz="3600" dirty="0">
                <a:solidFill>
                  <a:schemeClr val="bg1"/>
                </a:solidFill>
              </a:rPr>
              <a:t>(bzw. 2021</a:t>
            </a:r>
            <a:r>
              <a:rPr lang="de-AT" sz="3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0561" y="4344489"/>
            <a:ext cx="9144000" cy="583463"/>
          </a:xfrm>
        </p:spPr>
        <p:txBody>
          <a:bodyPr/>
          <a:lstStyle/>
          <a:p>
            <a:r>
              <a:rPr lang="de-AT" dirty="0"/>
              <a:t>Lerne die Elemente der Benutzeroberfläche von Excel kennen!</a:t>
            </a:r>
          </a:p>
        </p:txBody>
      </p:sp>
      <p:pic>
        <p:nvPicPr>
          <p:cNvPr id="4" name="Picture 5" descr="EASY4M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220" y="6336408"/>
            <a:ext cx="1917521" cy="3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59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41E6B40-D3EB-41F8-8F13-B4A1D1E95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94979" y="1026028"/>
            <a:ext cx="7325691" cy="5042997"/>
          </a:xfrm>
          <a:prstGeom prst="rect">
            <a:avLst/>
          </a:prstGeom>
        </p:spPr>
      </p:pic>
      <p:sp>
        <p:nvSpPr>
          <p:cNvPr id="6" name="Legende mit Linie 1 5"/>
          <p:cNvSpPr/>
          <p:nvPr/>
        </p:nvSpPr>
        <p:spPr>
          <a:xfrm>
            <a:off x="3838100" y="397522"/>
            <a:ext cx="1062320" cy="449730"/>
          </a:xfrm>
          <a:prstGeom prst="borderCallout1">
            <a:avLst>
              <a:gd name="adj1" fmla="val 109976"/>
              <a:gd name="adj2" fmla="val 47895"/>
              <a:gd name="adj3" fmla="val 215061"/>
              <a:gd name="adj4" fmla="val 19656"/>
            </a:avLst>
          </a:prstGeom>
          <a:ln/>
          <a:effectLst>
            <a:outerShdw blurRad="50800" dist="38100" dir="2700000" sx="20000" sy="2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Register Seitenlayout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5011918" y="373615"/>
            <a:ext cx="1680365" cy="449730"/>
          </a:xfrm>
          <a:prstGeom prst="borderCallout1">
            <a:avLst>
              <a:gd name="adj1" fmla="val 109976"/>
              <a:gd name="adj2" fmla="val 47895"/>
              <a:gd name="adj3" fmla="val 158162"/>
              <a:gd name="adj4" fmla="val 4446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Titelleiste mit Namen der Exceldatei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8" name="Legende mit Linie 1 7"/>
          <p:cNvSpPr/>
          <p:nvPr/>
        </p:nvSpPr>
        <p:spPr>
          <a:xfrm>
            <a:off x="2301013" y="412761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147541"/>
              <a:gd name="adj4" fmla="val 13258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Leiste für den Schnellzugriff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277737" y="420381"/>
            <a:ext cx="1762812" cy="471705"/>
          </a:xfrm>
          <a:prstGeom prst="borderCallout1">
            <a:avLst>
              <a:gd name="adj1" fmla="val 109976"/>
              <a:gd name="adj2" fmla="val 47895"/>
              <a:gd name="adj3" fmla="val 198948"/>
              <a:gd name="adj4" fmla="val 149754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Menüband mit offener Registerkarte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Start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4900419" y="6312303"/>
            <a:ext cx="1489896" cy="311554"/>
          </a:xfrm>
          <a:prstGeom prst="borderCallout1">
            <a:avLst>
              <a:gd name="adj1" fmla="val -17925"/>
              <a:gd name="adj2" fmla="val 45756"/>
              <a:gd name="adj3" fmla="val -331927"/>
              <a:gd name="adj4" fmla="val 4638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offenes Arbeitsblatt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277737" y="2384185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6044"/>
              <a:gd name="adj4" fmla="val 20375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Spalten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9270073" y="6328914"/>
            <a:ext cx="974927" cy="294943"/>
          </a:xfrm>
          <a:prstGeom prst="borderCallout1">
            <a:avLst>
              <a:gd name="adj1" fmla="val -17105"/>
              <a:gd name="adj2" fmla="val 48862"/>
              <a:gd name="adj3" fmla="val -102735"/>
              <a:gd name="adj4" fmla="val 21968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Zoom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7523354" y="6312304"/>
            <a:ext cx="1652834" cy="311553"/>
          </a:xfrm>
          <a:prstGeom prst="borderCallout1">
            <a:avLst>
              <a:gd name="adj1" fmla="val -17105"/>
              <a:gd name="adj2" fmla="val 48862"/>
              <a:gd name="adj3" fmla="val -89305"/>
              <a:gd name="adj4" fmla="val 52035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Anzeigeeinstellungen</a:t>
            </a:r>
          </a:p>
        </p:txBody>
      </p:sp>
      <p:sp>
        <p:nvSpPr>
          <p:cNvPr id="14" name="Legende mit Linie 1 13"/>
          <p:cNvSpPr/>
          <p:nvPr/>
        </p:nvSpPr>
        <p:spPr>
          <a:xfrm>
            <a:off x="10170657" y="1038575"/>
            <a:ext cx="974927" cy="433533"/>
          </a:xfrm>
          <a:prstGeom prst="borderCallout1">
            <a:avLst>
              <a:gd name="adj1" fmla="val 69871"/>
              <a:gd name="adj2" fmla="val -8186"/>
              <a:gd name="adj3" fmla="val 26659"/>
              <a:gd name="adj4" fmla="val -4323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schließen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9958487" y="329672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81420"/>
              <a:gd name="adj4" fmla="val -50091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maximieren</a:t>
            </a:r>
          </a:p>
        </p:txBody>
      </p:sp>
      <p:sp>
        <p:nvSpPr>
          <p:cNvPr id="16" name="Legende mit Linie 1 15"/>
          <p:cNvSpPr/>
          <p:nvPr/>
        </p:nvSpPr>
        <p:spPr>
          <a:xfrm>
            <a:off x="8688725" y="334017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77786"/>
              <a:gd name="adj4" fmla="val 44084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minimieren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10056260" y="1748223"/>
            <a:ext cx="1426166" cy="433533"/>
          </a:xfrm>
          <a:prstGeom prst="borderCallout1">
            <a:avLst>
              <a:gd name="adj1" fmla="val 54725"/>
              <a:gd name="adj2" fmla="val -3677"/>
              <a:gd name="adj3" fmla="val 66684"/>
              <a:gd name="adj4" fmla="val -2035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Menüband Anzeigeoptionen</a:t>
            </a:r>
          </a:p>
        </p:txBody>
      </p:sp>
      <p:sp>
        <p:nvSpPr>
          <p:cNvPr id="19" name="Legende mit Linie 1 18"/>
          <p:cNvSpPr/>
          <p:nvPr/>
        </p:nvSpPr>
        <p:spPr>
          <a:xfrm>
            <a:off x="9958487" y="3253623"/>
            <a:ext cx="1214486" cy="453477"/>
          </a:xfrm>
          <a:prstGeom prst="borderCallout1">
            <a:avLst>
              <a:gd name="adj1" fmla="val 41177"/>
              <a:gd name="adj2" fmla="val -4871"/>
              <a:gd name="adj3" fmla="val 48911"/>
              <a:gd name="adj4" fmla="val -1472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Bildlaufleiste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2301013" y="6264437"/>
            <a:ext cx="1960017" cy="359420"/>
          </a:xfrm>
          <a:prstGeom prst="borderCallout1">
            <a:avLst>
              <a:gd name="adj1" fmla="val -17925"/>
              <a:gd name="adj2" fmla="val 45756"/>
              <a:gd name="adj3" fmla="val -107514"/>
              <a:gd name="adj4" fmla="val 51162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Arbeitsblatt oder Tabellenblatt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Legende mit Linie 1 20"/>
          <p:cNvSpPr/>
          <p:nvPr/>
        </p:nvSpPr>
        <p:spPr>
          <a:xfrm>
            <a:off x="261156" y="2845574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17355"/>
              <a:gd name="adj4" fmla="val 174989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Zeilen</a:t>
            </a:r>
          </a:p>
        </p:txBody>
      </p:sp>
      <p:sp>
        <p:nvSpPr>
          <p:cNvPr id="22" name="Legende mit Linie 1 21"/>
          <p:cNvSpPr/>
          <p:nvPr/>
        </p:nvSpPr>
        <p:spPr>
          <a:xfrm>
            <a:off x="5485783" y="2175319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42827"/>
              <a:gd name="adj4" fmla="val -47169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Bearbeitungsleiste</a:t>
            </a:r>
          </a:p>
        </p:txBody>
      </p:sp>
      <p:sp>
        <p:nvSpPr>
          <p:cNvPr id="23" name="Legende mit Linie 1 22"/>
          <p:cNvSpPr/>
          <p:nvPr/>
        </p:nvSpPr>
        <p:spPr>
          <a:xfrm>
            <a:off x="277737" y="1859632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06575"/>
              <a:gd name="adj4" fmla="val 172654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Zelladresse</a:t>
            </a:r>
          </a:p>
        </p:txBody>
      </p:sp>
      <p:sp>
        <p:nvSpPr>
          <p:cNvPr id="24" name="Legende mit Linie 1 23"/>
          <p:cNvSpPr/>
          <p:nvPr/>
        </p:nvSpPr>
        <p:spPr>
          <a:xfrm>
            <a:off x="6692283" y="1405471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131242"/>
              <a:gd name="adj4" fmla="val -64948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Gruppe Zahl</a:t>
            </a:r>
          </a:p>
        </p:txBody>
      </p:sp>
      <p:sp>
        <p:nvSpPr>
          <p:cNvPr id="25" name="Legende mit Linie 1 24"/>
          <p:cNvSpPr/>
          <p:nvPr/>
        </p:nvSpPr>
        <p:spPr>
          <a:xfrm>
            <a:off x="7464883" y="3097847"/>
            <a:ext cx="1652834" cy="311553"/>
          </a:xfrm>
          <a:prstGeom prst="borderCallout1">
            <a:avLst>
              <a:gd name="adj1" fmla="val 309284"/>
              <a:gd name="adj2" fmla="val 22631"/>
              <a:gd name="adj3" fmla="val 125158"/>
              <a:gd name="adj4" fmla="val 51079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Diagramm</a:t>
            </a:r>
          </a:p>
        </p:txBody>
      </p:sp>
      <p:sp>
        <p:nvSpPr>
          <p:cNvPr id="26" name="Legende mit Linie 1 25"/>
          <p:cNvSpPr/>
          <p:nvPr/>
        </p:nvSpPr>
        <p:spPr>
          <a:xfrm>
            <a:off x="261156" y="3571896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525"/>
              <a:gd name="adj4" fmla="val 243543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Zelle C6</a:t>
            </a:r>
          </a:p>
        </p:txBody>
      </p:sp>
    </p:spTree>
    <p:extLst>
      <p:ext uri="{BB962C8B-B14F-4D97-AF65-F5344CB8AC3E}">
        <p14:creationId xmlns:p14="http://schemas.microsoft.com/office/powerpoint/2010/main" val="226152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41E6B40-D3EB-41F8-8F13-B4A1D1E95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94979" y="1024369"/>
            <a:ext cx="7325691" cy="5046316"/>
          </a:xfrm>
          <a:prstGeom prst="rect">
            <a:avLst/>
          </a:prstGeom>
        </p:spPr>
      </p:pic>
      <p:sp>
        <p:nvSpPr>
          <p:cNvPr id="6" name="Legende mit Linie 1 5"/>
          <p:cNvSpPr/>
          <p:nvPr/>
        </p:nvSpPr>
        <p:spPr>
          <a:xfrm>
            <a:off x="697079" y="5353054"/>
            <a:ext cx="974927" cy="311553"/>
          </a:xfrm>
          <a:prstGeom prst="borderCallout1">
            <a:avLst>
              <a:gd name="adj1" fmla="val 109976"/>
              <a:gd name="adj2" fmla="val 47895"/>
              <a:gd name="adj3" fmla="val 238150"/>
              <a:gd name="adj4" fmla="val 33415"/>
            </a:avLst>
          </a:prstGeom>
          <a:ln/>
          <a:effectLst>
            <a:outerShdw blurRad="50800" dist="38100" dir="2700000" sx="20000" sy="2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Register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401967" y="5880467"/>
            <a:ext cx="1680365" cy="449730"/>
          </a:xfrm>
          <a:prstGeom prst="borderCallout1">
            <a:avLst>
              <a:gd name="adj1" fmla="val 109976"/>
              <a:gd name="adj2" fmla="val 47895"/>
              <a:gd name="adj3" fmla="val 170695"/>
              <a:gd name="adj4" fmla="val 4795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Titelleiste mit Namen der Exceldatei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8" name="Legende mit Linie 1 7"/>
          <p:cNvSpPr/>
          <p:nvPr/>
        </p:nvSpPr>
        <p:spPr>
          <a:xfrm>
            <a:off x="4277090" y="6167592"/>
            <a:ext cx="1276622" cy="452485"/>
          </a:xfrm>
          <a:prstGeom prst="borderCallout1">
            <a:avLst>
              <a:gd name="adj1" fmla="val 109976"/>
              <a:gd name="adj2" fmla="val 47895"/>
              <a:gd name="adj3" fmla="val 139121"/>
              <a:gd name="adj4" fmla="val 44539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Leiste für den Schnellzugriff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8071839" y="355544"/>
            <a:ext cx="1762812" cy="471705"/>
          </a:xfrm>
          <a:prstGeom prst="borderCallout1">
            <a:avLst>
              <a:gd name="adj1" fmla="val 109976"/>
              <a:gd name="adj2" fmla="val 47895"/>
              <a:gd name="adj3" fmla="val 279763"/>
              <a:gd name="adj4" fmla="val 142109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Menüband mit offener Registerkarte </a:t>
            </a:r>
            <a:r>
              <a:rPr lang="de-AT" sz="1200" i="1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Start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10233317" y="5308134"/>
            <a:ext cx="1489896" cy="311554"/>
          </a:xfrm>
          <a:prstGeom prst="borderCallout1">
            <a:avLst>
              <a:gd name="adj1" fmla="val -17925"/>
              <a:gd name="adj2" fmla="val 45756"/>
              <a:gd name="adj3" fmla="val -331927"/>
              <a:gd name="adj4" fmla="val 4638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offenes Arbeitsblatt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9679281" y="2974062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-5504"/>
              <a:gd name="adj4" fmla="val 163837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Spalten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2828138" y="6472606"/>
            <a:ext cx="974927" cy="294943"/>
          </a:xfrm>
          <a:prstGeom prst="borderCallout1">
            <a:avLst>
              <a:gd name="adj1" fmla="val -17105"/>
              <a:gd name="adj2" fmla="val 48862"/>
              <a:gd name="adj3" fmla="val -102735"/>
              <a:gd name="adj4" fmla="val 21968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Zoom</a:t>
            </a:r>
          </a:p>
        </p:txBody>
      </p:sp>
      <p:sp>
        <p:nvSpPr>
          <p:cNvPr id="13" name="Legende mit Linie 1 12"/>
          <p:cNvSpPr/>
          <p:nvPr/>
        </p:nvSpPr>
        <p:spPr>
          <a:xfrm>
            <a:off x="3795037" y="435621"/>
            <a:ext cx="1652834" cy="311553"/>
          </a:xfrm>
          <a:prstGeom prst="borderCallout1">
            <a:avLst>
              <a:gd name="adj1" fmla="val -17105"/>
              <a:gd name="adj2" fmla="val 48862"/>
              <a:gd name="adj3" fmla="val -86859"/>
              <a:gd name="adj4" fmla="val 5434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Anzeigeeinstellungen</a:t>
            </a:r>
          </a:p>
        </p:txBody>
      </p:sp>
      <p:sp>
        <p:nvSpPr>
          <p:cNvPr id="14" name="Legende mit Linie 1 13"/>
          <p:cNvSpPr/>
          <p:nvPr/>
        </p:nvSpPr>
        <p:spPr>
          <a:xfrm>
            <a:off x="10347256" y="1038464"/>
            <a:ext cx="974927" cy="433533"/>
          </a:xfrm>
          <a:prstGeom prst="borderCallout1">
            <a:avLst>
              <a:gd name="adj1" fmla="val 69871"/>
              <a:gd name="adj2" fmla="val -8186"/>
              <a:gd name="adj3" fmla="val 26659"/>
              <a:gd name="adj4" fmla="val -4323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schließen</a:t>
            </a:r>
          </a:p>
        </p:txBody>
      </p:sp>
      <p:sp>
        <p:nvSpPr>
          <p:cNvPr id="15" name="Legende mit Linie 1 14"/>
          <p:cNvSpPr/>
          <p:nvPr/>
        </p:nvSpPr>
        <p:spPr>
          <a:xfrm>
            <a:off x="8183666" y="6260899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65529"/>
              <a:gd name="adj4" fmla="val -26964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maximieren</a:t>
            </a:r>
          </a:p>
        </p:txBody>
      </p:sp>
      <p:sp>
        <p:nvSpPr>
          <p:cNvPr id="16" name="Legende mit Linie 1 15"/>
          <p:cNvSpPr/>
          <p:nvPr/>
        </p:nvSpPr>
        <p:spPr>
          <a:xfrm>
            <a:off x="6343942" y="6255361"/>
            <a:ext cx="974927" cy="433533"/>
          </a:xfrm>
          <a:prstGeom prst="borderCallout1">
            <a:avLst>
              <a:gd name="adj1" fmla="val 117708"/>
              <a:gd name="adj2" fmla="val 48863"/>
              <a:gd name="adj3" fmla="val 170563"/>
              <a:gd name="adj4" fmla="val 65926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Fenster minimieren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668746" y="2180654"/>
            <a:ext cx="1426166" cy="433533"/>
          </a:xfrm>
          <a:prstGeom prst="borderCallout1">
            <a:avLst>
              <a:gd name="adj1" fmla="val 47402"/>
              <a:gd name="adj2" fmla="val -5012"/>
              <a:gd name="adj3" fmla="val 48986"/>
              <a:gd name="adj4" fmla="val -18704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Menüband Anzeigeoptionen</a:t>
            </a:r>
          </a:p>
        </p:txBody>
      </p:sp>
      <p:sp>
        <p:nvSpPr>
          <p:cNvPr id="19" name="Legende mit Linie 1 18"/>
          <p:cNvSpPr/>
          <p:nvPr/>
        </p:nvSpPr>
        <p:spPr>
          <a:xfrm>
            <a:off x="6104383" y="335327"/>
            <a:ext cx="1214486" cy="453477"/>
          </a:xfrm>
          <a:prstGeom prst="borderCallout1">
            <a:avLst>
              <a:gd name="adj1" fmla="val 41177"/>
              <a:gd name="adj2" fmla="val -4871"/>
              <a:gd name="adj3" fmla="val 48911"/>
              <a:gd name="adj4" fmla="val -18909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Bildlaufleiste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9859746" y="6214124"/>
            <a:ext cx="1960017" cy="359420"/>
          </a:xfrm>
          <a:prstGeom prst="borderCallout1">
            <a:avLst>
              <a:gd name="adj1" fmla="val -17925"/>
              <a:gd name="adj2" fmla="val 45756"/>
              <a:gd name="adj3" fmla="val -101154"/>
              <a:gd name="adj4" fmla="val 43387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Arbeitsblatt oder Tabellenblatt</a:t>
            </a:r>
            <a:endParaRPr lang="de-AT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Legende mit Linie 1 20"/>
          <p:cNvSpPr/>
          <p:nvPr/>
        </p:nvSpPr>
        <p:spPr>
          <a:xfrm>
            <a:off x="9830687" y="3724275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126071"/>
              <a:gd name="adj4" fmla="val 151060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Zeilen</a:t>
            </a:r>
          </a:p>
        </p:txBody>
      </p:sp>
      <p:sp>
        <p:nvSpPr>
          <p:cNvPr id="22" name="Legende mit Linie 1 21"/>
          <p:cNvSpPr/>
          <p:nvPr/>
        </p:nvSpPr>
        <p:spPr>
          <a:xfrm>
            <a:off x="1386869" y="1185834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42827"/>
              <a:gd name="adj4" fmla="val -47169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Bearbeitungsleiste</a:t>
            </a:r>
          </a:p>
        </p:txBody>
      </p:sp>
      <p:sp>
        <p:nvSpPr>
          <p:cNvPr id="23" name="Legende mit Linie 1 22"/>
          <p:cNvSpPr/>
          <p:nvPr/>
        </p:nvSpPr>
        <p:spPr>
          <a:xfrm>
            <a:off x="9474221" y="2435556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72877"/>
              <a:gd name="adj4" fmla="val 151558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Zelladresse</a:t>
            </a:r>
          </a:p>
        </p:txBody>
      </p:sp>
      <p:sp>
        <p:nvSpPr>
          <p:cNvPr id="24" name="Legende mit Linie 1 23"/>
          <p:cNvSpPr/>
          <p:nvPr/>
        </p:nvSpPr>
        <p:spPr>
          <a:xfrm>
            <a:off x="10394037" y="389988"/>
            <a:ext cx="1545200" cy="294045"/>
          </a:xfrm>
          <a:prstGeom prst="borderCallout1">
            <a:avLst>
              <a:gd name="adj1" fmla="val 41177"/>
              <a:gd name="adj2" fmla="val -4871"/>
              <a:gd name="adj3" fmla="val 92193"/>
              <a:gd name="adj4" fmla="val -62308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Gruppe Zahl</a:t>
            </a:r>
          </a:p>
        </p:txBody>
      </p:sp>
      <p:sp>
        <p:nvSpPr>
          <p:cNvPr id="25" name="Legende mit Linie 1 24"/>
          <p:cNvSpPr/>
          <p:nvPr/>
        </p:nvSpPr>
        <p:spPr>
          <a:xfrm>
            <a:off x="483119" y="3226717"/>
            <a:ext cx="1652834" cy="311553"/>
          </a:xfrm>
          <a:prstGeom prst="borderCallout1">
            <a:avLst>
              <a:gd name="adj1" fmla="val 309284"/>
              <a:gd name="adj2" fmla="val 22631"/>
              <a:gd name="adj3" fmla="val 125158"/>
              <a:gd name="adj4" fmla="val 51079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Diagramm</a:t>
            </a:r>
          </a:p>
        </p:txBody>
      </p:sp>
      <p:sp>
        <p:nvSpPr>
          <p:cNvPr id="26" name="Legende mit Linie 1 25"/>
          <p:cNvSpPr/>
          <p:nvPr/>
        </p:nvSpPr>
        <p:spPr>
          <a:xfrm>
            <a:off x="429832" y="435621"/>
            <a:ext cx="1335950" cy="357263"/>
          </a:xfrm>
          <a:prstGeom prst="borderCallout1">
            <a:avLst>
              <a:gd name="adj1" fmla="val 70332"/>
              <a:gd name="adj2" fmla="val 105351"/>
              <a:gd name="adj3" fmla="val 28403"/>
              <a:gd name="adj4" fmla="val 228047"/>
            </a:avLst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Zelle C6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D0DCBAD-6C81-4444-B3CF-1CFD46F47F86}"/>
              </a:ext>
            </a:extLst>
          </p:cNvPr>
          <p:cNvSpPr txBox="1"/>
          <p:nvPr/>
        </p:nvSpPr>
        <p:spPr>
          <a:xfrm>
            <a:off x="159105" y="3723285"/>
            <a:ext cx="1953852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Ordne die Elemente der Benutzerober-</a:t>
            </a:r>
            <a:br>
              <a:rPr lang="de-DE" dirty="0"/>
            </a:br>
            <a:r>
              <a:rPr lang="de-DE" dirty="0"/>
              <a:t>fläche von Excel zu!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66690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109</Words>
  <Application>Microsoft Office PowerPoint</Application>
  <PresentationFormat>Breitbild</PresentationFormat>
  <Paragraphs>43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Excel 365  (bzw. 2021)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Easy4me</dc:creator>
  <cp:lastModifiedBy>Easy4me</cp:lastModifiedBy>
  <cp:revision>28</cp:revision>
  <dcterms:created xsi:type="dcterms:W3CDTF">2016-03-21T12:26:33Z</dcterms:created>
  <dcterms:modified xsi:type="dcterms:W3CDTF">2024-01-05T19:12:36Z</dcterms:modified>
</cp:coreProperties>
</file>