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6" r:id="rId3"/>
    <p:sldId id="265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E91"/>
    <a:srgbClr val="114AB1"/>
    <a:srgbClr val="E8EDF2"/>
    <a:srgbClr val="2173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049183-C271-49FD-925C-C3E728A2E1F7}" v="13" dt="2024-08-15T07:29:43.6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38" autoAdjust="0"/>
    <p:restoredTop sz="94660"/>
  </p:normalViewPr>
  <p:slideViewPr>
    <p:cSldViewPr snapToGrid="0">
      <p:cViewPr>
        <p:scale>
          <a:sx n="150" d="100"/>
          <a:sy n="150" d="100"/>
        </p:scale>
        <p:origin x="14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ois Klotz" userId="0e7873f3-c968-46a8-ac9c-5d38456ab073" providerId="ADAL" clId="{ED049183-C271-49FD-925C-C3E728A2E1F7}"/>
    <pc:docChg chg="custSel addSld delSld modSld">
      <pc:chgData name="Alois Klotz" userId="0e7873f3-c968-46a8-ac9c-5d38456ab073" providerId="ADAL" clId="{ED049183-C271-49FD-925C-C3E728A2E1F7}" dt="2024-08-15T07:29:53.054" v="333" actId="1076"/>
      <pc:docMkLst>
        <pc:docMk/>
      </pc:docMkLst>
      <pc:sldChg chg="addSp delSp modSp mod">
        <pc:chgData name="Alois Klotz" userId="0e7873f3-c968-46a8-ac9c-5d38456ab073" providerId="ADAL" clId="{ED049183-C271-49FD-925C-C3E728A2E1F7}" dt="2024-08-15T07:29:34.110" v="331" actId="164"/>
        <pc:sldMkLst>
          <pc:docMk/>
          <pc:sldMk cId="2261521035" sldId="256"/>
        </pc:sldMkLst>
        <pc:spChg chg="add mod">
          <ac:chgData name="Alois Klotz" userId="0e7873f3-c968-46a8-ac9c-5d38456ab073" providerId="ADAL" clId="{ED049183-C271-49FD-925C-C3E728A2E1F7}" dt="2024-08-14T20:14:56.410" v="146" actId="14100"/>
          <ac:spMkLst>
            <pc:docMk/>
            <pc:sldMk cId="2261521035" sldId="256"/>
            <ac:spMk id="2" creationId="{F0D883D9-A578-8050-B642-770E11EB7B13}"/>
          </ac:spMkLst>
        </pc:spChg>
        <pc:spChg chg="add mod">
          <ac:chgData name="Alois Klotz" userId="0e7873f3-c968-46a8-ac9c-5d38456ab073" providerId="ADAL" clId="{ED049183-C271-49FD-925C-C3E728A2E1F7}" dt="2024-08-14T20:20:16.519" v="230" actId="20577"/>
          <ac:spMkLst>
            <pc:docMk/>
            <pc:sldMk cId="2261521035" sldId="256"/>
            <ac:spMk id="3" creationId="{69A648E5-41F4-16BE-20C8-8ADF9E2B792B}"/>
          </ac:spMkLst>
        </pc:spChg>
        <pc:spChg chg="add mod">
          <ac:chgData name="Alois Klotz" userId="0e7873f3-c968-46a8-ac9c-5d38456ab073" providerId="ADAL" clId="{ED049183-C271-49FD-925C-C3E728A2E1F7}" dt="2024-08-14T20:22:04.328" v="259" actId="14100"/>
          <ac:spMkLst>
            <pc:docMk/>
            <pc:sldMk cId="2261521035" sldId="256"/>
            <ac:spMk id="5" creationId="{AF20FFEF-8662-9A74-B864-509BECC585B4}"/>
          </ac:spMkLst>
        </pc:spChg>
        <pc:spChg chg="mod">
          <ac:chgData name="Alois Klotz" userId="0e7873f3-c968-46a8-ac9c-5d38456ab073" providerId="ADAL" clId="{ED049183-C271-49FD-925C-C3E728A2E1F7}" dt="2024-08-14T20:12:05.885" v="78" actId="20577"/>
          <ac:spMkLst>
            <pc:docMk/>
            <pc:sldMk cId="2261521035" sldId="256"/>
            <ac:spMk id="6" creationId="{00000000-0000-0000-0000-000000000000}"/>
          </ac:spMkLst>
        </pc:spChg>
        <pc:spChg chg="mod">
          <ac:chgData name="Alois Klotz" userId="0e7873f3-c968-46a8-ac9c-5d38456ab073" providerId="ADAL" clId="{ED049183-C271-49FD-925C-C3E728A2E1F7}" dt="2024-08-14T20:11:52.445" v="69" actId="14100"/>
          <ac:spMkLst>
            <pc:docMk/>
            <pc:sldMk cId="2261521035" sldId="256"/>
            <ac:spMk id="7" creationId="{00000000-0000-0000-0000-000000000000}"/>
          </ac:spMkLst>
        </pc:spChg>
        <pc:spChg chg="mod">
          <ac:chgData name="Alois Klotz" userId="0e7873f3-c968-46a8-ac9c-5d38456ab073" providerId="ADAL" clId="{ED049183-C271-49FD-925C-C3E728A2E1F7}" dt="2024-08-14T20:11:02.340" v="51" actId="14100"/>
          <ac:spMkLst>
            <pc:docMk/>
            <pc:sldMk cId="2261521035" sldId="256"/>
            <ac:spMk id="8" creationId="{00000000-0000-0000-0000-000000000000}"/>
          </ac:spMkLst>
        </pc:spChg>
        <pc:spChg chg="mod">
          <ac:chgData name="Alois Klotz" userId="0e7873f3-c968-46a8-ac9c-5d38456ab073" providerId="ADAL" clId="{ED049183-C271-49FD-925C-C3E728A2E1F7}" dt="2024-08-14T20:15:22.131" v="149" actId="1076"/>
          <ac:spMkLst>
            <pc:docMk/>
            <pc:sldMk cId="2261521035" sldId="256"/>
            <ac:spMk id="10" creationId="{00000000-0000-0000-0000-000000000000}"/>
          </ac:spMkLst>
        </pc:spChg>
        <pc:spChg chg="del">
          <ac:chgData name="Alois Klotz" userId="0e7873f3-c968-46a8-ac9c-5d38456ab073" providerId="ADAL" clId="{ED049183-C271-49FD-925C-C3E728A2E1F7}" dt="2024-08-14T20:16:58.510" v="199" actId="478"/>
          <ac:spMkLst>
            <pc:docMk/>
            <pc:sldMk cId="2261521035" sldId="256"/>
            <ac:spMk id="11" creationId="{00000000-0000-0000-0000-000000000000}"/>
          </ac:spMkLst>
        </pc:spChg>
        <pc:spChg chg="mod">
          <ac:chgData name="Alois Klotz" userId="0e7873f3-c968-46a8-ac9c-5d38456ab073" providerId="ADAL" clId="{ED049183-C271-49FD-925C-C3E728A2E1F7}" dt="2024-08-14T20:09:32.991" v="29" actId="14100"/>
          <ac:spMkLst>
            <pc:docMk/>
            <pc:sldMk cId="2261521035" sldId="256"/>
            <ac:spMk id="12" creationId="{00000000-0000-0000-0000-000000000000}"/>
          </ac:spMkLst>
        </pc:spChg>
        <pc:spChg chg="mod">
          <ac:chgData name="Alois Klotz" userId="0e7873f3-c968-46a8-ac9c-5d38456ab073" providerId="ADAL" clId="{ED049183-C271-49FD-925C-C3E728A2E1F7}" dt="2024-08-14T20:09:26.800" v="27" actId="1076"/>
          <ac:spMkLst>
            <pc:docMk/>
            <pc:sldMk cId="2261521035" sldId="256"/>
            <ac:spMk id="13" creationId="{00000000-0000-0000-0000-000000000000}"/>
          </ac:spMkLst>
        </pc:spChg>
        <pc:spChg chg="mod">
          <ac:chgData name="Alois Klotz" userId="0e7873f3-c968-46a8-ac9c-5d38456ab073" providerId="ADAL" clId="{ED049183-C271-49FD-925C-C3E728A2E1F7}" dt="2024-08-14T20:11:30.020" v="66" actId="14100"/>
          <ac:spMkLst>
            <pc:docMk/>
            <pc:sldMk cId="2261521035" sldId="256"/>
            <ac:spMk id="14" creationId="{00000000-0000-0000-0000-000000000000}"/>
          </ac:spMkLst>
        </pc:spChg>
        <pc:spChg chg="mod">
          <ac:chgData name="Alois Klotz" userId="0e7873f3-c968-46a8-ac9c-5d38456ab073" providerId="ADAL" clId="{ED049183-C271-49FD-925C-C3E728A2E1F7}" dt="2024-08-14T20:11:24.507" v="65" actId="14100"/>
          <ac:spMkLst>
            <pc:docMk/>
            <pc:sldMk cId="2261521035" sldId="256"/>
            <ac:spMk id="16" creationId="{00000000-0000-0000-0000-000000000000}"/>
          </ac:spMkLst>
        </pc:spChg>
        <pc:spChg chg="mod ord">
          <ac:chgData name="Alois Klotz" userId="0e7873f3-c968-46a8-ac9c-5d38456ab073" providerId="ADAL" clId="{ED049183-C271-49FD-925C-C3E728A2E1F7}" dt="2024-08-14T20:23:55.628" v="280" actId="166"/>
          <ac:spMkLst>
            <pc:docMk/>
            <pc:sldMk cId="2261521035" sldId="256"/>
            <ac:spMk id="17" creationId="{00000000-0000-0000-0000-000000000000}"/>
          </ac:spMkLst>
        </pc:spChg>
        <pc:spChg chg="add mod">
          <ac:chgData name="Alois Klotz" userId="0e7873f3-c968-46a8-ac9c-5d38456ab073" providerId="ADAL" clId="{ED049183-C271-49FD-925C-C3E728A2E1F7}" dt="2024-08-14T20:27:31.731" v="281" actId="14100"/>
          <ac:spMkLst>
            <pc:docMk/>
            <pc:sldMk cId="2261521035" sldId="256"/>
            <ac:spMk id="18" creationId="{22D4A8C8-DF50-5419-24FA-CCAFA798F7D9}"/>
          </ac:spMkLst>
        </pc:spChg>
        <pc:spChg chg="del">
          <ac:chgData name="Alois Klotz" userId="0e7873f3-c968-46a8-ac9c-5d38456ab073" providerId="ADAL" clId="{ED049183-C271-49FD-925C-C3E728A2E1F7}" dt="2024-08-14T20:11:39.948" v="67" actId="478"/>
          <ac:spMkLst>
            <pc:docMk/>
            <pc:sldMk cId="2261521035" sldId="256"/>
            <ac:spMk id="19" creationId="{00000000-0000-0000-0000-000000000000}"/>
          </ac:spMkLst>
        </pc:spChg>
        <pc:spChg chg="del">
          <ac:chgData name="Alois Klotz" userId="0e7873f3-c968-46a8-ac9c-5d38456ab073" providerId="ADAL" clId="{ED049183-C271-49FD-925C-C3E728A2E1F7}" dt="2024-08-14T20:09:47.753" v="30" actId="478"/>
          <ac:spMkLst>
            <pc:docMk/>
            <pc:sldMk cId="2261521035" sldId="256"/>
            <ac:spMk id="20" creationId="{00000000-0000-0000-0000-000000000000}"/>
          </ac:spMkLst>
        </pc:spChg>
        <pc:spChg chg="del">
          <ac:chgData name="Alois Klotz" userId="0e7873f3-c968-46a8-ac9c-5d38456ab073" providerId="ADAL" clId="{ED049183-C271-49FD-925C-C3E728A2E1F7}" dt="2024-08-14T20:16:57.054" v="198" actId="478"/>
          <ac:spMkLst>
            <pc:docMk/>
            <pc:sldMk cId="2261521035" sldId="256"/>
            <ac:spMk id="21" creationId="{00000000-0000-0000-0000-000000000000}"/>
          </ac:spMkLst>
        </pc:spChg>
        <pc:spChg chg="del mod">
          <ac:chgData name="Alois Klotz" userId="0e7873f3-c968-46a8-ac9c-5d38456ab073" providerId="ADAL" clId="{ED049183-C271-49FD-925C-C3E728A2E1F7}" dt="2024-08-14T20:27:44.748" v="282" actId="478"/>
          <ac:spMkLst>
            <pc:docMk/>
            <pc:sldMk cId="2261521035" sldId="256"/>
            <ac:spMk id="22" creationId="{00000000-0000-0000-0000-000000000000}"/>
          </ac:spMkLst>
        </pc:spChg>
        <pc:spChg chg="add mod">
          <ac:chgData name="Alois Klotz" userId="0e7873f3-c968-46a8-ac9c-5d38456ab073" providerId="ADAL" clId="{ED049183-C271-49FD-925C-C3E728A2E1F7}" dt="2024-08-15T07:29:34.110" v="331" actId="164"/>
          <ac:spMkLst>
            <pc:docMk/>
            <pc:sldMk cId="2261521035" sldId="256"/>
            <ac:spMk id="22" creationId="{D295FC15-3DF5-C110-4C81-E00351C64F33}"/>
          </ac:spMkLst>
        </pc:spChg>
        <pc:spChg chg="mod">
          <ac:chgData name="Alois Klotz" userId="0e7873f3-c968-46a8-ac9c-5d38456ab073" providerId="ADAL" clId="{ED049183-C271-49FD-925C-C3E728A2E1F7}" dt="2024-08-14T20:14:23.738" v="110" actId="14100"/>
          <ac:spMkLst>
            <pc:docMk/>
            <pc:sldMk cId="2261521035" sldId="256"/>
            <ac:spMk id="23" creationId="{00000000-0000-0000-0000-000000000000}"/>
          </ac:spMkLst>
        </pc:spChg>
        <pc:spChg chg="mod">
          <ac:chgData name="Alois Klotz" userId="0e7873f3-c968-46a8-ac9c-5d38456ab073" providerId="ADAL" clId="{ED049183-C271-49FD-925C-C3E728A2E1F7}" dt="2024-08-14T20:12:23.342" v="84" actId="20577"/>
          <ac:spMkLst>
            <pc:docMk/>
            <pc:sldMk cId="2261521035" sldId="256"/>
            <ac:spMk id="24" creationId="{00000000-0000-0000-0000-000000000000}"/>
          </ac:spMkLst>
        </pc:spChg>
        <pc:spChg chg="del">
          <ac:chgData name="Alois Klotz" userId="0e7873f3-c968-46a8-ac9c-5d38456ab073" providerId="ADAL" clId="{ED049183-C271-49FD-925C-C3E728A2E1F7}" dt="2024-08-14T20:11:43.060" v="68" actId="478"/>
          <ac:spMkLst>
            <pc:docMk/>
            <pc:sldMk cId="2261521035" sldId="256"/>
            <ac:spMk id="25" creationId="{00000000-0000-0000-0000-000000000000}"/>
          </ac:spMkLst>
        </pc:spChg>
        <pc:spChg chg="mod">
          <ac:chgData name="Alois Klotz" userId="0e7873f3-c968-46a8-ac9c-5d38456ab073" providerId="ADAL" clId="{ED049183-C271-49FD-925C-C3E728A2E1F7}" dt="2024-08-14T20:10:37.729" v="50" actId="14100"/>
          <ac:spMkLst>
            <pc:docMk/>
            <pc:sldMk cId="2261521035" sldId="256"/>
            <ac:spMk id="26" creationId="{00000000-0000-0000-0000-000000000000}"/>
          </ac:spMkLst>
        </pc:spChg>
        <pc:grpChg chg="add mod">
          <ac:chgData name="Alois Klotz" userId="0e7873f3-c968-46a8-ac9c-5d38456ab073" providerId="ADAL" clId="{ED049183-C271-49FD-925C-C3E728A2E1F7}" dt="2024-08-15T07:29:34.110" v="331" actId="164"/>
          <ac:grpSpMkLst>
            <pc:docMk/>
            <pc:sldMk cId="2261521035" sldId="256"/>
            <ac:grpSpMk id="25" creationId="{FC04CB0C-D898-AB1D-830E-305A83BDFB41}"/>
          </ac:grpSpMkLst>
        </pc:grpChg>
        <pc:picChg chg="mod">
          <ac:chgData name="Alois Klotz" userId="0e7873f3-c968-46a8-ac9c-5d38456ab073" providerId="ADAL" clId="{ED049183-C271-49FD-925C-C3E728A2E1F7}" dt="2024-08-14T20:09:20.651" v="26" actId="14826"/>
          <ac:picMkLst>
            <pc:docMk/>
            <pc:sldMk cId="2261521035" sldId="256"/>
            <ac:picMk id="4" creationId="{941E6B40-D3EB-41F8-8F13-B4A1D1E95343}"/>
          </ac:picMkLst>
        </pc:picChg>
        <pc:picChg chg="add del">
          <ac:chgData name="Alois Klotz" userId="0e7873f3-c968-46a8-ac9c-5d38456ab073" providerId="ADAL" clId="{ED049183-C271-49FD-925C-C3E728A2E1F7}" dt="2024-08-15T07:27:49.096" v="318" actId="478"/>
          <ac:picMkLst>
            <pc:docMk/>
            <pc:sldMk cId="2261521035" sldId="256"/>
            <ac:picMk id="19" creationId="{AA748317-14C2-35A6-C252-AFD0D0F0ABD8}"/>
          </ac:picMkLst>
        </pc:picChg>
        <pc:picChg chg="add mod modCrop">
          <ac:chgData name="Alois Klotz" userId="0e7873f3-c968-46a8-ac9c-5d38456ab073" providerId="ADAL" clId="{ED049183-C271-49FD-925C-C3E728A2E1F7}" dt="2024-08-15T07:29:34.110" v="331" actId="164"/>
          <ac:picMkLst>
            <pc:docMk/>
            <pc:sldMk cId="2261521035" sldId="256"/>
            <ac:picMk id="21" creationId="{FFD1D7FC-AF68-6BAA-D45A-75F086A00122}"/>
          </ac:picMkLst>
        </pc:picChg>
      </pc:sldChg>
      <pc:sldChg chg="addSp delSp modSp mod">
        <pc:chgData name="Alois Klotz" userId="0e7873f3-c968-46a8-ac9c-5d38456ab073" providerId="ADAL" clId="{ED049183-C271-49FD-925C-C3E728A2E1F7}" dt="2024-08-14T20:28:41.821" v="290" actId="207"/>
        <pc:sldMkLst>
          <pc:docMk/>
          <pc:sldMk cId="3190591393" sldId="257"/>
        </pc:sldMkLst>
        <pc:spChg chg="mod">
          <ac:chgData name="Alois Klotz" userId="0e7873f3-c968-46a8-ac9c-5d38456ab073" providerId="ADAL" clId="{ED049183-C271-49FD-925C-C3E728A2E1F7}" dt="2024-08-14T20:28:41.821" v="290" actId="207"/>
          <ac:spMkLst>
            <pc:docMk/>
            <pc:sldMk cId="3190591393" sldId="257"/>
            <ac:spMk id="2" creationId="{00000000-0000-0000-0000-000000000000}"/>
          </ac:spMkLst>
        </pc:spChg>
        <pc:spChg chg="mod">
          <ac:chgData name="Alois Klotz" userId="0e7873f3-c968-46a8-ac9c-5d38456ab073" providerId="ADAL" clId="{ED049183-C271-49FD-925C-C3E728A2E1F7}" dt="2024-08-14T20:18:31.091" v="216" actId="20577"/>
          <ac:spMkLst>
            <pc:docMk/>
            <pc:sldMk cId="3190591393" sldId="257"/>
            <ac:spMk id="3" creationId="{00000000-0000-0000-0000-000000000000}"/>
          </ac:spMkLst>
        </pc:spChg>
        <pc:picChg chg="add del mod">
          <ac:chgData name="Alois Klotz" userId="0e7873f3-c968-46a8-ac9c-5d38456ab073" providerId="ADAL" clId="{ED049183-C271-49FD-925C-C3E728A2E1F7}" dt="2024-08-14T20:19:28.931" v="222" actId="478"/>
          <ac:picMkLst>
            <pc:docMk/>
            <pc:sldMk cId="3190591393" sldId="257"/>
            <ac:picMk id="5" creationId="{F4CAB115-697E-2106-1B7B-9AD6BB3301D5}"/>
          </ac:picMkLst>
        </pc:picChg>
      </pc:sldChg>
      <pc:sldChg chg="del">
        <pc:chgData name="Alois Klotz" userId="0e7873f3-c968-46a8-ac9c-5d38456ab073" providerId="ADAL" clId="{ED049183-C271-49FD-925C-C3E728A2E1F7}" dt="2024-08-14T20:30:32.734" v="311" actId="2696"/>
        <pc:sldMkLst>
          <pc:docMk/>
          <pc:sldMk cId="1166690305" sldId="261"/>
        </pc:sldMkLst>
      </pc:sldChg>
      <pc:sldChg chg="addSp delSp modSp new del mod">
        <pc:chgData name="Alois Klotz" userId="0e7873f3-c968-46a8-ac9c-5d38456ab073" providerId="ADAL" clId="{ED049183-C271-49FD-925C-C3E728A2E1F7}" dt="2024-08-14T20:30:36.373" v="312" actId="47"/>
        <pc:sldMkLst>
          <pc:docMk/>
          <pc:sldMk cId="585839896" sldId="262"/>
        </pc:sldMkLst>
        <pc:picChg chg="add del">
          <ac:chgData name="Alois Klotz" userId="0e7873f3-c968-46a8-ac9c-5d38456ab073" providerId="ADAL" clId="{ED049183-C271-49FD-925C-C3E728A2E1F7}" dt="2024-08-14T20:03:46.892" v="2" actId="478"/>
          <ac:picMkLst>
            <pc:docMk/>
            <pc:sldMk cId="585839896" sldId="262"/>
            <ac:picMk id="3" creationId="{28854E9B-6791-AADB-A67F-98299427C24B}"/>
          </ac:picMkLst>
        </pc:picChg>
        <pc:picChg chg="add del">
          <ac:chgData name="Alois Klotz" userId="0e7873f3-c968-46a8-ac9c-5d38456ab073" providerId="ADAL" clId="{ED049183-C271-49FD-925C-C3E728A2E1F7}" dt="2024-08-14T20:03:51.628" v="4" actId="478"/>
          <ac:picMkLst>
            <pc:docMk/>
            <pc:sldMk cId="585839896" sldId="262"/>
            <ac:picMk id="5" creationId="{11800D2C-30A0-B2AE-A24F-01608196F4E5}"/>
          </ac:picMkLst>
        </pc:picChg>
        <pc:picChg chg="add del mod">
          <ac:chgData name="Alois Klotz" userId="0e7873f3-c968-46a8-ac9c-5d38456ab073" providerId="ADAL" clId="{ED049183-C271-49FD-925C-C3E728A2E1F7}" dt="2024-08-14T20:06:02.088" v="13" actId="478"/>
          <ac:picMkLst>
            <pc:docMk/>
            <pc:sldMk cId="585839896" sldId="262"/>
            <ac:picMk id="7" creationId="{A6772417-46F2-5B2A-29E0-EE220C6D7594}"/>
          </ac:picMkLst>
        </pc:picChg>
        <pc:picChg chg="add mod">
          <ac:chgData name="Alois Klotz" userId="0e7873f3-c968-46a8-ac9c-5d38456ab073" providerId="ADAL" clId="{ED049183-C271-49FD-925C-C3E728A2E1F7}" dt="2024-08-14T20:06:41.310" v="18" actId="14100"/>
          <ac:picMkLst>
            <pc:docMk/>
            <pc:sldMk cId="585839896" sldId="262"/>
            <ac:picMk id="9" creationId="{79435BFF-5293-F410-EC6A-E9247D1884E5}"/>
          </ac:picMkLst>
        </pc:picChg>
      </pc:sldChg>
      <pc:sldChg chg="new del">
        <pc:chgData name="Alois Klotz" userId="0e7873f3-c968-46a8-ac9c-5d38456ab073" providerId="ADAL" clId="{ED049183-C271-49FD-925C-C3E728A2E1F7}" dt="2024-08-14T20:30:38.364" v="313" actId="47"/>
        <pc:sldMkLst>
          <pc:docMk/>
          <pc:sldMk cId="3407583924" sldId="263"/>
        </pc:sldMkLst>
      </pc:sldChg>
      <pc:sldChg chg="addSp modSp add del mod">
        <pc:chgData name="Alois Klotz" userId="0e7873f3-c968-46a8-ac9c-5d38456ab073" providerId="ADAL" clId="{ED049183-C271-49FD-925C-C3E728A2E1F7}" dt="2024-08-14T20:30:40.617" v="314" actId="47"/>
        <pc:sldMkLst>
          <pc:docMk/>
          <pc:sldMk cId="2974777811" sldId="264"/>
        </pc:sldMkLst>
        <pc:spChg chg="add mod">
          <ac:chgData name="Alois Klotz" userId="0e7873f3-c968-46a8-ac9c-5d38456ab073" providerId="ADAL" clId="{ED049183-C271-49FD-925C-C3E728A2E1F7}" dt="2024-08-14T20:08:55.029" v="25" actId="2085"/>
          <ac:spMkLst>
            <pc:docMk/>
            <pc:sldMk cId="2974777811" sldId="264"/>
            <ac:spMk id="4" creationId="{EE2EE3B4-D863-12A1-FCF7-1953A75AAFFC}"/>
          </ac:spMkLst>
        </pc:spChg>
        <pc:picChg chg="add">
          <ac:chgData name="Alois Klotz" userId="0e7873f3-c968-46a8-ac9c-5d38456ab073" providerId="ADAL" clId="{ED049183-C271-49FD-925C-C3E728A2E1F7}" dt="2024-08-14T20:08:06.840" v="21" actId="22"/>
          <ac:picMkLst>
            <pc:docMk/>
            <pc:sldMk cId="2974777811" sldId="264"/>
            <ac:picMk id="3" creationId="{64CFB38C-74F6-48EC-C8F9-E602CB732FBA}"/>
          </ac:picMkLst>
        </pc:picChg>
      </pc:sldChg>
      <pc:sldChg chg="addSp delSp modSp add mod">
        <pc:chgData name="Alois Klotz" userId="0e7873f3-c968-46a8-ac9c-5d38456ab073" providerId="ADAL" clId="{ED049183-C271-49FD-925C-C3E728A2E1F7}" dt="2024-08-15T07:29:53.054" v="333" actId="1076"/>
        <pc:sldMkLst>
          <pc:docMk/>
          <pc:sldMk cId="3985947553" sldId="265"/>
        </pc:sldMkLst>
        <pc:spChg chg="mod">
          <ac:chgData name="Alois Klotz" userId="0e7873f3-c968-46a8-ac9c-5d38456ab073" providerId="ADAL" clId="{ED049183-C271-49FD-925C-C3E728A2E1F7}" dt="2024-08-14T20:30:13.720" v="307" actId="1076"/>
          <ac:spMkLst>
            <pc:docMk/>
            <pc:sldMk cId="3985947553" sldId="265"/>
            <ac:spMk id="2" creationId="{F0D883D9-A578-8050-B642-770E11EB7B13}"/>
          </ac:spMkLst>
        </pc:spChg>
        <pc:spChg chg="mod">
          <ac:chgData name="Alois Klotz" userId="0e7873f3-c968-46a8-ac9c-5d38456ab073" providerId="ADAL" clId="{ED049183-C271-49FD-925C-C3E728A2E1F7}" dt="2024-08-14T20:30:16.945" v="308" actId="1076"/>
          <ac:spMkLst>
            <pc:docMk/>
            <pc:sldMk cId="3985947553" sldId="265"/>
            <ac:spMk id="3" creationId="{69A648E5-41F4-16BE-20C8-8ADF9E2B792B}"/>
          </ac:spMkLst>
        </pc:spChg>
        <pc:spChg chg="mod">
          <ac:chgData name="Alois Klotz" userId="0e7873f3-c968-46a8-ac9c-5d38456ab073" providerId="ADAL" clId="{ED049183-C271-49FD-925C-C3E728A2E1F7}" dt="2024-08-14T20:29:53.392" v="302" actId="1076"/>
          <ac:spMkLst>
            <pc:docMk/>
            <pc:sldMk cId="3985947553" sldId="265"/>
            <ac:spMk id="6" creationId="{00000000-0000-0000-0000-000000000000}"/>
          </ac:spMkLst>
        </pc:spChg>
        <pc:spChg chg="mod">
          <ac:chgData name="Alois Klotz" userId="0e7873f3-c968-46a8-ac9c-5d38456ab073" providerId="ADAL" clId="{ED049183-C271-49FD-925C-C3E728A2E1F7}" dt="2024-08-14T20:29:50.880" v="301" actId="1076"/>
          <ac:spMkLst>
            <pc:docMk/>
            <pc:sldMk cId="3985947553" sldId="265"/>
            <ac:spMk id="7" creationId="{00000000-0000-0000-0000-000000000000}"/>
          </ac:spMkLst>
        </pc:spChg>
        <pc:spChg chg="mod">
          <ac:chgData name="Alois Klotz" userId="0e7873f3-c968-46a8-ac9c-5d38456ab073" providerId="ADAL" clId="{ED049183-C271-49FD-925C-C3E728A2E1F7}" dt="2024-08-14T20:29:58.065" v="303" actId="1076"/>
          <ac:spMkLst>
            <pc:docMk/>
            <pc:sldMk cId="3985947553" sldId="265"/>
            <ac:spMk id="8" creationId="{00000000-0000-0000-0000-000000000000}"/>
          </ac:spMkLst>
        </pc:spChg>
        <pc:spChg chg="mod">
          <ac:chgData name="Alois Klotz" userId="0e7873f3-c968-46a8-ac9c-5d38456ab073" providerId="ADAL" clId="{ED049183-C271-49FD-925C-C3E728A2E1F7}" dt="2024-08-14T20:30:04.008" v="304" actId="1076"/>
          <ac:spMkLst>
            <pc:docMk/>
            <pc:sldMk cId="3985947553" sldId="265"/>
            <ac:spMk id="9" creationId="{00000000-0000-0000-0000-000000000000}"/>
          </ac:spMkLst>
        </pc:spChg>
        <pc:spChg chg="add mod">
          <ac:chgData name="Alois Klotz" userId="0e7873f3-c968-46a8-ac9c-5d38456ab073" providerId="ADAL" clId="{ED049183-C271-49FD-925C-C3E728A2E1F7}" dt="2024-08-14T20:29:28.504" v="295" actId="1076"/>
          <ac:spMkLst>
            <pc:docMk/>
            <pc:sldMk cId="3985947553" sldId="265"/>
            <ac:spMk id="11" creationId="{516D31F6-F5E5-ABBE-C3F9-742D59A35C38}"/>
          </ac:spMkLst>
        </pc:spChg>
        <pc:spChg chg="mod">
          <ac:chgData name="Alois Klotz" userId="0e7873f3-c968-46a8-ac9c-5d38456ab073" providerId="ADAL" clId="{ED049183-C271-49FD-925C-C3E728A2E1F7}" dt="2024-08-14T20:30:19.273" v="309" actId="1076"/>
          <ac:spMkLst>
            <pc:docMk/>
            <pc:sldMk cId="3985947553" sldId="265"/>
            <ac:spMk id="12" creationId="{00000000-0000-0000-0000-000000000000}"/>
          </ac:spMkLst>
        </pc:spChg>
        <pc:spChg chg="mod">
          <ac:chgData name="Alois Klotz" userId="0e7873f3-c968-46a8-ac9c-5d38456ab073" providerId="ADAL" clId="{ED049183-C271-49FD-925C-C3E728A2E1F7}" dt="2024-08-14T20:30:22.074" v="310" actId="1076"/>
          <ac:spMkLst>
            <pc:docMk/>
            <pc:sldMk cId="3985947553" sldId="265"/>
            <ac:spMk id="13" creationId="{00000000-0000-0000-0000-000000000000}"/>
          </ac:spMkLst>
        </pc:spChg>
        <pc:spChg chg="mod">
          <ac:chgData name="Alois Klotz" userId="0e7873f3-c968-46a8-ac9c-5d38456ab073" providerId="ADAL" clId="{ED049183-C271-49FD-925C-C3E728A2E1F7}" dt="2024-08-14T20:29:40.738" v="297" actId="1076"/>
          <ac:spMkLst>
            <pc:docMk/>
            <pc:sldMk cId="3985947553" sldId="265"/>
            <ac:spMk id="14" creationId="{00000000-0000-0000-0000-000000000000}"/>
          </ac:spMkLst>
        </pc:spChg>
        <pc:spChg chg="mod">
          <ac:chgData name="Alois Klotz" userId="0e7873f3-c968-46a8-ac9c-5d38456ab073" providerId="ADAL" clId="{ED049183-C271-49FD-925C-C3E728A2E1F7}" dt="2024-08-15T07:29:53.054" v="333" actId="1076"/>
          <ac:spMkLst>
            <pc:docMk/>
            <pc:sldMk cId="3985947553" sldId="265"/>
            <ac:spMk id="15" creationId="{00000000-0000-0000-0000-000000000000}"/>
          </ac:spMkLst>
        </pc:spChg>
        <pc:spChg chg="mod">
          <ac:chgData name="Alois Klotz" userId="0e7873f3-c968-46a8-ac9c-5d38456ab073" providerId="ADAL" clId="{ED049183-C271-49FD-925C-C3E728A2E1F7}" dt="2024-08-14T20:29:45.624" v="299" actId="1076"/>
          <ac:spMkLst>
            <pc:docMk/>
            <pc:sldMk cId="3985947553" sldId="265"/>
            <ac:spMk id="16" creationId="{00000000-0000-0000-0000-000000000000}"/>
          </ac:spMkLst>
        </pc:spChg>
        <pc:spChg chg="mod">
          <ac:chgData name="Alois Klotz" userId="0e7873f3-c968-46a8-ac9c-5d38456ab073" providerId="ADAL" clId="{ED049183-C271-49FD-925C-C3E728A2E1F7}" dt="2024-08-14T20:29:38.408" v="296" actId="1076"/>
          <ac:spMkLst>
            <pc:docMk/>
            <pc:sldMk cId="3985947553" sldId="265"/>
            <ac:spMk id="17" creationId="{00000000-0000-0000-0000-000000000000}"/>
          </ac:spMkLst>
        </pc:spChg>
        <pc:spChg chg="mod">
          <ac:chgData name="Alois Klotz" userId="0e7873f3-c968-46a8-ac9c-5d38456ab073" providerId="ADAL" clId="{ED049183-C271-49FD-925C-C3E728A2E1F7}" dt="2024-08-14T20:29:47.801" v="300" actId="1076"/>
          <ac:spMkLst>
            <pc:docMk/>
            <pc:sldMk cId="3985947553" sldId="265"/>
            <ac:spMk id="18" creationId="{22D4A8C8-DF50-5419-24FA-CCAFA798F7D9}"/>
          </ac:spMkLst>
        </pc:spChg>
        <pc:spChg chg="mod">
          <ac:chgData name="Alois Klotz" userId="0e7873f3-c968-46a8-ac9c-5d38456ab073" providerId="ADAL" clId="{ED049183-C271-49FD-925C-C3E728A2E1F7}" dt="2024-08-15T07:29:43.631" v="332"/>
          <ac:spMkLst>
            <pc:docMk/>
            <pc:sldMk cId="3985947553" sldId="265"/>
            <ac:spMk id="21" creationId="{30C1DA53-96FD-1D2A-F9BB-4D990850464D}"/>
          </ac:spMkLst>
        </pc:spChg>
        <pc:spChg chg="mod">
          <ac:chgData name="Alois Klotz" userId="0e7873f3-c968-46a8-ac9c-5d38456ab073" providerId="ADAL" clId="{ED049183-C271-49FD-925C-C3E728A2E1F7}" dt="2024-08-14T20:30:10.169" v="306" actId="1076"/>
          <ac:spMkLst>
            <pc:docMk/>
            <pc:sldMk cId="3985947553" sldId="265"/>
            <ac:spMk id="23" creationId="{00000000-0000-0000-0000-000000000000}"/>
          </ac:spMkLst>
        </pc:spChg>
        <pc:spChg chg="mod">
          <ac:chgData name="Alois Klotz" userId="0e7873f3-c968-46a8-ac9c-5d38456ab073" providerId="ADAL" clId="{ED049183-C271-49FD-925C-C3E728A2E1F7}" dt="2024-08-14T20:30:07.313" v="305" actId="1076"/>
          <ac:spMkLst>
            <pc:docMk/>
            <pc:sldMk cId="3985947553" sldId="265"/>
            <ac:spMk id="26" creationId="{00000000-0000-0000-0000-000000000000}"/>
          </ac:spMkLst>
        </pc:spChg>
        <pc:grpChg chg="add mod">
          <ac:chgData name="Alois Klotz" userId="0e7873f3-c968-46a8-ac9c-5d38456ab073" providerId="ADAL" clId="{ED049183-C271-49FD-925C-C3E728A2E1F7}" dt="2024-08-15T07:29:43.631" v="332"/>
          <ac:grpSpMkLst>
            <pc:docMk/>
            <pc:sldMk cId="3985947553" sldId="265"/>
            <ac:grpSpMk id="19" creationId="{44D0AD39-5918-A63D-49B2-E96DB7B8233B}"/>
          </ac:grpSpMkLst>
        </pc:grpChg>
        <pc:picChg chg="add del mod">
          <ac:chgData name="Alois Klotz" userId="0e7873f3-c968-46a8-ac9c-5d38456ab073" providerId="ADAL" clId="{ED049183-C271-49FD-925C-C3E728A2E1F7}" dt="2024-08-14T20:29:22.447" v="294" actId="478"/>
          <ac:picMkLst>
            <pc:docMk/>
            <pc:sldMk cId="3985947553" sldId="265"/>
            <ac:picMk id="19" creationId="{04529784-9727-E84B-62EC-1DB5DA805520}"/>
          </ac:picMkLst>
        </pc:picChg>
        <pc:picChg chg="mod">
          <ac:chgData name="Alois Klotz" userId="0e7873f3-c968-46a8-ac9c-5d38456ab073" providerId="ADAL" clId="{ED049183-C271-49FD-925C-C3E728A2E1F7}" dt="2024-08-15T07:29:43.631" v="332"/>
          <ac:picMkLst>
            <pc:docMk/>
            <pc:sldMk cId="3985947553" sldId="265"/>
            <ac:picMk id="20" creationId="{37D8A2D5-B262-0116-21E5-84AE5D6C9B7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B31AF-0521-4D2C-BF25-449C6F1DACE8}" type="datetimeFigureOut">
              <a:rPr lang="de-AT" smtClean="0"/>
              <a:t>15.08.2024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2ED9D-8A18-402D-ADA5-DB4002FB743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8621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15.08.2024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7198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15.08.2024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5367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15.08.2024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16746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15.08.2024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61810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15.08.2024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4529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15.08.2024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83306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15.08.2024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854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15.08.2024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957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15.08.2024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42809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15.08.2024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5004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15.08.2024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54267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A14BC-E449-4F9C-9D08-1A6DF37DE71A}" type="datetimeFigureOut">
              <a:rPr lang="de-AT" smtClean="0"/>
              <a:t>15.08.2024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315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269966" y="1082351"/>
            <a:ext cx="3045234" cy="2595563"/>
          </a:xfrm>
          <a:solidFill>
            <a:srgbClr val="114AB1"/>
          </a:solidFill>
        </p:spPr>
        <p:txBody>
          <a:bodyPr anchor="ctr">
            <a:normAutofit/>
          </a:bodyPr>
          <a:lstStyle/>
          <a:p>
            <a:r>
              <a:rPr lang="de-AT" sz="5400" dirty="0">
                <a:solidFill>
                  <a:schemeClr val="bg1"/>
                </a:solidFill>
              </a:rPr>
              <a:t>Word 365</a:t>
            </a:r>
            <a:endParaRPr lang="de-AT" sz="3200" dirty="0">
              <a:solidFill>
                <a:schemeClr val="bg1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80561" y="4344489"/>
            <a:ext cx="9144000" cy="583463"/>
          </a:xfrm>
        </p:spPr>
        <p:txBody>
          <a:bodyPr/>
          <a:lstStyle/>
          <a:p>
            <a:r>
              <a:rPr lang="de-AT" dirty="0"/>
              <a:t>Lerne die Elemente der Benutzeroberfläche von Word kennen!</a:t>
            </a:r>
          </a:p>
        </p:txBody>
      </p:sp>
      <p:pic>
        <p:nvPicPr>
          <p:cNvPr id="4" name="Picture 5" descr="EASY4ME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3220" y="6336408"/>
            <a:ext cx="1917521" cy="304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0591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941E6B40-D3EB-41F8-8F13-B4A1D1E953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98850" y="1026028"/>
            <a:ext cx="7317949" cy="5042997"/>
          </a:xfrm>
          <a:prstGeom prst="rect">
            <a:avLst/>
          </a:prstGeom>
        </p:spPr>
      </p:pic>
      <p:sp>
        <p:nvSpPr>
          <p:cNvPr id="6" name="Legende mit Linie 1 5"/>
          <p:cNvSpPr/>
          <p:nvPr/>
        </p:nvSpPr>
        <p:spPr>
          <a:xfrm>
            <a:off x="3838100" y="397522"/>
            <a:ext cx="1062320" cy="449730"/>
          </a:xfrm>
          <a:prstGeom prst="borderCallout1">
            <a:avLst>
              <a:gd name="adj1" fmla="val 109976"/>
              <a:gd name="adj2" fmla="val 47895"/>
              <a:gd name="adj3" fmla="val 220144"/>
              <a:gd name="adj4" fmla="val 18221"/>
            </a:avLst>
          </a:prstGeom>
          <a:ln/>
          <a:effectLst>
            <a:outerShdw blurRad="50800" dist="38100" dir="2700000" sx="20000" sy="2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Register Zeichnen</a:t>
            </a:r>
          </a:p>
        </p:txBody>
      </p:sp>
      <p:sp>
        <p:nvSpPr>
          <p:cNvPr id="7" name="Legende mit Linie 1 6"/>
          <p:cNvSpPr/>
          <p:nvPr/>
        </p:nvSpPr>
        <p:spPr>
          <a:xfrm>
            <a:off x="5011918" y="373615"/>
            <a:ext cx="1680365" cy="449730"/>
          </a:xfrm>
          <a:prstGeom prst="borderCallout1">
            <a:avLst>
              <a:gd name="adj1" fmla="val 109976"/>
              <a:gd name="adj2" fmla="val 47895"/>
              <a:gd name="adj3" fmla="val 170022"/>
              <a:gd name="adj4" fmla="val 44466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Titelleiste mit Namen der Worddatei</a:t>
            </a:r>
            <a:endParaRPr lang="de-AT" sz="1200" dirty="0">
              <a:solidFill>
                <a:schemeClr val="tx1">
                  <a:lumMod val="95000"/>
                  <a:lumOff val="5000"/>
                </a:schemeClr>
              </a:solidFill>
              <a:cs typeface="Arial" pitchFamily="34" charset="0"/>
            </a:endParaRPr>
          </a:p>
        </p:txBody>
      </p:sp>
      <p:sp>
        <p:nvSpPr>
          <p:cNvPr id="8" name="Legende mit Linie 1 7"/>
          <p:cNvSpPr/>
          <p:nvPr/>
        </p:nvSpPr>
        <p:spPr>
          <a:xfrm>
            <a:off x="2301013" y="412761"/>
            <a:ext cx="1276622" cy="452485"/>
          </a:xfrm>
          <a:prstGeom prst="borderCallout1">
            <a:avLst>
              <a:gd name="adj1" fmla="val 109976"/>
              <a:gd name="adj2" fmla="val 47895"/>
              <a:gd name="adj3" fmla="val 159329"/>
              <a:gd name="adj4" fmla="val 131983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Leiste für den Schnellzugriff</a:t>
            </a:r>
          </a:p>
        </p:txBody>
      </p:sp>
      <p:sp>
        <p:nvSpPr>
          <p:cNvPr id="9" name="Legende mit Linie 1 8"/>
          <p:cNvSpPr/>
          <p:nvPr/>
        </p:nvSpPr>
        <p:spPr>
          <a:xfrm>
            <a:off x="277737" y="420381"/>
            <a:ext cx="1762812" cy="471705"/>
          </a:xfrm>
          <a:prstGeom prst="borderCallout1">
            <a:avLst>
              <a:gd name="adj1" fmla="val 109976"/>
              <a:gd name="adj2" fmla="val 47895"/>
              <a:gd name="adj3" fmla="val 198948"/>
              <a:gd name="adj4" fmla="val 149754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Menüband mit offener Registerkarte </a:t>
            </a:r>
            <a:r>
              <a:rPr lang="de-AT" sz="1200" i="1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Start</a:t>
            </a:r>
          </a:p>
        </p:txBody>
      </p:sp>
      <p:sp>
        <p:nvSpPr>
          <p:cNvPr id="10" name="Legende mit Linie 1 9"/>
          <p:cNvSpPr/>
          <p:nvPr/>
        </p:nvSpPr>
        <p:spPr>
          <a:xfrm>
            <a:off x="3034279" y="5062623"/>
            <a:ext cx="1866141" cy="311554"/>
          </a:xfrm>
          <a:prstGeom prst="borderCallout1">
            <a:avLst>
              <a:gd name="adj1" fmla="val -17925"/>
              <a:gd name="adj2" fmla="val 45756"/>
              <a:gd name="adj3" fmla="val -209637"/>
              <a:gd name="adj4" fmla="val 73336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offenes Worddokument</a:t>
            </a:r>
          </a:p>
        </p:txBody>
      </p:sp>
      <p:sp>
        <p:nvSpPr>
          <p:cNvPr id="12" name="Legende mit Linie 1 11"/>
          <p:cNvSpPr/>
          <p:nvPr/>
        </p:nvSpPr>
        <p:spPr>
          <a:xfrm>
            <a:off x="9137235" y="6307586"/>
            <a:ext cx="974927" cy="294943"/>
          </a:xfrm>
          <a:prstGeom prst="borderCallout1">
            <a:avLst>
              <a:gd name="adj1" fmla="val -17105"/>
              <a:gd name="adj2" fmla="val 48862"/>
              <a:gd name="adj3" fmla="val -107902"/>
              <a:gd name="adj4" fmla="val 9462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Zoom</a:t>
            </a:r>
          </a:p>
        </p:txBody>
      </p:sp>
      <p:sp>
        <p:nvSpPr>
          <p:cNvPr id="13" name="Legende mit Linie 1 12"/>
          <p:cNvSpPr/>
          <p:nvPr/>
        </p:nvSpPr>
        <p:spPr>
          <a:xfrm>
            <a:off x="7421088" y="6320608"/>
            <a:ext cx="1652834" cy="311553"/>
          </a:xfrm>
          <a:prstGeom prst="borderCallout1">
            <a:avLst>
              <a:gd name="adj1" fmla="val -17105"/>
              <a:gd name="adj2" fmla="val 48862"/>
              <a:gd name="adj3" fmla="val -89305"/>
              <a:gd name="adj4" fmla="val 52035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Anzeigeeinstellungen</a:t>
            </a:r>
          </a:p>
        </p:txBody>
      </p:sp>
      <p:sp>
        <p:nvSpPr>
          <p:cNvPr id="14" name="Legende mit Linie 1 13"/>
          <p:cNvSpPr/>
          <p:nvPr/>
        </p:nvSpPr>
        <p:spPr>
          <a:xfrm>
            <a:off x="10170657" y="1038575"/>
            <a:ext cx="974927" cy="433533"/>
          </a:xfrm>
          <a:prstGeom prst="borderCallout1">
            <a:avLst>
              <a:gd name="adj1" fmla="val 69871"/>
              <a:gd name="adj2" fmla="val -8186"/>
              <a:gd name="adj3" fmla="val 31932"/>
              <a:gd name="adj4" fmla="val -43236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Fenster schließen</a:t>
            </a:r>
          </a:p>
        </p:txBody>
      </p:sp>
      <p:sp>
        <p:nvSpPr>
          <p:cNvPr id="15" name="Legende mit Linie 1 14"/>
          <p:cNvSpPr/>
          <p:nvPr/>
        </p:nvSpPr>
        <p:spPr>
          <a:xfrm>
            <a:off x="9958487" y="329672"/>
            <a:ext cx="974927" cy="433533"/>
          </a:xfrm>
          <a:prstGeom prst="borderCallout1">
            <a:avLst>
              <a:gd name="adj1" fmla="val 117708"/>
              <a:gd name="adj2" fmla="val 48863"/>
              <a:gd name="adj3" fmla="val 181420"/>
              <a:gd name="adj4" fmla="val -50091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Fenster maximieren</a:t>
            </a:r>
          </a:p>
        </p:txBody>
      </p:sp>
      <p:sp>
        <p:nvSpPr>
          <p:cNvPr id="16" name="Legende mit Linie 1 15"/>
          <p:cNvSpPr/>
          <p:nvPr/>
        </p:nvSpPr>
        <p:spPr>
          <a:xfrm>
            <a:off x="8688725" y="334017"/>
            <a:ext cx="974927" cy="433533"/>
          </a:xfrm>
          <a:prstGeom prst="borderCallout1">
            <a:avLst>
              <a:gd name="adj1" fmla="val 117708"/>
              <a:gd name="adj2" fmla="val 48863"/>
              <a:gd name="adj3" fmla="val 184817"/>
              <a:gd name="adj4" fmla="val 40176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Fenster minimieren</a:t>
            </a:r>
          </a:p>
        </p:txBody>
      </p:sp>
      <p:sp>
        <p:nvSpPr>
          <p:cNvPr id="23" name="Legende mit Linie 1 22"/>
          <p:cNvSpPr/>
          <p:nvPr/>
        </p:nvSpPr>
        <p:spPr>
          <a:xfrm>
            <a:off x="1597106" y="6141976"/>
            <a:ext cx="1335950" cy="357263"/>
          </a:xfrm>
          <a:prstGeom prst="borderCallout1">
            <a:avLst>
              <a:gd name="adj1" fmla="val 70332"/>
              <a:gd name="adj2" fmla="val 105351"/>
              <a:gd name="adj3" fmla="val -23531"/>
              <a:gd name="adj4" fmla="val 172084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Rechtschreibung</a:t>
            </a:r>
          </a:p>
        </p:txBody>
      </p:sp>
      <p:sp>
        <p:nvSpPr>
          <p:cNvPr id="24" name="Legende mit Linie 1 23"/>
          <p:cNvSpPr/>
          <p:nvPr/>
        </p:nvSpPr>
        <p:spPr>
          <a:xfrm>
            <a:off x="6692283" y="1405471"/>
            <a:ext cx="1545200" cy="294045"/>
          </a:xfrm>
          <a:prstGeom prst="borderCallout1">
            <a:avLst>
              <a:gd name="adj1" fmla="val 41177"/>
              <a:gd name="adj2" fmla="val -4871"/>
              <a:gd name="adj3" fmla="val 131242"/>
              <a:gd name="adj4" fmla="val -64948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Gruppe Absatz</a:t>
            </a:r>
          </a:p>
        </p:txBody>
      </p:sp>
      <p:sp>
        <p:nvSpPr>
          <p:cNvPr id="26" name="Legende mit Linie 1 25"/>
          <p:cNvSpPr/>
          <p:nvPr/>
        </p:nvSpPr>
        <p:spPr>
          <a:xfrm>
            <a:off x="261156" y="3571896"/>
            <a:ext cx="1335950" cy="357263"/>
          </a:xfrm>
          <a:prstGeom prst="borderCallout1">
            <a:avLst>
              <a:gd name="adj1" fmla="val 70332"/>
              <a:gd name="adj2" fmla="val 105351"/>
              <a:gd name="adj3" fmla="val 49581"/>
              <a:gd name="adj4" fmla="val 172245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Lineal</a:t>
            </a:r>
          </a:p>
        </p:txBody>
      </p:sp>
      <p:sp>
        <p:nvSpPr>
          <p:cNvPr id="2" name="Legende mit Linie 1 22">
            <a:extLst>
              <a:ext uri="{FF2B5EF4-FFF2-40B4-BE49-F238E27FC236}">
                <a16:creationId xmlns:a16="http://schemas.microsoft.com/office/drawing/2014/main" id="{F0D883D9-A578-8050-B642-770E11EB7B13}"/>
              </a:ext>
            </a:extLst>
          </p:cNvPr>
          <p:cNvSpPr/>
          <p:nvPr/>
        </p:nvSpPr>
        <p:spPr>
          <a:xfrm>
            <a:off x="3170125" y="6423897"/>
            <a:ext cx="1335950" cy="357263"/>
          </a:xfrm>
          <a:prstGeom prst="borderCallout1">
            <a:avLst>
              <a:gd name="adj1" fmla="val 19143"/>
              <a:gd name="adj2" fmla="val 103640"/>
              <a:gd name="adj3" fmla="val -108846"/>
              <a:gd name="adj4" fmla="val 105920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Sprache für die Korrekturhilfen</a:t>
            </a:r>
          </a:p>
        </p:txBody>
      </p:sp>
      <p:sp>
        <p:nvSpPr>
          <p:cNvPr id="3" name="Legende mit Linie 1 22">
            <a:extLst>
              <a:ext uri="{FF2B5EF4-FFF2-40B4-BE49-F238E27FC236}">
                <a16:creationId xmlns:a16="http://schemas.microsoft.com/office/drawing/2014/main" id="{69A648E5-41F4-16BE-20C8-8ADF9E2B792B}"/>
              </a:ext>
            </a:extLst>
          </p:cNvPr>
          <p:cNvSpPr/>
          <p:nvPr/>
        </p:nvSpPr>
        <p:spPr>
          <a:xfrm>
            <a:off x="4900420" y="6341674"/>
            <a:ext cx="1652834" cy="439486"/>
          </a:xfrm>
          <a:prstGeom prst="borderCallout1">
            <a:avLst>
              <a:gd name="adj1" fmla="val -19249"/>
              <a:gd name="adj2" fmla="val 61432"/>
              <a:gd name="adj3" fmla="val -73247"/>
              <a:gd name="adj4" fmla="val 63726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Einfüge- bzw. </a:t>
            </a:r>
            <a:r>
              <a:rPr lang="de-AT" sz="1200" dirty="0" err="1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Überschreibenmodus</a:t>
            </a:r>
            <a:endParaRPr lang="de-AT" sz="1200" dirty="0">
              <a:solidFill>
                <a:schemeClr val="tx1">
                  <a:lumMod val="95000"/>
                  <a:lumOff val="5000"/>
                </a:schemeClr>
              </a:solidFill>
              <a:cs typeface="Arial" pitchFamily="34" charset="0"/>
            </a:endParaRPr>
          </a:p>
        </p:txBody>
      </p:sp>
      <p:sp>
        <p:nvSpPr>
          <p:cNvPr id="5" name="Legende mit Linie 1 25">
            <a:extLst>
              <a:ext uri="{FF2B5EF4-FFF2-40B4-BE49-F238E27FC236}">
                <a16:creationId xmlns:a16="http://schemas.microsoft.com/office/drawing/2014/main" id="{AF20FFEF-8662-9A74-B864-509BECC585B4}"/>
              </a:ext>
            </a:extLst>
          </p:cNvPr>
          <p:cNvSpPr/>
          <p:nvPr/>
        </p:nvSpPr>
        <p:spPr>
          <a:xfrm>
            <a:off x="2691936" y="2398416"/>
            <a:ext cx="1335950" cy="357263"/>
          </a:xfrm>
          <a:prstGeom prst="borderCallout1">
            <a:avLst>
              <a:gd name="adj1" fmla="val 70332"/>
              <a:gd name="adj2" fmla="val 105351"/>
              <a:gd name="adj3" fmla="val 102903"/>
              <a:gd name="adj4" fmla="val 114637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Kopfzeile im Dokument</a:t>
            </a:r>
          </a:p>
        </p:txBody>
      </p:sp>
      <p:sp>
        <p:nvSpPr>
          <p:cNvPr id="18" name="Legende mit Linie 1 15">
            <a:extLst>
              <a:ext uri="{FF2B5EF4-FFF2-40B4-BE49-F238E27FC236}">
                <a16:creationId xmlns:a16="http://schemas.microsoft.com/office/drawing/2014/main" id="{22D4A8C8-DF50-5419-24FA-CCAFA798F7D9}"/>
              </a:ext>
            </a:extLst>
          </p:cNvPr>
          <p:cNvSpPr/>
          <p:nvPr/>
        </p:nvSpPr>
        <p:spPr>
          <a:xfrm>
            <a:off x="7284721" y="335984"/>
            <a:ext cx="1155090" cy="433533"/>
          </a:xfrm>
          <a:prstGeom prst="borderCallout1">
            <a:avLst>
              <a:gd name="adj1" fmla="val 117708"/>
              <a:gd name="adj2" fmla="val 48863"/>
              <a:gd name="adj3" fmla="val 177786"/>
              <a:gd name="adj4" fmla="val 56640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Hilfefunktion</a:t>
            </a:r>
          </a:p>
        </p:txBody>
      </p:sp>
      <p:sp>
        <p:nvSpPr>
          <p:cNvPr id="17" name="Legende mit Linie 1 16"/>
          <p:cNvSpPr/>
          <p:nvPr/>
        </p:nvSpPr>
        <p:spPr>
          <a:xfrm>
            <a:off x="10056260" y="1748223"/>
            <a:ext cx="1426166" cy="433533"/>
          </a:xfrm>
          <a:prstGeom prst="borderCallout1">
            <a:avLst>
              <a:gd name="adj1" fmla="val 54725"/>
              <a:gd name="adj2" fmla="val -3677"/>
              <a:gd name="adj3" fmla="val 71957"/>
              <a:gd name="adj4" fmla="val -23022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Menüband Anzeigeoptionen</a:t>
            </a:r>
          </a:p>
        </p:txBody>
      </p:sp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FC04CB0C-D898-AB1D-830E-305A83BDFB41}"/>
              </a:ext>
            </a:extLst>
          </p:cNvPr>
          <p:cNvGrpSpPr/>
          <p:nvPr/>
        </p:nvGrpSpPr>
        <p:grpSpPr>
          <a:xfrm>
            <a:off x="9687009" y="2094700"/>
            <a:ext cx="1426167" cy="971009"/>
            <a:chOff x="9687009" y="2094700"/>
            <a:chExt cx="1426167" cy="971009"/>
          </a:xfrm>
        </p:grpSpPr>
        <p:pic>
          <p:nvPicPr>
            <p:cNvPr id="21" name="Grafik 20">
              <a:extLst>
                <a:ext uri="{FF2B5EF4-FFF2-40B4-BE49-F238E27FC236}">
                  <a16:creationId xmlns:a16="http://schemas.microsoft.com/office/drawing/2014/main" id="{FFD1D7FC-AF68-6BAA-D45A-75F086A001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9104"/>
            <a:stretch/>
          </p:blipFill>
          <p:spPr>
            <a:xfrm>
              <a:off x="9687009" y="2360532"/>
              <a:ext cx="1426167" cy="705177"/>
            </a:xfrm>
            <a:prstGeom prst="rect">
              <a:avLst/>
            </a:prstGeom>
          </p:spPr>
        </p:pic>
        <p:sp>
          <p:nvSpPr>
            <p:cNvPr id="22" name="Pfeil: nach rechts 21">
              <a:extLst>
                <a:ext uri="{FF2B5EF4-FFF2-40B4-BE49-F238E27FC236}">
                  <a16:creationId xmlns:a16="http://schemas.microsoft.com/office/drawing/2014/main" id="{D295FC15-3DF5-C110-4C81-E00351C64F33}"/>
                </a:ext>
              </a:extLst>
            </p:cNvPr>
            <p:cNvSpPr/>
            <p:nvPr/>
          </p:nvSpPr>
          <p:spPr>
            <a:xfrm rot="3320409">
              <a:off x="9661106" y="2158210"/>
              <a:ext cx="254019" cy="127000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2261521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941E6B40-D3EB-41F8-8F13-B4A1D1E953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98850" y="1026028"/>
            <a:ext cx="7317949" cy="5042997"/>
          </a:xfrm>
          <a:prstGeom prst="rect">
            <a:avLst/>
          </a:prstGeom>
        </p:spPr>
      </p:pic>
      <p:sp>
        <p:nvSpPr>
          <p:cNvPr id="6" name="Legende mit Linie 1 5"/>
          <p:cNvSpPr/>
          <p:nvPr/>
        </p:nvSpPr>
        <p:spPr>
          <a:xfrm>
            <a:off x="5925980" y="21228"/>
            <a:ext cx="1062320" cy="449730"/>
          </a:xfrm>
          <a:prstGeom prst="borderCallout1">
            <a:avLst>
              <a:gd name="adj1" fmla="val 109976"/>
              <a:gd name="adj2" fmla="val 47895"/>
              <a:gd name="adj3" fmla="val 220144"/>
              <a:gd name="adj4" fmla="val 18221"/>
            </a:avLst>
          </a:prstGeom>
          <a:ln/>
          <a:effectLst>
            <a:outerShdw blurRad="50800" dist="38100" dir="2700000" sx="20000" sy="2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Register Zeichnen</a:t>
            </a:r>
          </a:p>
        </p:txBody>
      </p:sp>
      <p:sp>
        <p:nvSpPr>
          <p:cNvPr id="7" name="Legende mit Linie 1 6"/>
          <p:cNvSpPr/>
          <p:nvPr/>
        </p:nvSpPr>
        <p:spPr>
          <a:xfrm>
            <a:off x="7869418" y="206503"/>
            <a:ext cx="1680365" cy="449730"/>
          </a:xfrm>
          <a:prstGeom prst="borderCallout1">
            <a:avLst>
              <a:gd name="adj1" fmla="val 109976"/>
              <a:gd name="adj2" fmla="val 47895"/>
              <a:gd name="adj3" fmla="val 170022"/>
              <a:gd name="adj4" fmla="val 44466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Titelleiste mit Namen der Worddatei</a:t>
            </a:r>
            <a:endParaRPr lang="de-AT" sz="1200" dirty="0">
              <a:solidFill>
                <a:schemeClr val="tx1">
                  <a:lumMod val="95000"/>
                  <a:lumOff val="5000"/>
                </a:schemeClr>
              </a:solidFill>
              <a:cs typeface="Arial" pitchFamily="34" charset="0"/>
            </a:endParaRPr>
          </a:p>
        </p:txBody>
      </p:sp>
      <p:sp>
        <p:nvSpPr>
          <p:cNvPr id="8" name="Legende mit Linie 1 7"/>
          <p:cNvSpPr/>
          <p:nvPr/>
        </p:nvSpPr>
        <p:spPr>
          <a:xfrm>
            <a:off x="3497353" y="18473"/>
            <a:ext cx="1276622" cy="452485"/>
          </a:xfrm>
          <a:prstGeom prst="borderCallout1">
            <a:avLst>
              <a:gd name="adj1" fmla="val 109976"/>
              <a:gd name="adj2" fmla="val 47895"/>
              <a:gd name="adj3" fmla="val 159329"/>
              <a:gd name="adj4" fmla="val 131983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Leiste für den Schnellzugriff</a:t>
            </a:r>
          </a:p>
        </p:txBody>
      </p:sp>
      <p:sp>
        <p:nvSpPr>
          <p:cNvPr id="9" name="Legende mit Linie 1 8"/>
          <p:cNvSpPr/>
          <p:nvPr/>
        </p:nvSpPr>
        <p:spPr>
          <a:xfrm>
            <a:off x="47725" y="18473"/>
            <a:ext cx="1762812" cy="471705"/>
          </a:xfrm>
          <a:prstGeom prst="borderCallout1">
            <a:avLst>
              <a:gd name="adj1" fmla="val 109976"/>
              <a:gd name="adj2" fmla="val 47895"/>
              <a:gd name="adj3" fmla="val 198948"/>
              <a:gd name="adj4" fmla="val 149754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Menüband mit offener Registerkarte </a:t>
            </a:r>
            <a:r>
              <a:rPr lang="de-AT" sz="1200" i="1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Start</a:t>
            </a:r>
          </a:p>
        </p:txBody>
      </p:sp>
      <p:sp>
        <p:nvSpPr>
          <p:cNvPr id="10" name="Legende mit Linie 1 9"/>
          <p:cNvSpPr/>
          <p:nvPr/>
        </p:nvSpPr>
        <p:spPr>
          <a:xfrm>
            <a:off x="3034279" y="5062623"/>
            <a:ext cx="1866141" cy="311554"/>
          </a:xfrm>
          <a:prstGeom prst="borderCallout1">
            <a:avLst>
              <a:gd name="adj1" fmla="val -17925"/>
              <a:gd name="adj2" fmla="val 45756"/>
              <a:gd name="adj3" fmla="val -209637"/>
              <a:gd name="adj4" fmla="val 73336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offenes Worddokument</a:t>
            </a:r>
          </a:p>
        </p:txBody>
      </p:sp>
      <p:sp>
        <p:nvSpPr>
          <p:cNvPr id="12" name="Legende mit Linie 1 11"/>
          <p:cNvSpPr/>
          <p:nvPr/>
        </p:nvSpPr>
        <p:spPr>
          <a:xfrm>
            <a:off x="11018304" y="6425263"/>
            <a:ext cx="974927" cy="294943"/>
          </a:xfrm>
          <a:prstGeom prst="borderCallout1">
            <a:avLst>
              <a:gd name="adj1" fmla="val -17105"/>
              <a:gd name="adj2" fmla="val 48862"/>
              <a:gd name="adj3" fmla="val -107902"/>
              <a:gd name="adj4" fmla="val 9462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Zoom</a:t>
            </a:r>
          </a:p>
        </p:txBody>
      </p:sp>
      <p:sp>
        <p:nvSpPr>
          <p:cNvPr id="13" name="Legende mit Linie 1 12"/>
          <p:cNvSpPr/>
          <p:nvPr/>
        </p:nvSpPr>
        <p:spPr>
          <a:xfrm>
            <a:off x="9211788" y="6416957"/>
            <a:ext cx="1652834" cy="311553"/>
          </a:xfrm>
          <a:prstGeom prst="borderCallout1">
            <a:avLst>
              <a:gd name="adj1" fmla="val -17105"/>
              <a:gd name="adj2" fmla="val 48862"/>
              <a:gd name="adj3" fmla="val -89305"/>
              <a:gd name="adj4" fmla="val 52035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Anzeigeeinstellungen</a:t>
            </a:r>
          </a:p>
        </p:txBody>
      </p:sp>
      <p:sp>
        <p:nvSpPr>
          <p:cNvPr id="14" name="Legende mit Linie 1 13"/>
          <p:cNvSpPr/>
          <p:nvPr/>
        </p:nvSpPr>
        <p:spPr>
          <a:xfrm>
            <a:off x="10432501" y="3915367"/>
            <a:ext cx="974927" cy="433533"/>
          </a:xfrm>
          <a:prstGeom prst="borderCallout1">
            <a:avLst>
              <a:gd name="adj1" fmla="val 69871"/>
              <a:gd name="adj2" fmla="val -8186"/>
              <a:gd name="adj3" fmla="val 31932"/>
              <a:gd name="adj4" fmla="val -43236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Fenster schließen</a:t>
            </a:r>
          </a:p>
        </p:txBody>
      </p:sp>
      <p:sp>
        <p:nvSpPr>
          <p:cNvPr id="15" name="Legende mit Linie 1 14"/>
          <p:cNvSpPr/>
          <p:nvPr/>
        </p:nvSpPr>
        <p:spPr>
          <a:xfrm>
            <a:off x="10530840" y="3100539"/>
            <a:ext cx="974927" cy="433533"/>
          </a:xfrm>
          <a:prstGeom prst="borderCallout1">
            <a:avLst>
              <a:gd name="adj1" fmla="val 117708"/>
              <a:gd name="adj2" fmla="val 48863"/>
              <a:gd name="adj3" fmla="val 181420"/>
              <a:gd name="adj4" fmla="val -50091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Fenster maximieren</a:t>
            </a:r>
          </a:p>
        </p:txBody>
      </p:sp>
      <p:sp>
        <p:nvSpPr>
          <p:cNvPr id="16" name="Legende mit Linie 1 15"/>
          <p:cNvSpPr/>
          <p:nvPr/>
        </p:nvSpPr>
        <p:spPr>
          <a:xfrm>
            <a:off x="9981061" y="1405471"/>
            <a:ext cx="974927" cy="433533"/>
          </a:xfrm>
          <a:prstGeom prst="borderCallout1">
            <a:avLst>
              <a:gd name="adj1" fmla="val 117708"/>
              <a:gd name="adj2" fmla="val 48863"/>
              <a:gd name="adj3" fmla="val 184817"/>
              <a:gd name="adj4" fmla="val 40176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Fenster minimieren</a:t>
            </a:r>
          </a:p>
        </p:txBody>
      </p:sp>
      <p:sp>
        <p:nvSpPr>
          <p:cNvPr id="23" name="Legende mit Linie 1 22"/>
          <p:cNvSpPr/>
          <p:nvPr/>
        </p:nvSpPr>
        <p:spPr>
          <a:xfrm>
            <a:off x="261156" y="6163042"/>
            <a:ext cx="1335950" cy="357263"/>
          </a:xfrm>
          <a:prstGeom prst="borderCallout1">
            <a:avLst>
              <a:gd name="adj1" fmla="val 70332"/>
              <a:gd name="adj2" fmla="val 105351"/>
              <a:gd name="adj3" fmla="val -23531"/>
              <a:gd name="adj4" fmla="val 172084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Rechtschreibung</a:t>
            </a:r>
          </a:p>
        </p:txBody>
      </p:sp>
      <p:sp>
        <p:nvSpPr>
          <p:cNvPr id="24" name="Legende mit Linie 1 23"/>
          <p:cNvSpPr/>
          <p:nvPr/>
        </p:nvSpPr>
        <p:spPr>
          <a:xfrm>
            <a:off x="6692283" y="1405471"/>
            <a:ext cx="1545200" cy="294045"/>
          </a:xfrm>
          <a:prstGeom prst="borderCallout1">
            <a:avLst>
              <a:gd name="adj1" fmla="val 41177"/>
              <a:gd name="adj2" fmla="val -4871"/>
              <a:gd name="adj3" fmla="val 131242"/>
              <a:gd name="adj4" fmla="val -64948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Gruppe Absatz</a:t>
            </a:r>
          </a:p>
        </p:txBody>
      </p:sp>
      <p:sp>
        <p:nvSpPr>
          <p:cNvPr id="26" name="Legende mit Linie 1 25"/>
          <p:cNvSpPr/>
          <p:nvPr/>
        </p:nvSpPr>
        <p:spPr>
          <a:xfrm>
            <a:off x="101136" y="5374177"/>
            <a:ext cx="1335950" cy="357263"/>
          </a:xfrm>
          <a:prstGeom prst="borderCallout1">
            <a:avLst>
              <a:gd name="adj1" fmla="val 70332"/>
              <a:gd name="adj2" fmla="val 105351"/>
              <a:gd name="adj3" fmla="val 49581"/>
              <a:gd name="adj4" fmla="val 172245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Lineal</a:t>
            </a:r>
          </a:p>
        </p:txBody>
      </p:sp>
      <p:sp>
        <p:nvSpPr>
          <p:cNvPr id="2" name="Legende mit Linie 1 22">
            <a:extLst>
              <a:ext uri="{FF2B5EF4-FFF2-40B4-BE49-F238E27FC236}">
                <a16:creationId xmlns:a16="http://schemas.microsoft.com/office/drawing/2014/main" id="{F0D883D9-A578-8050-B642-770E11EB7B13}"/>
              </a:ext>
            </a:extLst>
          </p:cNvPr>
          <p:cNvSpPr/>
          <p:nvPr/>
        </p:nvSpPr>
        <p:spPr>
          <a:xfrm>
            <a:off x="2079838" y="6499481"/>
            <a:ext cx="1335950" cy="357263"/>
          </a:xfrm>
          <a:prstGeom prst="borderCallout1">
            <a:avLst>
              <a:gd name="adj1" fmla="val 19143"/>
              <a:gd name="adj2" fmla="val 103640"/>
              <a:gd name="adj3" fmla="val -108846"/>
              <a:gd name="adj4" fmla="val 105920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Sprache für die Korrekturhilfen</a:t>
            </a:r>
          </a:p>
        </p:txBody>
      </p:sp>
      <p:sp>
        <p:nvSpPr>
          <p:cNvPr id="3" name="Legende mit Linie 1 22">
            <a:extLst>
              <a:ext uri="{FF2B5EF4-FFF2-40B4-BE49-F238E27FC236}">
                <a16:creationId xmlns:a16="http://schemas.microsoft.com/office/drawing/2014/main" id="{69A648E5-41F4-16BE-20C8-8ADF9E2B792B}"/>
              </a:ext>
            </a:extLst>
          </p:cNvPr>
          <p:cNvSpPr/>
          <p:nvPr/>
        </p:nvSpPr>
        <p:spPr>
          <a:xfrm>
            <a:off x="3682680" y="6379014"/>
            <a:ext cx="1652834" cy="439486"/>
          </a:xfrm>
          <a:prstGeom prst="borderCallout1">
            <a:avLst>
              <a:gd name="adj1" fmla="val -19249"/>
              <a:gd name="adj2" fmla="val 61432"/>
              <a:gd name="adj3" fmla="val -73247"/>
              <a:gd name="adj4" fmla="val 63726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Einfüge- bzw. </a:t>
            </a:r>
            <a:r>
              <a:rPr lang="de-AT" sz="1200" dirty="0" err="1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Überschreibenmodus</a:t>
            </a:r>
            <a:endParaRPr lang="de-AT" sz="1200" dirty="0">
              <a:solidFill>
                <a:schemeClr val="tx1">
                  <a:lumMod val="95000"/>
                  <a:lumOff val="5000"/>
                </a:schemeClr>
              </a:solidFill>
              <a:cs typeface="Arial" pitchFamily="34" charset="0"/>
            </a:endParaRPr>
          </a:p>
        </p:txBody>
      </p:sp>
      <p:sp>
        <p:nvSpPr>
          <p:cNvPr id="5" name="Legende mit Linie 1 25">
            <a:extLst>
              <a:ext uri="{FF2B5EF4-FFF2-40B4-BE49-F238E27FC236}">
                <a16:creationId xmlns:a16="http://schemas.microsoft.com/office/drawing/2014/main" id="{AF20FFEF-8662-9A74-B864-509BECC585B4}"/>
              </a:ext>
            </a:extLst>
          </p:cNvPr>
          <p:cNvSpPr/>
          <p:nvPr/>
        </p:nvSpPr>
        <p:spPr>
          <a:xfrm>
            <a:off x="2691936" y="2398416"/>
            <a:ext cx="1335950" cy="357263"/>
          </a:xfrm>
          <a:prstGeom prst="borderCallout1">
            <a:avLst>
              <a:gd name="adj1" fmla="val 70332"/>
              <a:gd name="adj2" fmla="val 105351"/>
              <a:gd name="adj3" fmla="val 102903"/>
              <a:gd name="adj4" fmla="val 114637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Kopfzeile im Dokument</a:t>
            </a:r>
          </a:p>
        </p:txBody>
      </p:sp>
      <p:sp>
        <p:nvSpPr>
          <p:cNvPr id="18" name="Legende mit Linie 1 15">
            <a:extLst>
              <a:ext uri="{FF2B5EF4-FFF2-40B4-BE49-F238E27FC236}">
                <a16:creationId xmlns:a16="http://schemas.microsoft.com/office/drawing/2014/main" id="{22D4A8C8-DF50-5419-24FA-CCAFA798F7D9}"/>
              </a:ext>
            </a:extLst>
          </p:cNvPr>
          <p:cNvSpPr/>
          <p:nvPr/>
        </p:nvSpPr>
        <p:spPr>
          <a:xfrm>
            <a:off x="9854956" y="237520"/>
            <a:ext cx="1155090" cy="433533"/>
          </a:xfrm>
          <a:prstGeom prst="borderCallout1">
            <a:avLst>
              <a:gd name="adj1" fmla="val 117708"/>
              <a:gd name="adj2" fmla="val 48863"/>
              <a:gd name="adj3" fmla="val 177786"/>
              <a:gd name="adj4" fmla="val 56640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Hilfefunktion</a:t>
            </a:r>
          </a:p>
        </p:txBody>
      </p:sp>
      <p:sp>
        <p:nvSpPr>
          <p:cNvPr id="17" name="Legende mit Linie 1 16"/>
          <p:cNvSpPr/>
          <p:nvPr/>
        </p:nvSpPr>
        <p:spPr>
          <a:xfrm>
            <a:off x="10432501" y="4784867"/>
            <a:ext cx="1426166" cy="433533"/>
          </a:xfrm>
          <a:prstGeom prst="borderCallout1">
            <a:avLst>
              <a:gd name="adj1" fmla="val 54725"/>
              <a:gd name="adj2" fmla="val -3677"/>
              <a:gd name="adj3" fmla="val 71957"/>
              <a:gd name="adj4" fmla="val -23022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Menüband Anzeigeoptionen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516D31F6-F5E5-ABBE-C3F9-742D59A35C38}"/>
              </a:ext>
            </a:extLst>
          </p:cNvPr>
          <p:cNvSpPr txBox="1"/>
          <p:nvPr/>
        </p:nvSpPr>
        <p:spPr>
          <a:xfrm>
            <a:off x="191140" y="1765347"/>
            <a:ext cx="1953852" cy="1477328"/>
          </a:xfrm>
          <a:prstGeom prst="rect">
            <a:avLst/>
          </a:prstGeom>
          <a:solidFill>
            <a:srgbClr val="0F3E9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Ordne die Elemente der Benutzerober-</a:t>
            </a:r>
            <a:br>
              <a:rPr lang="de-DE" dirty="0"/>
            </a:br>
            <a:r>
              <a:rPr lang="de-DE" dirty="0"/>
              <a:t>fläche von Word zu!</a:t>
            </a:r>
            <a:endParaRPr lang="de-AT" dirty="0"/>
          </a:p>
        </p:txBody>
      </p: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44D0AD39-5918-A63D-49B2-E96DB7B8233B}"/>
              </a:ext>
            </a:extLst>
          </p:cNvPr>
          <p:cNvGrpSpPr/>
          <p:nvPr/>
        </p:nvGrpSpPr>
        <p:grpSpPr>
          <a:xfrm>
            <a:off x="9687009" y="2094700"/>
            <a:ext cx="1426167" cy="971009"/>
            <a:chOff x="9687009" y="2094700"/>
            <a:chExt cx="1426167" cy="971009"/>
          </a:xfrm>
        </p:grpSpPr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37D8A2D5-B262-0116-21E5-84AE5D6C9B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9104"/>
            <a:stretch/>
          </p:blipFill>
          <p:spPr>
            <a:xfrm>
              <a:off x="9687009" y="2360532"/>
              <a:ext cx="1426167" cy="705177"/>
            </a:xfrm>
            <a:prstGeom prst="rect">
              <a:avLst/>
            </a:prstGeom>
          </p:spPr>
        </p:pic>
        <p:sp>
          <p:nvSpPr>
            <p:cNvPr id="21" name="Pfeil: nach rechts 20">
              <a:extLst>
                <a:ext uri="{FF2B5EF4-FFF2-40B4-BE49-F238E27FC236}">
                  <a16:creationId xmlns:a16="http://schemas.microsoft.com/office/drawing/2014/main" id="{30C1DA53-96FD-1D2A-F9BB-4D990850464D}"/>
                </a:ext>
              </a:extLst>
            </p:cNvPr>
            <p:cNvSpPr/>
            <p:nvPr/>
          </p:nvSpPr>
          <p:spPr>
            <a:xfrm rot="3320409">
              <a:off x="9661106" y="2158210"/>
              <a:ext cx="254019" cy="127000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3985947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110</Words>
  <Application>Microsoft Office PowerPoint</Application>
  <PresentationFormat>Breitbild</PresentationFormat>
  <Paragraphs>39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Word 365</vt:lpstr>
      <vt:lpstr>PowerPoint-Präsentation</vt:lpstr>
      <vt:lpstr>PowerPoint-Präsentation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Easy4me</dc:creator>
  <cp:lastModifiedBy>Alois Klotz</cp:lastModifiedBy>
  <cp:revision>28</cp:revision>
  <dcterms:created xsi:type="dcterms:W3CDTF">2016-03-21T12:26:33Z</dcterms:created>
  <dcterms:modified xsi:type="dcterms:W3CDTF">2024-08-15T07:30:01Z</dcterms:modified>
</cp:coreProperties>
</file>