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1478" autoAdjust="0"/>
  </p:normalViewPr>
  <p:slideViewPr>
    <p:cSldViewPr snapToGrid="0">
      <p:cViewPr varScale="1">
        <p:scale>
          <a:sx n="83" d="100"/>
          <a:sy n="83" d="100"/>
        </p:scale>
        <p:origin x="125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Salzburg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Vergleich</a:t>
            </a:r>
            <a:r>
              <a:rPr lang="en-US" dirty="0" smtClean="0"/>
              <a:t>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Betriebe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Tabelle1!$A$2:$A$10</c:f>
              <c:strCache>
                <c:ptCount val="9"/>
                <c:pt idx="0">
                  <c:v>B</c:v>
                </c:pt>
                <c:pt idx="1">
                  <c:v>K</c:v>
                </c:pt>
                <c:pt idx="2">
                  <c:v>N</c:v>
                </c:pt>
                <c:pt idx="3">
                  <c:v>OÖ</c:v>
                </c:pt>
                <c:pt idx="4">
                  <c:v>S</c:v>
                </c:pt>
                <c:pt idx="5">
                  <c:v>ST</c:v>
                </c:pt>
                <c:pt idx="6">
                  <c:v>T</c:v>
                </c:pt>
                <c:pt idx="7">
                  <c:v>V</c:v>
                </c:pt>
                <c:pt idx="8">
                  <c:v>W</c:v>
                </c:pt>
              </c:strCache>
            </c:str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9793</c:v>
                </c:pt>
                <c:pt idx="1">
                  <c:v>18174</c:v>
                </c:pt>
                <c:pt idx="2">
                  <c:v>41570</c:v>
                </c:pt>
                <c:pt idx="3">
                  <c:v>33341</c:v>
                </c:pt>
                <c:pt idx="4">
                  <c:v>9785</c:v>
                </c:pt>
                <c:pt idx="5">
                  <c:v>39388</c:v>
                </c:pt>
                <c:pt idx="6">
                  <c:v>16215</c:v>
                </c:pt>
                <c:pt idx="7">
                  <c:v>4493</c:v>
                </c:pt>
                <c:pt idx="8">
                  <c:v>558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 w="19050">
          <a:solidFill>
            <a:srgbClr val="92D05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1289A-78ED-4EA3-900F-B97ED31027A6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79A5C-DBD1-467B-A88D-AB067922F5F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7038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smtClean="0"/>
              <a:t>* Aus urheberrechtlichen Gründen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79A5C-DBD1-467B-A88D-AB067922F5FA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606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701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536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8261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92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747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496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68224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838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737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928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456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7DE11-D5E1-4775-9431-DDDE1247F574}" type="datetimeFigureOut">
              <a:rPr lang="de-AT" smtClean="0"/>
              <a:t>21.08.2015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5F4FC-F09B-44CD-9F3D-03C65A0D38E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74365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32677"/>
            <a:ext cx="9144000" cy="2387600"/>
          </a:xfrm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de-AT" sz="7200" b="1" dirty="0" smtClean="0">
                <a:ln/>
                <a:solidFill>
                  <a:schemeClr val="accent3"/>
                </a:solidFill>
                <a:latin typeface="+mn-lt"/>
              </a:rPr>
              <a:t>Die Großlandschaften in Österreich</a:t>
            </a:r>
            <a:endParaRPr lang="de-AT" sz="7200" b="1" dirty="0">
              <a:ln/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79269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ln w="38100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de-AT" dirty="0" smtClean="0"/>
              <a:t>Ein erster Überblick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Alpiner Raum</a:t>
            </a: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de-AT" dirty="0" smtClean="0"/>
              <a:t>Gebirge</a:t>
            </a:r>
          </a:p>
          <a:p>
            <a:pPr marL="514350" indent="-514350">
              <a:buFont typeface="+mj-lt"/>
              <a:buAutoNum type="alphaLcParenR"/>
            </a:pPr>
            <a:r>
              <a:rPr lang="de-AT" dirty="0" smtClean="0"/>
              <a:t>Becken</a:t>
            </a:r>
          </a:p>
          <a:p>
            <a:pPr marL="514350" indent="-514350">
              <a:buFont typeface="+mj-lt"/>
              <a:buAutoNum type="alphaLcParenR"/>
            </a:pPr>
            <a:r>
              <a:rPr lang="de-AT" dirty="0" smtClean="0"/>
              <a:t>Täler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AT" dirty="0" smtClean="0"/>
              <a:t>Außeralpiner Raum</a:t>
            </a:r>
            <a:endParaRPr lang="de-AT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de-AT" dirty="0" smtClean="0"/>
              <a:t>Ebenen </a:t>
            </a:r>
          </a:p>
          <a:p>
            <a:pPr marL="514350" indent="-514350">
              <a:buFont typeface="+mj-lt"/>
              <a:buAutoNum type="alphaLcParenR"/>
            </a:pPr>
            <a:r>
              <a:rPr lang="de-AT" dirty="0" smtClean="0"/>
              <a:t>Hügellandschaften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14924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AC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Die Lage der Großlandschaften in Österreich</a:t>
            </a:r>
            <a:endParaRPr lang="de-AT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13776" y="1690688"/>
            <a:ext cx="9364447" cy="4472203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4228440" y="2967335"/>
            <a:ext cx="37351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Symbolbild*</a:t>
            </a: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0115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Anzahl der Land- und forstwirtschaftlichen Betriebe, Österreich</a:t>
            </a:r>
            <a:endParaRPr lang="de-AT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631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209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1559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Breitbild</PresentationFormat>
  <Paragraphs>16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Die Großlandschaften in Österreich</vt:lpstr>
      <vt:lpstr>Ein erster Überblick</vt:lpstr>
      <vt:lpstr>Die Lage der Großlandschaften in Österreich</vt:lpstr>
      <vt:lpstr>Anzahl der Land- und forstwirtschaftlichen Betriebe, Österreich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Großlandschaften in Österreich</dc:title>
  <dc:creator>Alois Klotz</dc:creator>
  <cp:lastModifiedBy>Alois Klotz</cp:lastModifiedBy>
  <cp:revision>5</cp:revision>
  <dcterms:created xsi:type="dcterms:W3CDTF">2015-08-21T21:05:29Z</dcterms:created>
  <dcterms:modified xsi:type="dcterms:W3CDTF">2015-08-21T21:38:46Z</dcterms:modified>
</cp:coreProperties>
</file>