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8" r:id="rId1"/>
  </p:sldMasterIdLst>
  <p:sldIdLst>
    <p:sldId id="256" r:id="rId2"/>
    <p:sldId id="258" r:id="rId3"/>
    <p:sldId id="261" r:id="rId4"/>
    <p:sldId id="257" r:id="rId5"/>
  </p:sldIdLst>
  <p:sldSz cx="12192000" cy="6858000"/>
  <p:notesSz cx="10234613" cy="70993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741" autoAdjust="0"/>
    <p:restoredTop sz="94660"/>
  </p:normalViewPr>
  <p:slideViewPr>
    <p:cSldViewPr snapToGrid="0">
      <p:cViewPr varScale="1">
        <p:scale>
          <a:sx n="71" d="100"/>
          <a:sy n="71" d="100"/>
        </p:scale>
        <p:origin x="60" y="17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699B33D-D074-4394-A093-4E118A314D2E}" type="doc">
      <dgm:prSet loTypeId="urn:microsoft.com/office/officeart/2005/8/layout/hierarchy4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AT"/>
        </a:p>
      </dgm:t>
    </dgm:pt>
    <dgm:pt modelId="{830B43AD-01FF-4566-8252-144A38D3A1C1}">
      <dgm:prSet phldrT="[Text]"/>
      <dgm:spPr>
        <a:solidFill>
          <a:schemeClr val="accent1">
            <a:lumMod val="50000"/>
          </a:schemeClr>
        </a:solidFill>
      </dgm:spPr>
      <dgm:t>
        <a:bodyPr/>
        <a:lstStyle/>
        <a:p>
          <a:r>
            <a:rPr lang="de-AT" dirty="0"/>
            <a:t>Software</a:t>
          </a:r>
        </a:p>
      </dgm:t>
    </dgm:pt>
    <dgm:pt modelId="{C291B085-6A67-43BD-B9F5-286CA0929AD3}" type="parTrans" cxnId="{712EB03F-A7FF-40B5-85C2-3E13993C6675}">
      <dgm:prSet/>
      <dgm:spPr/>
      <dgm:t>
        <a:bodyPr/>
        <a:lstStyle/>
        <a:p>
          <a:endParaRPr lang="de-AT"/>
        </a:p>
      </dgm:t>
    </dgm:pt>
    <dgm:pt modelId="{8FE5862D-BB12-48A2-93DA-01CBA8F351EC}" type="sibTrans" cxnId="{712EB03F-A7FF-40B5-85C2-3E13993C6675}">
      <dgm:prSet/>
      <dgm:spPr/>
      <dgm:t>
        <a:bodyPr/>
        <a:lstStyle/>
        <a:p>
          <a:endParaRPr lang="de-AT"/>
        </a:p>
      </dgm:t>
    </dgm:pt>
    <dgm:pt modelId="{022A1D0D-F6C2-412B-BFEA-B988923E3E94}">
      <dgm:prSet phldrT="[Text]"/>
      <dgm:spPr/>
      <dgm:t>
        <a:bodyPr/>
        <a:lstStyle/>
        <a:p>
          <a:r>
            <a:rPr lang="de-AT" dirty="0"/>
            <a:t>Betriebssystem</a:t>
          </a:r>
        </a:p>
      </dgm:t>
    </dgm:pt>
    <dgm:pt modelId="{00B60678-6FC9-4B49-8E62-8169EE4C5565}" type="parTrans" cxnId="{74A1306C-E976-4D8D-9054-0E9E7539CBEF}">
      <dgm:prSet/>
      <dgm:spPr/>
      <dgm:t>
        <a:bodyPr/>
        <a:lstStyle/>
        <a:p>
          <a:endParaRPr lang="de-AT"/>
        </a:p>
      </dgm:t>
    </dgm:pt>
    <dgm:pt modelId="{3DB8EE6B-C125-4682-AEA9-699ADA7655D4}" type="sibTrans" cxnId="{74A1306C-E976-4D8D-9054-0E9E7539CBEF}">
      <dgm:prSet/>
      <dgm:spPr/>
      <dgm:t>
        <a:bodyPr/>
        <a:lstStyle/>
        <a:p>
          <a:endParaRPr lang="de-AT"/>
        </a:p>
      </dgm:t>
    </dgm:pt>
    <dgm:pt modelId="{080DB263-CD50-4BFC-8879-CD6B09C89F58}">
      <dgm:prSet phldrT="[Text]"/>
      <dgm:spPr/>
      <dgm:t>
        <a:bodyPr/>
        <a:lstStyle/>
        <a:p>
          <a:r>
            <a:rPr lang="de-AT" dirty="0"/>
            <a:t>Windows</a:t>
          </a:r>
        </a:p>
      </dgm:t>
    </dgm:pt>
    <dgm:pt modelId="{21A5A5CD-361F-48EA-8DE6-6B5CA028EB80}" type="parTrans" cxnId="{F52D25F8-0178-443B-8E8B-C834FEAE23C1}">
      <dgm:prSet/>
      <dgm:spPr/>
      <dgm:t>
        <a:bodyPr/>
        <a:lstStyle/>
        <a:p>
          <a:endParaRPr lang="de-AT"/>
        </a:p>
      </dgm:t>
    </dgm:pt>
    <dgm:pt modelId="{CDD97F73-C532-48C5-8709-C6DA0D1BD2AE}" type="sibTrans" cxnId="{F52D25F8-0178-443B-8E8B-C834FEAE23C1}">
      <dgm:prSet/>
      <dgm:spPr/>
      <dgm:t>
        <a:bodyPr/>
        <a:lstStyle/>
        <a:p>
          <a:endParaRPr lang="de-AT"/>
        </a:p>
      </dgm:t>
    </dgm:pt>
    <dgm:pt modelId="{51E0BE85-8ABB-4668-8438-E98C4B572D5E}">
      <dgm:prSet phldrT="[Text]"/>
      <dgm:spPr/>
      <dgm:t>
        <a:bodyPr/>
        <a:lstStyle/>
        <a:p>
          <a:r>
            <a:rPr lang="de-AT" dirty="0"/>
            <a:t>Linux</a:t>
          </a:r>
        </a:p>
      </dgm:t>
    </dgm:pt>
    <dgm:pt modelId="{B9A136CB-5D8C-4E6C-A62C-EDFE028513EF}" type="parTrans" cxnId="{7AD2BD21-3DAF-48BD-979F-B53506BC1BB4}">
      <dgm:prSet/>
      <dgm:spPr/>
      <dgm:t>
        <a:bodyPr/>
        <a:lstStyle/>
        <a:p>
          <a:endParaRPr lang="de-AT"/>
        </a:p>
      </dgm:t>
    </dgm:pt>
    <dgm:pt modelId="{A991D9A6-6043-4588-913A-125FD75C2528}" type="sibTrans" cxnId="{7AD2BD21-3DAF-48BD-979F-B53506BC1BB4}">
      <dgm:prSet/>
      <dgm:spPr/>
      <dgm:t>
        <a:bodyPr/>
        <a:lstStyle/>
        <a:p>
          <a:endParaRPr lang="de-AT"/>
        </a:p>
      </dgm:t>
    </dgm:pt>
    <dgm:pt modelId="{E9EE60F8-5528-4DCF-8894-87C727D12E81}">
      <dgm:prSet phldrT="[Text]"/>
      <dgm:spPr/>
      <dgm:t>
        <a:bodyPr/>
        <a:lstStyle/>
        <a:p>
          <a:r>
            <a:rPr lang="de-AT" dirty="0"/>
            <a:t>Anwendungsprogramme</a:t>
          </a:r>
        </a:p>
      </dgm:t>
    </dgm:pt>
    <dgm:pt modelId="{0F926B36-7B96-4D12-931A-70445FD6A9C2}" type="parTrans" cxnId="{C26818EC-5EFC-437C-9D5D-050510F111E8}">
      <dgm:prSet/>
      <dgm:spPr/>
      <dgm:t>
        <a:bodyPr/>
        <a:lstStyle/>
        <a:p>
          <a:endParaRPr lang="de-AT"/>
        </a:p>
      </dgm:t>
    </dgm:pt>
    <dgm:pt modelId="{926FE464-ABF0-4DA7-A3A2-DB3D0C70EF72}" type="sibTrans" cxnId="{C26818EC-5EFC-437C-9D5D-050510F111E8}">
      <dgm:prSet/>
      <dgm:spPr/>
      <dgm:t>
        <a:bodyPr/>
        <a:lstStyle/>
        <a:p>
          <a:endParaRPr lang="de-AT"/>
        </a:p>
      </dgm:t>
    </dgm:pt>
    <dgm:pt modelId="{C3F8C5D3-29F1-4846-8AE3-481163A24B75}">
      <dgm:prSet phldrT="[Text]"/>
      <dgm:spPr/>
      <dgm:t>
        <a:bodyPr/>
        <a:lstStyle/>
        <a:p>
          <a:r>
            <a:rPr lang="de-AT" dirty="0"/>
            <a:t>Word</a:t>
          </a:r>
        </a:p>
      </dgm:t>
    </dgm:pt>
    <dgm:pt modelId="{0F0225E7-65B5-4AA5-84E1-B9C85568564E}" type="parTrans" cxnId="{A17E4168-13C7-48AA-AC9F-9A4B4080860F}">
      <dgm:prSet/>
      <dgm:spPr/>
      <dgm:t>
        <a:bodyPr/>
        <a:lstStyle/>
        <a:p>
          <a:endParaRPr lang="de-AT"/>
        </a:p>
      </dgm:t>
    </dgm:pt>
    <dgm:pt modelId="{5035DE70-FAAC-4197-9340-E9D61D97090F}" type="sibTrans" cxnId="{A17E4168-13C7-48AA-AC9F-9A4B4080860F}">
      <dgm:prSet/>
      <dgm:spPr/>
      <dgm:t>
        <a:bodyPr/>
        <a:lstStyle/>
        <a:p>
          <a:endParaRPr lang="de-AT"/>
        </a:p>
      </dgm:t>
    </dgm:pt>
    <dgm:pt modelId="{FEDEC9D5-AD11-4AEE-93D8-20DB4C2EAE51}">
      <dgm:prSet phldrT="[Text]"/>
      <dgm:spPr/>
      <dgm:t>
        <a:bodyPr/>
        <a:lstStyle/>
        <a:p>
          <a:r>
            <a:rPr lang="de-AT" dirty="0"/>
            <a:t>Excel</a:t>
          </a:r>
        </a:p>
      </dgm:t>
    </dgm:pt>
    <dgm:pt modelId="{3DD23612-14A9-4012-8462-D47E551034EA}" type="parTrans" cxnId="{79FBD5F7-4207-4EAD-A349-243CA342BF97}">
      <dgm:prSet/>
      <dgm:spPr/>
      <dgm:t>
        <a:bodyPr/>
        <a:lstStyle/>
        <a:p>
          <a:endParaRPr lang="de-AT"/>
        </a:p>
      </dgm:t>
    </dgm:pt>
    <dgm:pt modelId="{214CB5E6-604D-4CC5-A051-C9B8F910441D}" type="sibTrans" cxnId="{79FBD5F7-4207-4EAD-A349-243CA342BF97}">
      <dgm:prSet/>
      <dgm:spPr/>
      <dgm:t>
        <a:bodyPr/>
        <a:lstStyle/>
        <a:p>
          <a:endParaRPr lang="de-AT"/>
        </a:p>
      </dgm:t>
    </dgm:pt>
    <dgm:pt modelId="{A1029D07-DAA5-4413-AF10-5320CA6C1E2B}">
      <dgm:prSet phldrT="[Text]"/>
      <dgm:spPr/>
      <dgm:t>
        <a:bodyPr/>
        <a:lstStyle/>
        <a:p>
          <a:r>
            <a:rPr lang="de-AT" dirty="0"/>
            <a:t>PowerPoint</a:t>
          </a:r>
        </a:p>
      </dgm:t>
    </dgm:pt>
    <dgm:pt modelId="{67A2E4A8-6FE2-4526-B5B6-5BBA19E7D1BB}" type="parTrans" cxnId="{3238759D-41FC-47FF-8CB1-3CCDA29ADD41}">
      <dgm:prSet/>
      <dgm:spPr/>
      <dgm:t>
        <a:bodyPr/>
        <a:lstStyle/>
        <a:p>
          <a:endParaRPr lang="de-AT"/>
        </a:p>
      </dgm:t>
    </dgm:pt>
    <dgm:pt modelId="{DEA886FD-17C2-4261-B783-D7967860E72F}" type="sibTrans" cxnId="{3238759D-41FC-47FF-8CB1-3CCDA29ADD41}">
      <dgm:prSet/>
      <dgm:spPr/>
      <dgm:t>
        <a:bodyPr/>
        <a:lstStyle/>
        <a:p>
          <a:endParaRPr lang="de-AT"/>
        </a:p>
      </dgm:t>
    </dgm:pt>
    <dgm:pt modelId="{E50CC6FB-CC89-48B7-B39C-B524D06B3A31}">
      <dgm:prSet phldrT="[Text]"/>
      <dgm:spPr/>
      <dgm:t>
        <a:bodyPr/>
        <a:lstStyle/>
        <a:p>
          <a:r>
            <a:rPr lang="de-AT" dirty="0"/>
            <a:t>Gimp</a:t>
          </a:r>
        </a:p>
      </dgm:t>
    </dgm:pt>
    <dgm:pt modelId="{F4B25246-409D-4964-8127-260EC7A05B77}" type="parTrans" cxnId="{4F36C318-B668-41E2-9A08-F842628F900F}">
      <dgm:prSet/>
      <dgm:spPr/>
      <dgm:t>
        <a:bodyPr/>
        <a:lstStyle/>
        <a:p>
          <a:endParaRPr lang="de-AT"/>
        </a:p>
      </dgm:t>
    </dgm:pt>
    <dgm:pt modelId="{DDDE0236-B834-4E2F-B000-B78DEF7FE669}" type="sibTrans" cxnId="{4F36C318-B668-41E2-9A08-F842628F900F}">
      <dgm:prSet/>
      <dgm:spPr/>
      <dgm:t>
        <a:bodyPr/>
        <a:lstStyle/>
        <a:p>
          <a:endParaRPr lang="de-AT"/>
        </a:p>
      </dgm:t>
    </dgm:pt>
    <dgm:pt modelId="{F98DE50E-599F-4509-B358-3056CFB05828}" type="pres">
      <dgm:prSet presAssocID="{5699B33D-D074-4394-A093-4E118A314D2E}" presName="Name0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F0445AF6-2B4D-4532-9094-6D6A307948B1}" type="pres">
      <dgm:prSet presAssocID="{830B43AD-01FF-4566-8252-144A38D3A1C1}" presName="vertOne" presStyleCnt="0"/>
      <dgm:spPr/>
    </dgm:pt>
    <dgm:pt modelId="{EFA858AB-962F-4B54-A328-99C75BDC389E}" type="pres">
      <dgm:prSet presAssocID="{830B43AD-01FF-4566-8252-144A38D3A1C1}" presName="txOne" presStyleLbl="node0" presStyleIdx="0" presStyleCnt="1">
        <dgm:presLayoutVars>
          <dgm:chPref val="3"/>
        </dgm:presLayoutVars>
      </dgm:prSet>
      <dgm:spPr/>
    </dgm:pt>
    <dgm:pt modelId="{9225530A-98A7-4D81-A83C-FB9E9DDA9553}" type="pres">
      <dgm:prSet presAssocID="{830B43AD-01FF-4566-8252-144A38D3A1C1}" presName="parTransOne" presStyleCnt="0"/>
      <dgm:spPr/>
    </dgm:pt>
    <dgm:pt modelId="{6A997F1A-7308-4907-837E-B96A0521136D}" type="pres">
      <dgm:prSet presAssocID="{830B43AD-01FF-4566-8252-144A38D3A1C1}" presName="horzOne" presStyleCnt="0"/>
      <dgm:spPr/>
    </dgm:pt>
    <dgm:pt modelId="{AD15BF28-3577-45D8-9B5B-F3BDCAFA5F44}" type="pres">
      <dgm:prSet presAssocID="{022A1D0D-F6C2-412B-BFEA-B988923E3E94}" presName="vertTwo" presStyleCnt="0"/>
      <dgm:spPr/>
    </dgm:pt>
    <dgm:pt modelId="{DC34605C-28BF-4260-8E6C-B15F8D3DED54}" type="pres">
      <dgm:prSet presAssocID="{022A1D0D-F6C2-412B-BFEA-B988923E3E94}" presName="txTwo" presStyleLbl="node2" presStyleIdx="0" presStyleCnt="2">
        <dgm:presLayoutVars>
          <dgm:chPref val="3"/>
        </dgm:presLayoutVars>
      </dgm:prSet>
      <dgm:spPr/>
    </dgm:pt>
    <dgm:pt modelId="{C4F7904F-99AF-4B22-9DEB-CAB167082119}" type="pres">
      <dgm:prSet presAssocID="{022A1D0D-F6C2-412B-BFEA-B988923E3E94}" presName="parTransTwo" presStyleCnt="0"/>
      <dgm:spPr/>
    </dgm:pt>
    <dgm:pt modelId="{22BE3995-875C-49D9-BF91-8F8ABD273C85}" type="pres">
      <dgm:prSet presAssocID="{022A1D0D-F6C2-412B-BFEA-B988923E3E94}" presName="horzTwo" presStyleCnt="0"/>
      <dgm:spPr/>
    </dgm:pt>
    <dgm:pt modelId="{A6C3377D-8960-41ED-A6D2-CD02C33B615B}" type="pres">
      <dgm:prSet presAssocID="{080DB263-CD50-4BFC-8879-CD6B09C89F58}" presName="vertThree" presStyleCnt="0"/>
      <dgm:spPr/>
    </dgm:pt>
    <dgm:pt modelId="{4D36B422-8928-42EA-BBA8-88531C3ED9E9}" type="pres">
      <dgm:prSet presAssocID="{080DB263-CD50-4BFC-8879-CD6B09C89F58}" presName="txThree" presStyleLbl="node3" presStyleIdx="0" presStyleCnt="6">
        <dgm:presLayoutVars>
          <dgm:chPref val="3"/>
        </dgm:presLayoutVars>
      </dgm:prSet>
      <dgm:spPr/>
    </dgm:pt>
    <dgm:pt modelId="{D63BB4F9-29F0-4CCB-A698-29D5B7338DCC}" type="pres">
      <dgm:prSet presAssocID="{080DB263-CD50-4BFC-8879-CD6B09C89F58}" presName="horzThree" presStyleCnt="0"/>
      <dgm:spPr/>
    </dgm:pt>
    <dgm:pt modelId="{F2BAFAC1-9239-4389-971B-D4A8CF52C198}" type="pres">
      <dgm:prSet presAssocID="{CDD97F73-C532-48C5-8709-C6DA0D1BD2AE}" presName="sibSpaceThree" presStyleCnt="0"/>
      <dgm:spPr/>
    </dgm:pt>
    <dgm:pt modelId="{6F99E182-F0A0-4B87-B0D6-59E9B7137431}" type="pres">
      <dgm:prSet presAssocID="{51E0BE85-8ABB-4668-8438-E98C4B572D5E}" presName="vertThree" presStyleCnt="0"/>
      <dgm:spPr/>
    </dgm:pt>
    <dgm:pt modelId="{6337945F-9D06-4582-B8B1-7C8B4A0CEB17}" type="pres">
      <dgm:prSet presAssocID="{51E0BE85-8ABB-4668-8438-E98C4B572D5E}" presName="txThree" presStyleLbl="node3" presStyleIdx="1" presStyleCnt="6">
        <dgm:presLayoutVars>
          <dgm:chPref val="3"/>
        </dgm:presLayoutVars>
      </dgm:prSet>
      <dgm:spPr/>
    </dgm:pt>
    <dgm:pt modelId="{D20A0C09-748A-4078-81AE-BDAF1205265B}" type="pres">
      <dgm:prSet presAssocID="{51E0BE85-8ABB-4668-8438-E98C4B572D5E}" presName="horzThree" presStyleCnt="0"/>
      <dgm:spPr/>
    </dgm:pt>
    <dgm:pt modelId="{34A0F45B-FD87-43E9-AB42-0C1EDFC9E45E}" type="pres">
      <dgm:prSet presAssocID="{3DB8EE6B-C125-4682-AEA9-699ADA7655D4}" presName="sibSpaceTwo" presStyleCnt="0"/>
      <dgm:spPr/>
    </dgm:pt>
    <dgm:pt modelId="{D784B715-BA6F-4917-95C6-DD5CFA693929}" type="pres">
      <dgm:prSet presAssocID="{E9EE60F8-5528-4DCF-8894-87C727D12E81}" presName="vertTwo" presStyleCnt="0"/>
      <dgm:spPr/>
    </dgm:pt>
    <dgm:pt modelId="{75407563-10B1-4D74-8597-269AF96BB25A}" type="pres">
      <dgm:prSet presAssocID="{E9EE60F8-5528-4DCF-8894-87C727D12E81}" presName="txTwo" presStyleLbl="node2" presStyleIdx="1" presStyleCnt="2">
        <dgm:presLayoutVars>
          <dgm:chPref val="3"/>
        </dgm:presLayoutVars>
      </dgm:prSet>
      <dgm:spPr/>
    </dgm:pt>
    <dgm:pt modelId="{31DEE24A-2B31-43CC-AD84-75D8BC25B35B}" type="pres">
      <dgm:prSet presAssocID="{E9EE60F8-5528-4DCF-8894-87C727D12E81}" presName="parTransTwo" presStyleCnt="0"/>
      <dgm:spPr/>
    </dgm:pt>
    <dgm:pt modelId="{B58190DE-6857-4DF5-9F79-FCEBC63167D7}" type="pres">
      <dgm:prSet presAssocID="{E9EE60F8-5528-4DCF-8894-87C727D12E81}" presName="horzTwo" presStyleCnt="0"/>
      <dgm:spPr/>
    </dgm:pt>
    <dgm:pt modelId="{6A708F65-A701-4E1C-91A9-F7CAF6B20026}" type="pres">
      <dgm:prSet presAssocID="{C3F8C5D3-29F1-4846-8AE3-481163A24B75}" presName="vertThree" presStyleCnt="0"/>
      <dgm:spPr/>
    </dgm:pt>
    <dgm:pt modelId="{D9AD95BE-12C3-4257-B6B4-9E7D2B82BD4C}" type="pres">
      <dgm:prSet presAssocID="{C3F8C5D3-29F1-4846-8AE3-481163A24B75}" presName="txThree" presStyleLbl="node3" presStyleIdx="2" presStyleCnt="6">
        <dgm:presLayoutVars>
          <dgm:chPref val="3"/>
        </dgm:presLayoutVars>
      </dgm:prSet>
      <dgm:spPr/>
    </dgm:pt>
    <dgm:pt modelId="{763D15E5-F413-49C6-8552-D988D81988BD}" type="pres">
      <dgm:prSet presAssocID="{C3F8C5D3-29F1-4846-8AE3-481163A24B75}" presName="horzThree" presStyleCnt="0"/>
      <dgm:spPr/>
    </dgm:pt>
    <dgm:pt modelId="{59CFF11C-E304-4B4C-ACA4-BF491F039248}" type="pres">
      <dgm:prSet presAssocID="{5035DE70-FAAC-4197-9340-E9D61D97090F}" presName="sibSpaceThree" presStyleCnt="0"/>
      <dgm:spPr/>
    </dgm:pt>
    <dgm:pt modelId="{4A6BDDE9-5D61-4BCC-BE0A-FA83447EB812}" type="pres">
      <dgm:prSet presAssocID="{FEDEC9D5-AD11-4AEE-93D8-20DB4C2EAE51}" presName="vertThree" presStyleCnt="0"/>
      <dgm:spPr/>
    </dgm:pt>
    <dgm:pt modelId="{96970964-2884-4400-B717-67E90BE59EE0}" type="pres">
      <dgm:prSet presAssocID="{FEDEC9D5-AD11-4AEE-93D8-20DB4C2EAE51}" presName="txThree" presStyleLbl="node3" presStyleIdx="3" presStyleCnt="6">
        <dgm:presLayoutVars>
          <dgm:chPref val="3"/>
        </dgm:presLayoutVars>
      </dgm:prSet>
      <dgm:spPr/>
    </dgm:pt>
    <dgm:pt modelId="{144D6544-F58D-4474-ADCB-7E17B188F155}" type="pres">
      <dgm:prSet presAssocID="{FEDEC9D5-AD11-4AEE-93D8-20DB4C2EAE51}" presName="horzThree" presStyleCnt="0"/>
      <dgm:spPr/>
    </dgm:pt>
    <dgm:pt modelId="{4D84EC72-F5CA-4753-904F-F50FF8765540}" type="pres">
      <dgm:prSet presAssocID="{214CB5E6-604D-4CC5-A051-C9B8F910441D}" presName="sibSpaceThree" presStyleCnt="0"/>
      <dgm:spPr/>
    </dgm:pt>
    <dgm:pt modelId="{68E7243E-D863-4D95-97FA-838C74F78614}" type="pres">
      <dgm:prSet presAssocID="{A1029D07-DAA5-4413-AF10-5320CA6C1E2B}" presName="vertThree" presStyleCnt="0"/>
      <dgm:spPr/>
    </dgm:pt>
    <dgm:pt modelId="{D6DE538E-6245-489F-98C0-C979CE34787F}" type="pres">
      <dgm:prSet presAssocID="{A1029D07-DAA5-4413-AF10-5320CA6C1E2B}" presName="txThree" presStyleLbl="node3" presStyleIdx="4" presStyleCnt="6">
        <dgm:presLayoutVars>
          <dgm:chPref val="3"/>
        </dgm:presLayoutVars>
      </dgm:prSet>
      <dgm:spPr/>
    </dgm:pt>
    <dgm:pt modelId="{47C1B2E7-9189-450E-A10F-B47D138B8069}" type="pres">
      <dgm:prSet presAssocID="{A1029D07-DAA5-4413-AF10-5320CA6C1E2B}" presName="horzThree" presStyleCnt="0"/>
      <dgm:spPr/>
    </dgm:pt>
    <dgm:pt modelId="{361BECD8-7B86-48C3-B18B-E602077C1935}" type="pres">
      <dgm:prSet presAssocID="{DEA886FD-17C2-4261-B783-D7967860E72F}" presName="sibSpaceThree" presStyleCnt="0"/>
      <dgm:spPr/>
    </dgm:pt>
    <dgm:pt modelId="{AE72974D-82FE-4237-8563-6938E6CDF533}" type="pres">
      <dgm:prSet presAssocID="{E50CC6FB-CC89-48B7-B39C-B524D06B3A31}" presName="vertThree" presStyleCnt="0"/>
      <dgm:spPr/>
    </dgm:pt>
    <dgm:pt modelId="{9E6FBCD6-B15D-4A54-92B8-556ED95C2BA1}" type="pres">
      <dgm:prSet presAssocID="{E50CC6FB-CC89-48B7-B39C-B524D06B3A31}" presName="txThree" presStyleLbl="node3" presStyleIdx="5" presStyleCnt="6">
        <dgm:presLayoutVars>
          <dgm:chPref val="3"/>
        </dgm:presLayoutVars>
      </dgm:prSet>
      <dgm:spPr/>
    </dgm:pt>
    <dgm:pt modelId="{D6585D37-C6BB-40C2-9F91-883D27DD947A}" type="pres">
      <dgm:prSet presAssocID="{E50CC6FB-CC89-48B7-B39C-B524D06B3A31}" presName="horzThree" presStyleCnt="0"/>
      <dgm:spPr/>
    </dgm:pt>
  </dgm:ptLst>
  <dgm:cxnLst>
    <dgm:cxn modelId="{2CE5C60B-9D55-4C89-B910-2510692310DA}" type="presOf" srcId="{E9EE60F8-5528-4DCF-8894-87C727D12E81}" destId="{75407563-10B1-4D74-8597-269AF96BB25A}" srcOrd="0" destOrd="0" presId="urn:microsoft.com/office/officeart/2005/8/layout/hierarchy4"/>
    <dgm:cxn modelId="{3C7A420D-5603-4C49-A054-81126518DC49}" type="presOf" srcId="{E50CC6FB-CC89-48B7-B39C-B524D06B3A31}" destId="{9E6FBCD6-B15D-4A54-92B8-556ED95C2BA1}" srcOrd="0" destOrd="0" presId="urn:microsoft.com/office/officeart/2005/8/layout/hierarchy4"/>
    <dgm:cxn modelId="{4F36C318-B668-41E2-9A08-F842628F900F}" srcId="{E9EE60F8-5528-4DCF-8894-87C727D12E81}" destId="{E50CC6FB-CC89-48B7-B39C-B524D06B3A31}" srcOrd="3" destOrd="0" parTransId="{F4B25246-409D-4964-8127-260EC7A05B77}" sibTransId="{DDDE0236-B834-4E2F-B000-B78DEF7FE669}"/>
    <dgm:cxn modelId="{7AD2BD21-3DAF-48BD-979F-B53506BC1BB4}" srcId="{022A1D0D-F6C2-412B-BFEA-B988923E3E94}" destId="{51E0BE85-8ABB-4668-8438-E98C4B572D5E}" srcOrd="1" destOrd="0" parTransId="{B9A136CB-5D8C-4E6C-A62C-EDFE028513EF}" sibTransId="{A991D9A6-6043-4588-913A-125FD75C2528}"/>
    <dgm:cxn modelId="{9BF0A63B-2CC2-46A0-B16A-778FA54195F9}" type="presOf" srcId="{830B43AD-01FF-4566-8252-144A38D3A1C1}" destId="{EFA858AB-962F-4B54-A328-99C75BDC389E}" srcOrd="0" destOrd="0" presId="urn:microsoft.com/office/officeart/2005/8/layout/hierarchy4"/>
    <dgm:cxn modelId="{BD99B23C-9F96-4EC5-8F4C-225E6CE81BDA}" type="presOf" srcId="{FEDEC9D5-AD11-4AEE-93D8-20DB4C2EAE51}" destId="{96970964-2884-4400-B717-67E90BE59EE0}" srcOrd="0" destOrd="0" presId="urn:microsoft.com/office/officeart/2005/8/layout/hierarchy4"/>
    <dgm:cxn modelId="{29850A3F-730B-45A6-AF9B-4EB770B5BC74}" type="presOf" srcId="{080DB263-CD50-4BFC-8879-CD6B09C89F58}" destId="{4D36B422-8928-42EA-BBA8-88531C3ED9E9}" srcOrd="0" destOrd="0" presId="urn:microsoft.com/office/officeart/2005/8/layout/hierarchy4"/>
    <dgm:cxn modelId="{712EB03F-A7FF-40B5-85C2-3E13993C6675}" srcId="{5699B33D-D074-4394-A093-4E118A314D2E}" destId="{830B43AD-01FF-4566-8252-144A38D3A1C1}" srcOrd="0" destOrd="0" parTransId="{C291B085-6A67-43BD-B9F5-286CA0929AD3}" sibTransId="{8FE5862D-BB12-48A2-93DA-01CBA8F351EC}"/>
    <dgm:cxn modelId="{A17E4168-13C7-48AA-AC9F-9A4B4080860F}" srcId="{E9EE60F8-5528-4DCF-8894-87C727D12E81}" destId="{C3F8C5D3-29F1-4846-8AE3-481163A24B75}" srcOrd="0" destOrd="0" parTransId="{0F0225E7-65B5-4AA5-84E1-B9C85568564E}" sibTransId="{5035DE70-FAAC-4197-9340-E9D61D97090F}"/>
    <dgm:cxn modelId="{74A1306C-E976-4D8D-9054-0E9E7539CBEF}" srcId="{830B43AD-01FF-4566-8252-144A38D3A1C1}" destId="{022A1D0D-F6C2-412B-BFEA-B988923E3E94}" srcOrd="0" destOrd="0" parTransId="{00B60678-6FC9-4B49-8E62-8169EE4C5565}" sibTransId="{3DB8EE6B-C125-4682-AEA9-699ADA7655D4}"/>
    <dgm:cxn modelId="{A199DE4C-C55C-4221-8E87-C530C572F59C}" type="presOf" srcId="{A1029D07-DAA5-4413-AF10-5320CA6C1E2B}" destId="{D6DE538E-6245-489F-98C0-C979CE34787F}" srcOrd="0" destOrd="0" presId="urn:microsoft.com/office/officeart/2005/8/layout/hierarchy4"/>
    <dgm:cxn modelId="{7EFCD254-FA3F-4C40-BF77-AB3297FAD502}" type="presOf" srcId="{51E0BE85-8ABB-4668-8438-E98C4B572D5E}" destId="{6337945F-9D06-4582-B8B1-7C8B4A0CEB17}" srcOrd="0" destOrd="0" presId="urn:microsoft.com/office/officeart/2005/8/layout/hierarchy4"/>
    <dgm:cxn modelId="{8675D985-913D-4812-8C81-BF6A4EAEB464}" type="presOf" srcId="{C3F8C5D3-29F1-4846-8AE3-481163A24B75}" destId="{D9AD95BE-12C3-4257-B6B4-9E7D2B82BD4C}" srcOrd="0" destOrd="0" presId="urn:microsoft.com/office/officeart/2005/8/layout/hierarchy4"/>
    <dgm:cxn modelId="{3238759D-41FC-47FF-8CB1-3CCDA29ADD41}" srcId="{E9EE60F8-5528-4DCF-8894-87C727D12E81}" destId="{A1029D07-DAA5-4413-AF10-5320CA6C1E2B}" srcOrd="2" destOrd="0" parTransId="{67A2E4A8-6FE2-4526-B5B6-5BBA19E7D1BB}" sibTransId="{DEA886FD-17C2-4261-B783-D7967860E72F}"/>
    <dgm:cxn modelId="{6AE4B9AF-3C84-49D6-9CD2-C5ABBF397E87}" type="presOf" srcId="{5699B33D-D074-4394-A093-4E118A314D2E}" destId="{F98DE50E-599F-4509-B358-3056CFB05828}" srcOrd="0" destOrd="0" presId="urn:microsoft.com/office/officeart/2005/8/layout/hierarchy4"/>
    <dgm:cxn modelId="{69072DEA-317B-4E15-872E-1F756EE1EE3E}" type="presOf" srcId="{022A1D0D-F6C2-412B-BFEA-B988923E3E94}" destId="{DC34605C-28BF-4260-8E6C-B15F8D3DED54}" srcOrd="0" destOrd="0" presId="urn:microsoft.com/office/officeart/2005/8/layout/hierarchy4"/>
    <dgm:cxn modelId="{C26818EC-5EFC-437C-9D5D-050510F111E8}" srcId="{830B43AD-01FF-4566-8252-144A38D3A1C1}" destId="{E9EE60F8-5528-4DCF-8894-87C727D12E81}" srcOrd="1" destOrd="0" parTransId="{0F926B36-7B96-4D12-931A-70445FD6A9C2}" sibTransId="{926FE464-ABF0-4DA7-A3A2-DB3D0C70EF72}"/>
    <dgm:cxn modelId="{79FBD5F7-4207-4EAD-A349-243CA342BF97}" srcId="{E9EE60F8-5528-4DCF-8894-87C727D12E81}" destId="{FEDEC9D5-AD11-4AEE-93D8-20DB4C2EAE51}" srcOrd="1" destOrd="0" parTransId="{3DD23612-14A9-4012-8462-D47E551034EA}" sibTransId="{214CB5E6-604D-4CC5-A051-C9B8F910441D}"/>
    <dgm:cxn modelId="{F52D25F8-0178-443B-8E8B-C834FEAE23C1}" srcId="{022A1D0D-F6C2-412B-BFEA-B988923E3E94}" destId="{080DB263-CD50-4BFC-8879-CD6B09C89F58}" srcOrd="0" destOrd="0" parTransId="{21A5A5CD-361F-48EA-8DE6-6B5CA028EB80}" sibTransId="{CDD97F73-C532-48C5-8709-C6DA0D1BD2AE}"/>
    <dgm:cxn modelId="{ACDB9D9F-C4B0-49D3-97EC-121B4A27C0EA}" type="presParOf" srcId="{F98DE50E-599F-4509-B358-3056CFB05828}" destId="{F0445AF6-2B4D-4532-9094-6D6A307948B1}" srcOrd="0" destOrd="0" presId="urn:microsoft.com/office/officeart/2005/8/layout/hierarchy4"/>
    <dgm:cxn modelId="{04300202-7AC6-40B9-87CE-7D986D61DF4B}" type="presParOf" srcId="{F0445AF6-2B4D-4532-9094-6D6A307948B1}" destId="{EFA858AB-962F-4B54-A328-99C75BDC389E}" srcOrd="0" destOrd="0" presId="urn:microsoft.com/office/officeart/2005/8/layout/hierarchy4"/>
    <dgm:cxn modelId="{15466573-8458-42EC-A628-860AD9F31ED5}" type="presParOf" srcId="{F0445AF6-2B4D-4532-9094-6D6A307948B1}" destId="{9225530A-98A7-4D81-A83C-FB9E9DDA9553}" srcOrd="1" destOrd="0" presId="urn:microsoft.com/office/officeart/2005/8/layout/hierarchy4"/>
    <dgm:cxn modelId="{59B23ED9-3E7A-4AE2-88BE-BA311992CE45}" type="presParOf" srcId="{F0445AF6-2B4D-4532-9094-6D6A307948B1}" destId="{6A997F1A-7308-4907-837E-B96A0521136D}" srcOrd="2" destOrd="0" presId="urn:microsoft.com/office/officeart/2005/8/layout/hierarchy4"/>
    <dgm:cxn modelId="{B1CA1AFA-EDA7-4FB6-A081-339D25841B9E}" type="presParOf" srcId="{6A997F1A-7308-4907-837E-B96A0521136D}" destId="{AD15BF28-3577-45D8-9B5B-F3BDCAFA5F44}" srcOrd="0" destOrd="0" presId="urn:microsoft.com/office/officeart/2005/8/layout/hierarchy4"/>
    <dgm:cxn modelId="{220B443E-C383-449B-96E7-5E13D36368B8}" type="presParOf" srcId="{AD15BF28-3577-45D8-9B5B-F3BDCAFA5F44}" destId="{DC34605C-28BF-4260-8E6C-B15F8D3DED54}" srcOrd="0" destOrd="0" presId="urn:microsoft.com/office/officeart/2005/8/layout/hierarchy4"/>
    <dgm:cxn modelId="{0B4190D4-C839-49AA-AEF1-459512A44EA2}" type="presParOf" srcId="{AD15BF28-3577-45D8-9B5B-F3BDCAFA5F44}" destId="{C4F7904F-99AF-4B22-9DEB-CAB167082119}" srcOrd="1" destOrd="0" presId="urn:microsoft.com/office/officeart/2005/8/layout/hierarchy4"/>
    <dgm:cxn modelId="{3DD12375-E716-4813-88FC-A8CEF8122879}" type="presParOf" srcId="{AD15BF28-3577-45D8-9B5B-F3BDCAFA5F44}" destId="{22BE3995-875C-49D9-BF91-8F8ABD273C85}" srcOrd="2" destOrd="0" presId="urn:microsoft.com/office/officeart/2005/8/layout/hierarchy4"/>
    <dgm:cxn modelId="{1C94A19F-3798-445A-BA98-3FA2FEA7D7F1}" type="presParOf" srcId="{22BE3995-875C-49D9-BF91-8F8ABD273C85}" destId="{A6C3377D-8960-41ED-A6D2-CD02C33B615B}" srcOrd="0" destOrd="0" presId="urn:microsoft.com/office/officeart/2005/8/layout/hierarchy4"/>
    <dgm:cxn modelId="{E1988364-A527-460E-9F26-6DB38E2A4090}" type="presParOf" srcId="{A6C3377D-8960-41ED-A6D2-CD02C33B615B}" destId="{4D36B422-8928-42EA-BBA8-88531C3ED9E9}" srcOrd="0" destOrd="0" presId="urn:microsoft.com/office/officeart/2005/8/layout/hierarchy4"/>
    <dgm:cxn modelId="{E4D9A635-78FA-4355-9C89-0FB56F38525C}" type="presParOf" srcId="{A6C3377D-8960-41ED-A6D2-CD02C33B615B}" destId="{D63BB4F9-29F0-4CCB-A698-29D5B7338DCC}" srcOrd="1" destOrd="0" presId="urn:microsoft.com/office/officeart/2005/8/layout/hierarchy4"/>
    <dgm:cxn modelId="{6C2360A6-2F61-45EF-9F60-F26CA8E32B45}" type="presParOf" srcId="{22BE3995-875C-49D9-BF91-8F8ABD273C85}" destId="{F2BAFAC1-9239-4389-971B-D4A8CF52C198}" srcOrd="1" destOrd="0" presId="urn:microsoft.com/office/officeart/2005/8/layout/hierarchy4"/>
    <dgm:cxn modelId="{03BD82DB-DD6C-4550-9152-213DD2989594}" type="presParOf" srcId="{22BE3995-875C-49D9-BF91-8F8ABD273C85}" destId="{6F99E182-F0A0-4B87-B0D6-59E9B7137431}" srcOrd="2" destOrd="0" presId="urn:microsoft.com/office/officeart/2005/8/layout/hierarchy4"/>
    <dgm:cxn modelId="{EC1357B8-E62B-4377-9234-841A37ACA2AE}" type="presParOf" srcId="{6F99E182-F0A0-4B87-B0D6-59E9B7137431}" destId="{6337945F-9D06-4582-B8B1-7C8B4A0CEB17}" srcOrd="0" destOrd="0" presId="urn:microsoft.com/office/officeart/2005/8/layout/hierarchy4"/>
    <dgm:cxn modelId="{1516A32F-AD3A-465F-BB84-046FAA2D6DA3}" type="presParOf" srcId="{6F99E182-F0A0-4B87-B0D6-59E9B7137431}" destId="{D20A0C09-748A-4078-81AE-BDAF1205265B}" srcOrd="1" destOrd="0" presId="urn:microsoft.com/office/officeart/2005/8/layout/hierarchy4"/>
    <dgm:cxn modelId="{CD87AADB-2ABB-46EA-9037-3FE579A05C1D}" type="presParOf" srcId="{6A997F1A-7308-4907-837E-B96A0521136D}" destId="{34A0F45B-FD87-43E9-AB42-0C1EDFC9E45E}" srcOrd="1" destOrd="0" presId="urn:microsoft.com/office/officeart/2005/8/layout/hierarchy4"/>
    <dgm:cxn modelId="{997232FA-7410-4E65-B2AD-8E6FEB469E2C}" type="presParOf" srcId="{6A997F1A-7308-4907-837E-B96A0521136D}" destId="{D784B715-BA6F-4917-95C6-DD5CFA693929}" srcOrd="2" destOrd="0" presId="urn:microsoft.com/office/officeart/2005/8/layout/hierarchy4"/>
    <dgm:cxn modelId="{5643D753-7546-42D7-BC7D-DE2846476A59}" type="presParOf" srcId="{D784B715-BA6F-4917-95C6-DD5CFA693929}" destId="{75407563-10B1-4D74-8597-269AF96BB25A}" srcOrd="0" destOrd="0" presId="urn:microsoft.com/office/officeart/2005/8/layout/hierarchy4"/>
    <dgm:cxn modelId="{E70E1B7E-94BE-4561-808B-518DD61E99DF}" type="presParOf" srcId="{D784B715-BA6F-4917-95C6-DD5CFA693929}" destId="{31DEE24A-2B31-43CC-AD84-75D8BC25B35B}" srcOrd="1" destOrd="0" presId="urn:microsoft.com/office/officeart/2005/8/layout/hierarchy4"/>
    <dgm:cxn modelId="{F6440BDF-19EF-4FF3-B35F-084BA69EC155}" type="presParOf" srcId="{D784B715-BA6F-4917-95C6-DD5CFA693929}" destId="{B58190DE-6857-4DF5-9F79-FCEBC63167D7}" srcOrd="2" destOrd="0" presId="urn:microsoft.com/office/officeart/2005/8/layout/hierarchy4"/>
    <dgm:cxn modelId="{0AFF9C3E-8296-41E7-8EAA-0435D7345624}" type="presParOf" srcId="{B58190DE-6857-4DF5-9F79-FCEBC63167D7}" destId="{6A708F65-A701-4E1C-91A9-F7CAF6B20026}" srcOrd="0" destOrd="0" presId="urn:microsoft.com/office/officeart/2005/8/layout/hierarchy4"/>
    <dgm:cxn modelId="{F820D148-22C2-4D4D-854F-8855280B25AD}" type="presParOf" srcId="{6A708F65-A701-4E1C-91A9-F7CAF6B20026}" destId="{D9AD95BE-12C3-4257-B6B4-9E7D2B82BD4C}" srcOrd="0" destOrd="0" presId="urn:microsoft.com/office/officeart/2005/8/layout/hierarchy4"/>
    <dgm:cxn modelId="{25FC2971-D75C-49F4-AEA2-0173FD438AC5}" type="presParOf" srcId="{6A708F65-A701-4E1C-91A9-F7CAF6B20026}" destId="{763D15E5-F413-49C6-8552-D988D81988BD}" srcOrd="1" destOrd="0" presId="urn:microsoft.com/office/officeart/2005/8/layout/hierarchy4"/>
    <dgm:cxn modelId="{1DF2B9CD-D27A-41C5-BDCB-EA472B6D159D}" type="presParOf" srcId="{B58190DE-6857-4DF5-9F79-FCEBC63167D7}" destId="{59CFF11C-E304-4B4C-ACA4-BF491F039248}" srcOrd="1" destOrd="0" presId="urn:microsoft.com/office/officeart/2005/8/layout/hierarchy4"/>
    <dgm:cxn modelId="{1F0FF14A-BD20-465B-AEC2-3DED5AA35635}" type="presParOf" srcId="{B58190DE-6857-4DF5-9F79-FCEBC63167D7}" destId="{4A6BDDE9-5D61-4BCC-BE0A-FA83447EB812}" srcOrd="2" destOrd="0" presId="urn:microsoft.com/office/officeart/2005/8/layout/hierarchy4"/>
    <dgm:cxn modelId="{31A6E83C-756B-48F4-BC0E-B14126F49E7E}" type="presParOf" srcId="{4A6BDDE9-5D61-4BCC-BE0A-FA83447EB812}" destId="{96970964-2884-4400-B717-67E90BE59EE0}" srcOrd="0" destOrd="0" presId="urn:microsoft.com/office/officeart/2005/8/layout/hierarchy4"/>
    <dgm:cxn modelId="{74FA16F9-4649-4C53-806F-0E9B08F35A73}" type="presParOf" srcId="{4A6BDDE9-5D61-4BCC-BE0A-FA83447EB812}" destId="{144D6544-F58D-4474-ADCB-7E17B188F155}" srcOrd="1" destOrd="0" presId="urn:microsoft.com/office/officeart/2005/8/layout/hierarchy4"/>
    <dgm:cxn modelId="{528FEA3E-AD8A-4824-B279-DC07F3AC5B98}" type="presParOf" srcId="{B58190DE-6857-4DF5-9F79-FCEBC63167D7}" destId="{4D84EC72-F5CA-4753-904F-F50FF8765540}" srcOrd="3" destOrd="0" presId="urn:microsoft.com/office/officeart/2005/8/layout/hierarchy4"/>
    <dgm:cxn modelId="{BFDDF7DC-DEF2-456D-84AC-954F337BC9AC}" type="presParOf" srcId="{B58190DE-6857-4DF5-9F79-FCEBC63167D7}" destId="{68E7243E-D863-4D95-97FA-838C74F78614}" srcOrd="4" destOrd="0" presId="urn:microsoft.com/office/officeart/2005/8/layout/hierarchy4"/>
    <dgm:cxn modelId="{BB7FD85D-FB9F-49CA-8554-D25766F7E3FA}" type="presParOf" srcId="{68E7243E-D863-4D95-97FA-838C74F78614}" destId="{D6DE538E-6245-489F-98C0-C979CE34787F}" srcOrd="0" destOrd="0" presId="urn:microsoft.com/office/officeart/2005/8/layout/hierarchy4"/>
    <dgm:cxn modelId="{186616F0-4ECB-42FF-9D44-A331D9319186}" type="presParOf" srcId="{68E7243E-D863-4D95-97FA-838C74F78614}" destId="{47C1B2E7-9189-450E-A10F-B47D138B8069}" srcOrd="1" destOrd="0" presId="urn:microsoft.com/office/officeart/2005/8/layout/hierarchy4"/>
    <dgm:cxn modelId="{BCE7F49E-C41B-4CAA-9CE2-C544D70355D4}" type="presParOf" srcId="{B58190DE-6857-4DF5-9F79-FCEBC63167D7}" destId="{361BECD8-7B86-48C3-B18B-E602077C1935}" srcOrd="5" destOrd="0" presId="urn:microsoft.com/office/officeart/2005/8/layout/hierarchy4"/>
    <dgm:cxn modelId="{EE1BEEBA-9AFF-43E0-A430-69F7BBC1520B}" type="presParOf" srcId="{B58190DE-6857-4DF5-9F79-FCEBC63167D7}" destId="{AE72974D-82FE-4237-8563-6938E6CDF533}" srcOrd="6" destOrd="0" presId="urn:microsoft.com/office/officeart/2005/8/layout/hierarchy4"/>
    <dgm:cxn modelId="{BA52F2E1-A955-46EB-A950-FB4B855C65FC}" type="presParOf" srcId="{AE72974D-82FE-4237-8563-6938E6CDF533}" destId="{9E6FBCD6-B15D-4A54-92B8-556ED95C2BA1}" srcOrd="0" destOrd="0" presId="urn:microsoft.com/office/officeart/2005/8/layout/hierarchy4"/>
    <dgm:cxn modelId="{DABC0021-A68F-4B23-824A-7F821B6292D9}" type="presParOf" srcId="{AE72974D-82FE-4237-8563-6938E6CDF533}" destId="{D6585D37-C6BB-40C2-9F91-883D27DD947A}" srcOrd="1" destOrd="0" presId="urn:microsoft.com/office/officeart/2005/8/layout/hierarchy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1BD503E-E30D-4DCC-A90E-15929756E573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A365750C-E68F-4646-8746-B88DF2AC8097}">
      <dgm:prSet phldrT="[Text]"/>
      <dgm:spPr>
        <a:solidFill>
          <a:schemeClr val="accent2">
            <a:lumMod val="75000"/>
          </a:schemeClr>
        </a:solidFill>
      </dgm:spPr>
      <dgm:t>
        <a:bodyPr/>
        <a:lstStyle/>
        <a:p>
          <a:r>
            <a:rPr lang="de-AT" dirty="0"/>
            <a:t>Fette und Süßigkeiten</a:t>
          </a:r>
        </a:p>
      </dgm:t>
    </dgm:pt>
    <dgm:pt modelId="{0473F77C-32FE-47AE-94F7-92CE01F06A48}" type="parTrans" cxnId="{C4FC3447-E3F8-46DA-8424-644C0CDF8E4C}">
      <dgm:prSet/>
      <dgm:spPr/>
      <dgm:t>
        <a:bodyPr/>
        <a:lstStyle/>
        <a:p>
          <a:endParaRPr lang="de-AT"/>
        </a:p>
      </dgm:t>
    </dgm:pt>
    <dgm:pt modelId="{F861E11C-CE55-42A8-A24C-A73C35BF22B1}" type="sibTrans" cxnId="{C4FC3447-E3F8-46DA-8424-644C0CDF8E4C}">
      <dgm:prSet/>
      <dgm:spPr/>
      <dgm:t>
        <a:bodyPr/>
        <a:lstStyle/>
        <a:p>
          <a:endParaRPr lang="de-AT"/>
        </a:p>
      </dgm:t>
    </dgm:pt>
    <dgm:pt modelId="{4AB677C8-AFBD-440C-B1C1-034E16555145}">
      <dgm:prSet phldrT="[Text]"/>
      <dgm:spPr>
        <a:solidFill>
          <a:schemeClr val="accent2">
            <a:lumMod val="60000"/>
            <a:lumOff val="40000"/>
          </a:schemeClr>
        </a:solidFill>
      </dgm:spPr>
      <dgm:t>
        <a:bodyPr/>
        <a:lstStyle/>
        <a:p>
          <a:r>
            <a:rPr lang="de-AT" dirty="0"/>
            <a:t>Fleisch, Fisch, Eier, Milch</a:t>
          </a:r>
        </a:p>
      </dgm:t>
    </dgm:pt>
    <dgm:pt modelId="{EE03621F-2D95-40AA-97C3-29EE438CF7C5}" type="parTrans" cxnId="{4851CADA-FD44-474E-9904-35CC9AD20889}">
      <dgm:prSet/>
      <dgm:spPr/>
      <dgm:t>
        <a:bodyPr/>
        <a:lstStyle/>
        <a:p>
          <a:endParaRPr lang="de-AT"/>
        </a:p>
      </dgm:t>
    </dgm:pt>
    <dgm:pt modelId="{1E079DD8-EC7D-4874-8CA6-047D6E6DD0D9}" type="sibTrans" cxnId="{4851CADA-FD44-474E-9904-35CC9AD20889}">
      <dgm:prSet/>
      <dgm:spPr/>
      <dgm:t>
        <a:bodyPr/>
        <a:lstStyle/>
        <a:p>
          <a:endParaRPr lang="de-AT"/>
        </a:p>
      </dgm:t>
    </dgm:pt>
    <dgm:pt modelId="{CCD421C0-7E48-4CD7-922E-98579A889EF5}">
      <dgm:prSet phldrT="[Text]"/>
      <dgm:spPr>
        <a:solidFill>
          <a:srgbClr val="FFC000"/>
        </a:solidFill>
      </dgm:spPr>
      <dgm:t>
        <a:bodyPr/>
        <a:lstStyle/>
        <a:p>
          <a:r>
            <a:rPr lang="de-AT" dirty="0"/>
            <a:t>Getreideprodukte</a:t>
          </a:r>
        </a:p>
      </dgm:t>
    </dgm:pt>
    <dgm:pt modelId="{3166DB8A-19B5-4A65-806A-724C7E280D54}" type="parTrans" cxnId="{204E0034-AD64-47D0-9923-593889E9AB29}">
      <dgm:prSet/>
      <dgm:spPr/>
      <dgm:t>
        <a:bodyPr/>
        <a:lstStyle/>
        <a:p>
          <a:endParaRPr lang="de-AT"/>
        </a:p>
      </dgm:t>
    </dgm:pt>
    <dgm:pt modelId="{F99FFE43-CC19-4EEE-AA53-91835F95452F}" type="sibTrans" cxnId="{204E0034-AD64-47D0-9923-593889E9AB29}">
      <dgm:prSet/>
      <dgm:spPr/>
      <dgm:t>
        <a:bodyPr/>
        <a:lstStyle/>
        <a:p>
          <a:endParaRPr lang="de-AT"/>
        </a:p>
      </dgm:t>
    </dgm:pt>
    <dgm:pt modelId="{2D6705E9-B9C8-4A75-8886-CFB1C977BD4C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de-AT" dirty="0"/>
            <a:t>Obst und Gemüse</a:t>
          </a:r>
        </a:p>
      </dgm:t>
    </dgm:pt>
    <dgm:pt modelId="{CB7C8856-5B5B-45A8-8366-88F29B90C26E}" type="parTrans" cxnId="{21866FAE-5402-479E-BF6B-25E5426390C5}">
      <dgm:prSet/>
      <dgm:spPr/>
      <dgm:t>
        <a:bodyPr/>
        <a:lstStyle/>
        <a:p>
          <a:endParaRPr lang="de-AT"/>
        </a:p>
      </dgm:t>
    </dgm:pt>
    <dgm:pt modelId="{4851DBE7-83EE-47E8-BB3E-2371B495D73A}" type="sibTrans" cxnId="{21866FAE-5402-479E-BF6B-25E5426390C5}">
      <dgm:prSet/>
      <dgm:spPr/>
      <dgm:t>
        <a:bodyPr/>
        <a:lstStyle/>
        <a:p>
          <a:endParaRPr lang="de-AT"/>
        </a:p>
      </dgm:t>
    </dgm:pt>
    <dgm:pt modelId="{8B5D2E61-499C-4F42-835B-3B72FD8D5EBE}">
      <dgm:prSet phldrT="[Text]"/>
      <dgm:spPr>
        <a:solidFill>
          <a:schemeClr val="accent5">
            <a:lumMod val="60000"/>
            <a:lumOff val="40000"/>
          </a:schemeClr>
        </a:solidFill>
      </dgm:spPr>
      <dgm:t>
        <a:bodyPr/>
        <a:lstStyle/>
        <a:p>
          <a:r>
            <a:rPr lang="de-AT" dirty="0"/>
            <a:t>Getränke</a:t>
          </a:r>
        </a:p>
      </dgm:t>
    </dgm:pt>
    <dgm:pt modelId="{5306F769-397F-4662-B141-8A1F28CE8CBB}" type="parTrans" cxnId="{D1682325-70BE-4C26-A49F-31A9E2D461AD}">
      <dgm:prSet/>
      <dgm:spPr/>
      <dgm:t>
        <a:bodyPr/>
        <a:lstStyle/>
        <a:p>
          <a:endParaRPr lang="de-AT"/>
        </a:p>
      </dgm:t>
    </dgm:pt>
    <dgm:pt modelId="{066A16A5-CDBC-4D99-B45F-A1528AE5DD34}" type="sibTrans" cxnId="{D1682325-70BE-4C26-A49F-31A9E2D461AD}">
      <dgm:prSet/>
      <dgm:spPr/>
      <dgm:t>
        <a:bodyPr/>
        <a:lstStyle/>
        <a:p>
          <a:endParaRPr lang="de-AT"/>
        </a:p>
      </dgm:t>
    </dgm:pt>
    <dgm:pt modelId="{B49C32E1-A908-48BD-BE99-68FC176A4006}" type="pres">
      <dgm:prSet presAssocID="{E1BD503E-E30D-4DCC-A90E-15929756E573}" presName="Name0" presStyleCnt="0">
        <dgm:presLayoutVars>
          <dgm:dir/>
          <dgm:animLvl val="lvl"/>
          <dgm:resizeHandles val="exact"/>
        </dgm:presLayoutVars>
      </dgm:prSet>
      <dgm:spPr/>
    </dgm:pt>
    <dgm:pt modelId="{2B9734E1-4F43-4C8A-AC73-45395474D63D}" type="pres">
      <dgm:prSet presAssocID="{A365750C-E68F-4646-8746-B88DF2AC8097}" presName="Name8" presStyleCnt="0"/>
      <dgm:spPr/>
    </dgm:pt>
    <dgm:pt modelId="{615DD6DC-2F24-408E-A5A7-A9D054062E13}" type="pres">
      <dgm:prSet presAssocID="{A365750C-E68F-4646-8746-B88DF2AC8097}" presName="level" presStyleLbl="node1" presStyleIdx="0" presStyleCnt="5">
        <dgm:presLayoutVars>
          <dgm:chMax val="1"/>
          <dgm:bulletEnabled val="1"/>
        </dgm:presLayoutVars>
      </dgm:prSet>
      <dgm:spPr/>
    </dgm:pt>
    <dgm:pt modelId="{2AB138F5-58F7-4CE1-9C3B-FAB36BDB497D}" type="pres">
      <dgm:prSet presAssocID="{A365750C-E68F-4646-8746-B88DF2AC8097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22EAC5A-253C-4BCD-964F-F3BDA53BF596}" type="pres">
      <dgm:prSet presAssocID="{4AB677C8-AFBD-440C-B1C1-034E16555145}" presName="Name8" presStyleCnt="0"/>
      <dgm:spPr/>
    </dgm:pt>
    <dgm:pt modelId="{99553CD1-C025-400D-AE1A-DAC73E38E483}" type="pres">
      <dgm:prSet presAssocID="{4AB677C8-AFBD-440C-B1C1-034E16555145}" presName="level" presStyleLbl="node1" presStyleIdx="1" presStyleCnt="5">
        <dgm:presLayoutVars>
          <dgm:chMax val="1"/>
          <dgm:bulletEnabled val="1"/>
        </dgm:presLayoutVars>
      </dgm:prSet>
      <dgm:spPr/>
    </dgm:pt>
    <dgm:pt modelId="{D5A5B183-FA10-4FD1-8AEF-E8DC45AC2445}" type="pres">
      <dgm:prSet presAssocID="{4AB677C8-AFBD-440C-B1C1-034E1655514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1AEBC877-CAA7-452C-882A-51FC4C771929}" type="pres">
      <dgm:prSet presAssocID="{CCD421C0-7E48-4CD7-922E-98579A889EF5}" presName="Name8" presStyleCnt="0"/>
      <dgm:spPr/>
    </dgm:pt>
    <dgm:pt modelId="{C5CA83FA-8B3A-4CBF-972A-1CF0BF7CE5DB}" type="pres">
      <dgm:prSet presAssocID="{CCD421C0-7E48-4CD7-922E-98579A889EF5}" presName="level" presStyleLbl="node1" presStyleIdx="2" presStyleCnt="5">
        <dgm:presLayoutVars>
          <dgm:chMax val="1"/>
          <dgm:bulletEnabled val="1"/>
        </dgm:presLayoutVars>
      </dgm:prSet>
      <dgm:spPr/>
    </dgm:pt>
    <dgm:pt modelId="{6A08159C-ECD7-4D0B-A044-A5AE2522A8E5}" type="pres">
      <dgm:prSet presAssocID="{CCD421C0-7E48-4CD7-922E-98579A889EF5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F992895F-213A-4674-822B-6F0E86B042A3}" type="pres">
      <dgm:prSet presAssocID="{2D6705E9-B9C8-4A75-8886-CFB1C977BD4C}" presName="Name8" presStyleCnt="0"/>
      <dgm:spPr/>
    </dgm:pt>
    <dgm:pt modelId="{661B6DBA-2847-4F5D-900A-7862585A6B7D}" type="pres">
      <dgm:prSet presAssocID="{2D6705E9-B9C8-4A75-8886-CFB1C977BD4C}" presName="level" presStyleLbl="node1" presStyleIdx="3" presStyleCnt="5">
        <dgm:presLayoutVars>
          <dgm:chMax val="1"/>
          <dgm:bulletEnabled val="1"/>
        </dgm:presLayoutVars>
      </dgm:prSet>
      <dgm:spPr/>
    </dgm:pt>
    <dgm:pt modelId="{D5F2D8F9-0FA8-46B8-AC6B-1E905199B864}" type="pres">
      <dgm:prSet presAssocID="{2D6705E9-B9C8-4A75-8886-CFB1C977BD4C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5F5D5302-6F8A-46BF-82BF-43100D667204}" type="pres">
      <dgm:prSet presAssocID="{8B5D2E61-499C-4F42-835B-3B72FD8D5EBE}" presName="Name8" presStyleCnt="0"/>
      <dgm:spPr/>
    </dgm:pt>
    <dgm:pt modelId="{03587C36-0CBC-46D8-8010-A28147EEE1E1}" type="pres">
      <dgm:prSet presAssocID="{8B5D2E61-499C-4F42-835B-3B72FD8D5EBE}" presName="level" presStyleLbl="node1" presStyleIdx="4" presStyleCnt="5">
        <dgm:presLayoutVars>
          <dgm:chMax val="1"/>
          <dgm:bulletEnabled val="1"/>
        </dgm:presLayoutVars>
      </dgm:prSet>
      <dgm:spPr/>
    </dgm:pt>
    <dgm:pt modelId="{DD695CBE-FC04-4595-9707-A482DA7430DE}" type="pres">
      <dgm:prSet presAssocID="{8B5D2E61-499C-4F42-835B-3B72FD8D5EBE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C97D0605-EE04-4238-B1E1-7700858719F1}" type="presOf" srcId="{8B5D2E61-499C-4F42-835B-3B72FD8D5EBE}" destId="{DD695CBE-FC04-4595-9707-A482DA7430DE}" srcOrd="1" destOrd="0" presId="urn:microsoft.com/office/officeart/2005/8/layout/pyramid1"/>
    <dgm:cxn modelId="{CBB5720D-42B8-41E5-8CF0-4A7CF6159AA7}" type="presOf" srcId="{8B5D2E61-499C-4F42-835B-3B72FD8D5EBE}" destId="{03587C36-0CBC-46D8-8010-A28147EEE1E1}" srcOrd="0" destOrd="0" presId="urn:microsoft.com/office/officeart/2005/8/layout/pyramid1"/>
    <dgm:cxn modelId="{D1682325-70BE-4C26-A49F-31A9E2D461AD}" srcId="{E1BD503E-E30D-4DCC-A90E-15929756E573}" destId="{8B5D2E61-499C-4F42-835B-3B72FD8D5EBE}" srcOrd="4" destOrd="0" parTransId="{5306F769-397F-4662-B141-8A1F28CE8CBB}" sibTransId="{066A16A5-CDBC-4D99-B45F-A1528AE5DD34}"/>
    <dgm:cxn modelId="{F1143E2A-C7E0-422A-8380-ECD293629995}" type="presOf" srcId="{A365750C-E68F-4646-8746-B88DF2AC8097}" destId="{615DD6DC-2F24-408E-A5A7-A9D054062E13}" srcOrd="0" destOrd="0" presId="urn:microsoft.com/office/officeart/2005/8/layout/pyramid1"/>
    <dgm:cxn modelId="{204E0034-AD64-47D0-9923-593889E9AB29}" srcId="{E1BD503E-E30D-4DCC-A90E-15929756E573}" destId="{CCD421C0-7E48-4CD7-922E-98579A889EF5}" srcOrd="2" destOrd="0" parTransId="{3166DB8A-19B5-4A65-806A-724C7E280D54}" sibTransId="{F99FFE43-CC19-4EEE-AA53-91835F95452F}"/>
    <dgm:cxn modelId="{110E7F35-4CFF-4A5A-AF60-DE841174C966}" type="presOf" srcId="{2D6705E9-B9C8-4A75-8886-CFB1C977BD4C}" destId="{661B6DBA-2847-4F5D-900A-7862585A6B7D}" srcOrd="0" destOrd="0" presId="urn:microsoft.com/office/officeart/2005/8/layout/pyramid1"/>
    <dgm:cxn modelId="{E862A766-8FB4-49D2-BA22-A990347A75B8}" type="presOf" srcId="{E1BD503E-E30D-4DCC-A90E-15929756E573}" destId="{B49C32E1-A908-48BD-BE99-68FC176A4006}" srcOrd="0" destOrd="0" presId="urn:microsoft.com/office/officeart/2005/8/layout/pyramid1"/>
    <dgm:cxn modelId="{C4FC3447-E3F8-46DA-8424-644C0CDF8E4C}" srcId="{E1BD503E-E30D-4DCC-A90E-15929756E573}" destId="{A365750C-E68F-4646-8746-B88DF2AC8097}" srcOrd="0" destOrd="0" parTransId="{0473F77C-32FE-47AE-94F7-92CE01F06A48}" sibTransId="{F861E11C-CE55-42A8-A24C-A73C35BF22B1}"/>
    <dgm:cxn modelId="{9B730AA5-50D6-45F0-8F68-C939C1EF084B}" type="presOf" srcId="{2D6705E9-B9C8-4A75-8886-CFB1C977BD4C}" destId="{D5F2D8F9-0FA8-46B8-AC6B-1E905199B864}" srcOrd="1" destOrd="0" presId="urn:microsoft.com/office/officeart/2005/8/layout/pyramid1"/>
    <dgm:cxn modelId="{21866FAE-5402-479E-BF6B-25E5426390C5}" srcId="{E1BD503E-E30D-4DCC-A90E-15929756E573}" destId="{2D6705E9-B9C8-4A75-8886-CFB1C977BD4C}" srcOrd="3" destOrd="0" parTransId="{CB7C8856-5B5B-45A8-8366-88F29B90C26E}" sibTransId="{4851DBE7-83EE-47E8-BB3E-2371B495D73A}"/>
    <dgm:cxn modelId="{D63867B0-6103-4A5D-A017-11EF81850F56}" type="presOf" srcId="{4AB677C8-AFBD-440C-B1C1-034E16555145}" destId="{D5A5B183-FA10-4FD1-8AEF-E8DC45AC2445}" srcOrd="1" destOrd="0" presId="urn:microsoft.com/office/officeart/2005/8/layout/pyramid1"/>
    <dgm:cxn modelId="{A841A0B2-FCE1-46F2-9662-A2488867D75C}" type="presOf" srcId="{4AB677C8-AFBD-440C-B1C1-034E16555145}" destId="{99553CD1-C025-400D-AE1A-DAC73E38E483}" srcOrd="0" destOrd="0" presId="urn:microsoft.com/office/officeart/2005/8/layout/pyramid1"/>
    <dgm:cxn modelId="{EB7110D4-0673-4F2E-ACFE-CD93D1D46F8A}" type="presOf" srcId="{A365750C-E68F-4646-8746-B88DF2AC8097}" destId="{2AB138F5-58F7-4CE1-9C3B-FAB36BDB497D}" srcOrd="1" destOrd="0" presId="urn:microsoft.com/office/officeart/2005/8/layout/pyramid1"/>
    <dgm:cxn modelId="{95EFC4D6-41D7-44E4-8F72-8929ED9499DC}" type="presOf" srcId="{CCD421C0-7E48-4CD7-922E-98579A889EF5}" destId="{C5CA83FA-8B3A-4CBF-972A-1CF0BF7CE5DB}" srcOrd="0" destOrd="0" presId="urn:microsoft.com/office/officeart/2005/8/layout/pyramid1"/>
    <dgm:cxn modelId="{4851CADA-FD44-474E-9904-35CC9AD20889}" srcId="{E1BD503E-E30D-4DCC-A90E-15929756E573}" destId="{4AB677C8-AFBD-440C-B1C1-034E16555145}" srcOrd="1" destOrd="0" parTransId="{EE03621F-2D95-40AA-97C3-29EE438CF7C5}" sibTransId="{1E079DD8-EC7D-4874-8CA6-047D6E6DD0D9}"/>
    <dgm:cxn modelId="{350398EA-DDF8-4BE7-940C-6BCA07EA590B}" type="presOf" srcId="{CCD421C0-7E48-4CD7-922E-98579A889EF5}" destId="{6A08159C-ECD7-4D0B-A044-A5AE2522A8E5}" srcOrd="1" destOrd="0" presId="urn:microsoft.com/office/officeart/2005/8/layout/pyramid1"/>
    <dgm:cxn modelId="{D4183615-CB71-4F06-89C2-5B7480487830}" type="presParOf" srcId="{B49C32E1-A908-48BD-BE99-68FC176A4006}" destId="{2B9734E1-4F43-4C8A-AC73-45395474D63D}" srcOrd="0" destOrd="0" presId="urn:microsoft.com/office/officeart/2005/8/layout/pyramid1"/>
    <dgm:cxn modelId="{01DB70F5-87A1-416B-8328-C75C869411C7}" type="presParOf" srcId="{2B9734E1-4F43-4C8A-AC73-45395474D63D}" destId="{615DD6DC-2F24-408E-A5A7-A9D054062E13}" srcOrd="0" destOrd="0" presId="urn:microsoft.com/office/officeart/2005/8/layout/pyramid1"/>
    <dgm:cxn modelId="{B2B5D258-372E-44CE-9B98-40F08E85B872}" type="presParOf" srcId="{2B9734E1-4F43-4C8A-AC73-45395474D63D}" destId="{2AB138F5-58F7-4CE1-9C3B-FAB36BDB497D}" srcOrd="1" destOrd="0" presId="urn:microsoft.com/office/officeart/2005/8/layout/pyramid1"/>
    <dgm:cxn modelId="{68A0A5AF-EFB0-4DE8-B687-6119AD5423DE}" type="presParOf" srcId="{B49C32E1-A908-48BD-BE99-68FC176A4006}" destId="{122EAC5A-253C-4BCD-964F-F3BDA53BF596}" srcOrd="1" destOrd="0" presId="urn:microsoft.com/office/officeart/2005/8/layout/pyramid1"/>
    <dgm:cxn modelId="{9BC9B9D8-40E4-40B1-94E9-CA21CBA8E275}" type="presParOf" srcId="{122EAC5A-253C-4BCD-964F-F3BDA53BF596}" destId="{99553CD1-C025-400D-AE1A-DAC73E38E483}" srcOrd="0" destOrd="0" presId="urn:microsoft.com/office/officeart/2005/8/layout/pyramid1"/>
    <dgm:cxn modelId="{7E1FFACF-3C84-459C-8209-423028B5CEA1}" type="presParOf" srcId="{122EAC5A-253C-4BCD-964F-F3BDA53BF596}" destId="{D5A5B183-FA10-4FD1-8AEF-E8DC45AC2445}" srcOrd="1" destOrd="0" presId="urn:microsoft.com/office/officeart/2005/8/layout/pyramid1"/>
    <dgm:cxn modelId="{378611EC-34A2-4FFB-B001-B756CB1C00CA}" type="presParOf" srcId="{B49C32E1-A908-48BD-BE99-68FC176A4006}" destId="{1AEBC877-CAA7-452C-882A-51FC4C771929}" srcOrd="2" destOrd="0" presId="urn:microsoft.com/office/officeart/2005/8/layout/pyramid1"/>
    <dgm:cxn modelId="{D2AF4DD8-1CA5-41D1-9B9D-B3F389C8FD78}" type="presParOf" srcId="{1AEBC877-CAA7-452C-882A-51FC4C771929}" destId="{C5CA83FA-8B3A-4CBF-972A-1CF0BF7CE5DB}" srcOrd="0" destOrd="0" presId="urn:microsoft.com/office/officeart/2005/8/layout/pyramid1"/>
    <dgm:cxn modelId="{4AD7FDAF-C878-4DDA-87E0-E8D35CCEB517}" type="presParOf" srcId="{1AEBC877-CAA7-452C-882A-51FC4C771929}" destId="{6A08159C-ECD7-4D0B-A044-A5AE2522A8E5}" srcOrd="1" destOrd="0" presId="urn:microsoft.com/office/officeart/2005/8/layout/pyramid1"/>
    <dgm:cxn modelId="{AED98A01-5EDB-49CD-96C2-85DD21820D62}" type="presParOf" srcId="{B49C32E1-A908-48BD-BE99-68FC176A4006}" destId="{F992895F-213A-4674-822B-6F0E86B042A3}" srcOrd="3" destOrd="0" presId="urn:microsoft.com/office/officeart/2005/8/layout/pyramid1"/>
    <dgm:cxn modelId="{0CA6EF1E-3C54-4518-AD44-B5C8F6D54743}" type="presParOf" srcId="{F992895F-213A-4674-822B-6F0E86B042A3}" destId="{661B6DBA-2847-4F5D-900A-7862585A6B7D}" srcOrd="0" destOrd="0" presId="urn:microsoft.com/office/officeart/2005/8/layout/pyramid1"/>
    <dgm:cxn modelId="{D58A1CD7-2463-49CC-B69E-040A76322402}" type="presParOf" srcId="{F992895F-213A-4674-822B-6F0E86B042A3}" destId="{D5F2D8F9-0FA8-46B8-AC6B-1E905199B864}" srcOrd="1" destOrd="0" presId="urn:microsoft.com/office/officeart/2005/8/layout/pyramid1"/>
    <dgm:cxn modelId="{F82346A9-D542-480F-B2A3-4C327A624F12}" type="presParOf" srcId="{B49C32E1-A908-48BD-BE99-68FC176A4006}" destId="{5F5D5302-6F8A-46BF-82BF-43100D667204}" srcOrd="4" destOrd="0" presId="urn:microsoft.com/office/officeart/2005/8/layout/pyramid1"/>
    <dgm:cxn modelId="{EB6DC2FD-0DFF-4F2A-BC7E-28EC133D0F88}" type="presParOf" srcId="{5F5D5302-6F8A-46BF-82BF-43100D667204}" destId="{03587C36-0CBC-46D8-8010-A28147EEE1E1}" srcOrd="0" destOrd="0" presId="urn:microsoft.com/office/officeart/2005/8/layout/pyramid1"/>
    <dgm:cxn modelId="{0E93E8F3-26C8-4ACB-9876-21790FBF92FC}" type="presParOf" srcId="{5F5D5302-6F8A-46BF-82BF-43100D667204}" destId="{DD695CBE-FC04-4595-9707-A482DA7430DE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62FC927-B1C0-4405-BBB2-13F6EC58191D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de-AT"/>
        </a:p>
      </dgm:t>
    </dgm:pt>
    <dgm:pt modelId="{3C8FBE7D-C3EE-4CEC-A1BF-9A2BCFEE80DD}">
      <dgm:prSet phldrT="[Text]"/>
      <dgm:spPr/>
      <dgm:t>
        <a:bodyPr/>
        <a:lstStyle/>
        <a:p>
          <a:r>
            <a:rPr lang="de-AT" dirty="0"/>
            <a:t>Atom</a:t>
          </a:r>
        </a:p>
      </dgm:t>
    </dgm:pt>
    <dgm:pt modelId="{47E7B306-5E46-41C3-B56D-7DC54ADCFA7C}" type="parTrans" cxnId="{BD42B153-D711-4C27-A168-EF2EC087081D}">
      <dgm:prSet/>
      <dgm:spPr/>
      <dgm:t>
        <a:bodyPr/>
        <a:lstStyle/>
        <a:p>
          <a:endParaRPr lang="de-AT"/>
        </a:p>
      </dgm:t>
    </dgm:pt>
    <dgm:pt modelId="{618192B4-B76A-48E5-ABD0-C97587D62CFF}" type="sibTrans" cxnId="{BD42B153-D711-4C27-A168-EF2EC087081D}">
      <dgm:prSet/>
      <dgm:spPr/>
      <dgm:t>
        <a:bodyPr/>
        <a:lstStyle/>
        <a:p>
          <a:endParaRPr lang="de-AT"/>
        </a:p>
      </dgm:t>
    </dgm:pt>
    <dgm:pt modelId="{D3569C92-C9EE-4412-9095-7629E1B0FF4E}">
      <dgm:prSet phldrT="[Text]"/>
      <dgm:spPr/>
      <dgm:t>
        <a:bodyPr/>
        <a:lstStyle/>
        <a:p>
          <a:r>
            <a:rPr lang="de-AT" dirty="0"/>
            <a:t>Atomkern</a:t>
          </a:r>
        </a:p>
      </dgm:t>
    </dgm:pt>
    <dgm:pt modelId="{023151BF-90DA-48EA-BB70-80502710C77A}" type="parTrans" cxnId="{A6A59F38-12B8-4EBA-9857-173F0225D9C7}">
      <dgm:prSet/>
      <dgm:spPr/>
      <dgm:t>
        <a:bodyPr/>
        <a:lstStyle/>
        <a:p>
          <a:endParaRPr lang="de-AT"/>
        </a:p>
      </dgm:t>
    </dgm:pt>
    <dgm:pt modelId="{45C76970-0EE6-44CE-B98D-D5CFB04DDC81}" type="sibTrans" cxnId="{A6A59F38-12B8-4EBA-9857-173F0225D9C7}">
      <dgm:prSet/>
      <dgm:spPr/>
      <dgm:t>
        <a:bodyPr/>
        <a:lstStyle/>
        <a:p>
          <a:endParaRPr lang="de-AT"/>
        </a:p>
      </dgm:t>
    </dgm:pt>
    <dgm:pt modelId="{5146F7CE-2227-43F8-8A46-D5F067839508}">
      <dgm:prSet phldrT="[Text]"/>
      <dgm:spPr/>
      <dgm:t>
        <a:bodyPr/>
        <a:lstStyle/>
        <a:p>
          <a:r>
            <a:rPr lang="de-AT" dirty="0"/>
            <a:t>Atomhülle</a:t>
          </a:r>
        </a:p>
      </dgm:t>
    </dgm:pt>
    <dgm:pt modelId="{6C2520E2-EA91-4454-B676-7C366C5B6908}" type="parTrans" cxnId="{3C80BC6B-25A6-4088-90F0-0FDFF9055561}">
      <dgm:prSet/>
      <dgm:spPr/>
      <dgm:t>
        <a:bodyPr/>
        <a:lstStyle/>
        <a:p>
          <a:endParaRPr lang="de-AT"/>
        </a:p>
      </dgm:t>
    </dgm:pt>
    <dgm:pt modelId="{E19FD8C3-8E35-4CE3-BE49-8CE3BD062F0A}" type="sibTrans" cxnId="{3C80BC6B-25A6-4088-90F0-0FDFF9055561}">
      <dgm:prSet/>
      <dgm:spPr/>
      <dgm:t>
        <a:bodyPr/>
        <a:lstStyle/>
        <a:p>
          <a:endParaRPr lang="de-AT"/>
        </a:p>
      </dgm:t>
    </dgm:pt>
    <dgm:pt modelId="{F1C1EB61-4A6E-4C9C-9241-4C6C68264EC0}" type="asst">
      <dgm:prSet/>
      <dgm:spPr/>
      <dgm:t>
        <a:bodyPr/>
        <a:lstStyle/>
        <a:p>
          <a:r>
            <a:rPr lang="de-AT" dirty="0"/>
            <a:t>Neutronen</a:t>
          </a:r>
        </a:p>
      </dgm:t>
    </dgm:pt>
    <dgm:pt modelId="{E30527B0-F4F4-4F1B-A490-9EB7557E5574}" type="parTrans" cxnId="{4B11F87A-0A4B-483B-A00E-9310D5DB8B0C}">
      <dgm:prSet/>
      <dgm:spPr/>
      <dgm:t>
        <a:bodyPr/>
        <a:lstStyle/>
        <a:p>
          <a:endParaRPr lang="de-AT"/>
        </a:p>
      </dgm:t>
    </dgm:pt>
    <dgm:pt modelId="{EC5EDA80-732E-4067-A978-35ABC2C6E3B3}" type="sibTrans" cxnId="{4B11F87A-0A4B-483B-A00E-9310D5DB8B0C}">
      <dgm:prSet/>
      <dgm:spPr/>
      <dgm:t>
        <a:bodyPr/>
        <a:lstStyle/>
        <a:p>
          <a:endParaRPr lang="de-AT"/>
        </a:p>
      </dgm:t>
    </dgm:pt>
    <dgm:pt modelId="{0EE73E0B-18C0-42B4-8271-72DCBB9B28D2}" type="asst">
      <dgm:prSet/>
      <dgm:spPr/>
      <dgm:t>
        <a:bodyPr/>
        <a:lstStyle/>
        <a:p>
          <a:r>
            <a:rPr lang="de-AT" dirty="0"/>
            <a:t>Protonen</a:t>
          </a:r>
        </a:p>
      </dgm:t>
    </dgm:pt>
    <dgm:pt modelId="{2993EA6E-FF5F-4361-8367-00E23A9A6DA5}" type="parTrans" cxnId="{877E089C-8454-4BB2-9722-CC6E2CF199EE}">
      <dgm:prSet/>
      <dgm:spPr/>
      <dgm:t>
        <a:bodyPr/>
        <a:lstStyle/>
        <a:p>
          <a:endParaRPr lang="de-AT"/>
        </a:p>
      </dgm:t>
    </dgm:pt>
    <dgm:pt modelId="{47D52C25-2D1C-4757-96B0-8F4CA550E04B}" type="sibTrans" cxnId="{877E089C-8454-4BB2-9722-CC6E2CF199EE}">
      <dgm:prSet/>
      <dgm:spPr/>
      <dgm:t>
        <a:bodyPr/>
        <a:lstStyle/>
        <a:p>
          <a:endParaRPr lang="de-AT"/>
        </a:p>
      </dgm:t>
    </dgm:pt>
    <dgm:pt modelId="{D8127D09-9AC1-44FE-9949-A260DC4C0398}">
      <dgm:prSet/>
      <dgm:spPr/>
      <dgm:t>
        <a:bodyPr/>
        <a:lstStyle/>
        <a:p>
          <a:r>
            <a:rPr lang="de-AT" dirty="0"/>
            <a:t>Elektronen</a:t>
          </a:r>
        </a:p>
      </dgm:t>
    </dgm:pt>
    <dgm:pt modelId="{71AF92C7-A61A-499C-8A8C-7951C80E31AE}" type="parTrans" cxnId="{E5DB24D7-7990-4511-AAE4-A9EBD61FE13E}">
      <dgm:prSet/>
      <dgm:spPr/>
      <dgm:t>
        <a:bodyPr/>
        <a:lstStyle/>
        <a:p>
          <a:endParaRPr lang="de-AT"/>
        </a:p>
      </dgm:t>
    </dgm:pt>
    <dgm:pt modelId="{A6428D83-877F-4A23-B728-30FD03B166F0}" type="sibTrans" cxnId="{E5DB24D7-7990-4511-AAE4-A9EBD61FE13E}">
      <dgm:prSet/>
      <dgm:spPr/>
      <dgm:t>
        <a:bodyPr/>
        <a:lstStyle/>
        <a:p>
          <a:endParaRPr lang="de-AT"/>
        </a:p>
      </dgm:t>
    </dgm:pt>
    <dgm:pt modelId="{E97D2D82-6157-49F4-9DE1-3871C189E98B}" type="pres">
      <dgm:prSet presAssocID="{362FC927-B1C0-4405-BBB2-13F6EC58191D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383F912-C02A-453B-B6DF-15B11BE6B7C4}" type="pres">
      <dgm:prSet presAssocID="{3C8FBE7D-C3EE-4CEC-A1BF-9A2BCFEE80DD}" presName="hierRoot1" presStyleCnt="0"/>
      <dgm:spPr/>
    </dgm:pt>
    <dgm:pt modelId="{8598945D-031D-47FB-8249-83B2BD018EB8}" type="pres">
      <dgm:prSet presAssocID="{3C8FBE7D-C3EE-4CEC-A1BF-9A2BCFEE80DD}" presName="composite" presStyleCnt="0"/>
      <dgm:spPr/>
    </dgm:pt>
    <dgm:pt modelId="{8AC3CB6E-C6F4-47D4-BDBC-85A504431F45}" type="pres">
      <dgm:prSet presAssocID="{3C8FBE7D-C3EE-4CEC-A1BF-9A2BCFEE80DD}" presName="background" presStyleLbl="node0" presStyleIdx="0" presStyleCnt="1"/>
      <dgm:spPr/>
    </dgm:pt>
    <dgm:pt modelId="{ADCAA28C-27A4-43D0-8FEE-1081F480CD29}" type="pres">
      <dgm:prSet presAssocID="{3C8FBE7D-C3EE-4CEC-A1BF-9A2BCFEE80DD}" presName="text" presStyleLbl="fgAcc0" presStyleIdx="0" presStyleCnt="1">
        <dgm:presLayoutVars>
          <dgm:chPref val="3"/>
        </dgm:presLayoutVars>
      </dgm:prSet>
      <dgm:spPr/>
    </dgm:pt>
    <dgm:pt modelId="{4ED6F093-0F89-498B-A751-B62FAB41AFE4}" type="pres">
      <dgm:prSet presAssocID="{3C8FBE7D-C3EE-4CEC-A1BF-9A2BCFEE80DD}" presName="hierChild2" presStyleCnt="0"/>
      <dgm:spPr/>
    </dgm:pt>
    <dgm:pt modelId="{B2CA98EF-5712-4C0C-9C7D-4F6B5331F1BE}" type="pres">
      <dgm:prSet presAssocID="{023151BF-90DA-48EA-BB70-80502710C77A}" presName="Name10" presStyleLbl="parChTrans1D2" presStyleIdx="0" presStyleCnt="2"/>
      <dgm:spPr/>
    </dgm:pt>
    <dgm:pt modelId="{DDF60ED3-2811-47A0-8F63-18739B87547F}" type="pres">
      <dgm:prSet presAssocID="{D3569C92-C9EE-4412-9095-7629E1B0FF4E}" presName="hierRoot2" presStyleCnt="0"/>
      <dgm:spPr/>
    </dgm:pt>
    <dgm:pt modelId="{B19C6891-FB83-46E7-BDA0-77BB3A3D2177}" type="pres">
      <dgm:prSet presAssocID="{D3569C92-C9EE-4412-9095-7629E1B0FF4E}" presName="composite2" presStyleCnt="0"/>
      <dgm:spPr/>
    </dgm:pt>
    <dgm:pt modelId="{B5983533-1BD8-411B-ACD6-68DC2A3E8505}" type="pres">
      <dgm:prSet presAssocID="{D3569C92-C9EE-4412-9095-7629E1B0FF4E}" presName="background2" presStyleLbl="node2" presStyleIdx="0" presStyleCnt="2"/>
      <dgm:spPr/>
    </dgm:pt>
    <dgm:pt modelId="{F29CEC61-9EEC-4A68-9CA5-623BA05B739E}" type="pres">
      <dgm:prSet presAssocID="{D3569C92-C9EE-4412-9095-7629E1B0FF4E}" presName="text2" presStyleLbl="fgAcc2" presStyleIdx="0" presStyleCnt="2">
        <dgm:presLayoutVars>
          <dgm:chPref val="3"/>
        </dgm:presLayoutVars>
      </dgm:prSet>
      <dgm:spPr/>
    </dgm:pt>
    <dgm:pt modelId="{9136A382-E8E8-4BBD-AF09-C7DEF0222A76}" type="pres">
      <dgm:prSet presAssocID="{D3569C92-C9EE-4412-9095-7629E1B0FF4E}" presName="hierChild3" presStyleCnt="0"/>
      <dgm:spPr/>
    </dgm:pt>
    <dgm:pt modelId="{717552AD-4E1E-4F2F-8CD8-59BF91889E7A}" type="pres">
      <dgm:prSet presAssocID="{E30527B0-F4F4-4F1B-A490-9EB7557E5574}" presName="Name17" presStyleLbl="parChTrans1D3" presStyleIdx="0" presStyleCnt="3"/>
      <dgm:spPr/>
    </dgm:pt>
    <dgm:pt modelId="{E6F32F22-2AD2-4E2D-B73E-9652A7184F0E}" type="pres">
      <dgm:prSet presAssocID="{F1C1EB61-4A6E-4C9C-9241-4C6C68264EC0}" presName="hierRoot3" presStyleCnt="0"/>
      <dgm:spPr/>
    </dgm:pt>
    <dgm:pt modelId="{FF5BA4FB-C20A-4DDB-B357-51B0E13C4A04}" type="pres">
      <dgm:prSet presAssocID="{F1C1EB61-4A6E-4C9C-9241-4C6C68264EC0}" presName="composite3" presStyleCnt="0"/>
      <dgm:spPr/>
    </dgm:pt>
    <dgm:pt modelId="{E875FE11-7BA3-487B-A451-84860F9FABB2}" type="pres">
      <dgm:prSet presAssocID="{F1C1EB61-4A6E-4C9C-9241-4C6C68264EC0}" presName="background3" presStyleLbl="asst2" presStyleIdx="0" presStyleCnt="2"/>
      <dgm:spPr/>
    </dgm:pt>
    <dgm:pt modelId="{F50A10FB-0FC5-472B-8B30-A0A9EB5BB62D}" type="pres">
      <dgm:prSet presAssocID="{F1C1EB61-4A6E-4C9C-9241-4C6C68264EC0}" presName="text3" presStyleLbl="fgAcc3" presStyleIdx="0" presStyleCnt="3">
        <dgm:presLayoutVars>
          <dgm:chPref val="3"/>
        </dgm:presLayoutVars>
      </dgm:prSet>
      <dgm:spPr/>
    </dgm:pt>
    <dgm:pt modelId="{DF3B872F-C928-4FBB-BEA9-C3F720F1251D}" type="pres">
      <dgm:prSet presAssocID="{F1C1EB61-4A6E-4C9C-9241-4C6C68264EC0}" presName="hierChild4" presStyleCnt="0"/>
      <dgm:spPr/>
    </dgm:pt>
    <dgm:pt modelId="{AFBE6388-8878-4C3F-BE20-37840749EF63}" type="pres">
      <dgm:prSet presAssocID="{2993EA6E-FF5F-4361-8367-00E23A9A6DA5}" presName="Name17" presStyleLbl="parChTrans1D3" presStyleIdx="1" presStyleCnt="3"/>
      <dgm:spPr/>
    </dgm:pt>
    <dgm:pt modelId="{7BE91E70-5397-4EE9-9CB0-A7401E42B772}" type="pres">
      <dgm:prSet presAssocID="{0EE73E0B-18C0-42B4-8271-72DCBB9B28D2}" presName="hierRoot3" presStyleCnt="0"/>
      <dgm:spPr/>
    </dgm:pt>
    <dgm:pt modelId="{E5D00C3A-41C9-4A05-93CF-AE6979B752B2}" type="pres">
      <dgm:prSet presAssocID="{0EE73E0B-18C0-42B4-8271-72DCBB9B28D2}" presName="composite3" presStyleCnt="0"/>
      <dgm:spPr/>
    </dgm:pt>
    <dgm:pt modelId="{2524AE82-D6B5-4C35-B308-B2C6508F2973}" type="pres">
      <dgm:prSet presAssocID="{0EE73E0B-18C0-42B4-8271-72DCBB9B28D2}" presName="background3" presStyleLbl="asst2" presStyleIdx="1" presStyleCnt="2"/>
      <dgm:spPr/>
    </dgm:pt>
    <dgm:pt modelId="{F38E113A-8865-4A6D-BBFC-F11C2155F147}" type="pres">
      <dgm:prSet presAssocID="{0EE73E0B-18C0-42B4-8271-72DCBB9B28D2}" presName="text3" presStyleLbl="fgAcc3" presStyleIdx="1" presStyleCnt="3">
        <dgm:presLayoutVars>
          <dgm:chPref val="3"/>
        </dgm:presLayoutVars>
      </dgm:prSet>
      <dgm:spPr/>
    </dgm:pt>
    <dgm:pt modelId="{3A3EB0A6-BC7E-4428-990C-F49D4CBF2158}" type="pres">
      <dgm:prSet presAssocID="{0EE73E0B-18C0-42B4-8271-72DCBB9B28D2}" presName="hierChild4" presStyleCnt="0"/>
      <dgm:spPr/>
    </dgm:pt>
    <dgm:pt modelId="{2F05CE1A-C2EC-4A2D-8CE1-0DB4A29A8D32}" type="pres">
      <dgm:prSet presAssocID="{6C2520E2-EA91-4454-B676-7C366C5B6908}" presName="Name10" presStyleLbl="parChTrans1D2" presStyleIdx="1" presStyleCnt="2"/>
      <dgm:spPr/>
    </dgm:pt>
    <dgm:pt modelId="{88FB96DA-5BB3-4A9C-886A-9473CF2F90C1}" type="pres">
      <dgm:prSet presAssocID="{5146F7CE-2227-43F8-8A46-D5F067839508}" presName="hierRoot2" presStyleCnt="0"/>
      <dgm:spPr/>
    </dgm:pt>
    <dgm:pt modelId="{F53B8CD0-59D7-4705-BD0A-8B279D9CB929}" type="pres">
      <dgm:prSet presAssocID="{5146F7CE-2227-43F8-8A46-D5F067839508}" presName="composite2" presStyleCnt="0"/>
      <dgm:spPr/>
    </dgm:pt>
    <dgm:pt modelId="{4C1475A4-E001-456D-8165-A1D531092439}" type="pres">
      <dgm:prSet presAssocID="{5146F7CE-2227-43F8-8A46-D5F067839508}" presName="background2" presStyleLbl="node2" presStyleIdx="1" presStyleCnt="2"/>
      <dgm:spPr/>
    </dgm:pt>
    <dgm:pt modelId="{CEFBB4C7-AE13-4B1E-9082-CB3CE4756105}" type="pres">
      <dgm:prSet presAssocID="{5146F7CE-2227-43F8-8A46-D5F067839508}" presName="text2" presStyleLbl="fgAcc2" presStyleIdx="1" presStyleCnt="2">
        <dgm:presLayoutVars>
          <dgm:chPref val="3"/>
        </dgm:presLayoutVars>
      </dgm:prSet>
      <dgm:spPr/>
    </dgm:pt>
    <dgm:pt modelId="{997E0D2E-F85E-4FA0-8CB2-1E958C574A73}" type="pres">
      <dgm:prSet presAssocID="{5146F7CE-2227-43F8-8A46-D5F067839508}" presName="hierChild3" presStyleCnt="0"/>
      <dgm:spPr/>
    </dgm:pt>
    <dgm:pt modelId="{17CEFF9C-5924-4A4F-9EB3-FDE595677C14}" type="pres">
      <dgm:prSet presAssocID="{71AF92C7-A61A-499C-8A8C-7951C80E31AE}" presName="Name17" presStyleLbl="parChTrans1D3" presStyleIdx="2" presStyleCnt="3"/>
      <dgm:spPr/>
    </dgm:pt>
    <dgm:pt modelId="{5FED4E14-EE30-4603-AD0B-1E73B9F0A2B0}" type="pres">
      <dgm:prSet presAssocID="{D8127D09-9AC1-44FE-9949-A260DC4C0398}" presName="hierRoot3" presStyleCnt="0"/>
      <dgm:spPr/>
    </dgm:pt>
    <dgm:pt modelId="{608B43CE-64EF-4EF7-A1BC-83435374894B}" type="pres">
      <dgm:prSet presAssocID="{D8127D09-9AC1-44FE-9949-A260DC4C0398}" presName="composite3" presStyleCnt="0"/>
      <dgm:spPr/>
    </dgm:pt>
    <dgm:pt modelId="{96952A92-4094-4B53-B423-573375833791}" type="pres">
      <dgm:prSet presAssocID="{D8127D09-9AC1-44FE-9949-A260DC4C0398}" presName="background3" presStyleLbl="node3" presStyleIdx="0" presStyleCnt="1"/>
      <dgm:spPr/>
    </dgm:pt>
    <dgm:pt modelId="{BEE43F51-366E-45AB-9AB2-5893A4A1FDBB}" type="pres">
      <dgm:prSet presAssocID="{D8127D09-9AC1-44FE-9949-A260DC4C0398}" presName="text3" presStyleLbl="fgAcc3" presStyleIdx="2" presStyleCnt="3">
        <dgm:presLayoutVars>
          <dgm:chPref val="3"/>
        </dgm:presLayoutVars>
      </dgm:prSet>
      <dgm:spPr/>
    </dgm:pt>
    <dgm:pt modelId="{37E0A4DD-4EBD-435A-A676-1586E63A71E8}" type="pres">
      <dgm:prSet presAssocID="{D8127D09-9AC1-44FE-9949-A260DC4C0398}" presName="hierChild4" presStyleCnt="0"/>
      <dgm:spPr/>
    </dgm:pt>
  </dgm:ptLst>
  <dgm:cxnLst>
    <dgm:cxn modelId="{698D8903-838D-4DD4-A6B0-87DCD73A832D}" type="presOf" srcId="{71AF92C7-A61A-499C-8A8C-7951C80E31AE}" destId="{17CEFF9C-5924-4A4F-9EB3-FDE595677C14}" srcOrd="0" destOrd="0" presId="urn:microsoft.com/office/officeart/2005/8/layout/hierarchy1"/>
    <dgm:cxn modelId="{C101DF06-DD3A-4951-A19F-8BEF025A8944}" type="presOf" srcId="{3C8FBE7D-C3EE-4CEC-A1BF-9A2BCFEE80DD}" destId="{ADCAA28C-27A4-43D0-8FEE-1081F480CD29}" srcOrd="0" destOrd="0" presId="urn:microsoft.com/office/officeart/2005/8/layout/hierarchy1"/>
    <dgm:cxn modelId="{3391AE22-F720-40E4-9BBD-CF5960500AF9}" type="presOf" srcId="{0EE73E0B-18C0-42B4-8271-72DCBB9B28D2}" destId="{F38E113A-8865-4A6D-BBFC-F11C2155F147}" srcOrd="0" destOrd="0" presId="urn:microsoft.com/office/officeart/2005/8/layout/hierarchy1"/>
    <dgm:cxn modelId="{A6A59F38-12B8-4EBA-9857-173F0225D9C7}" srcId="{3C8FBE7D-C3EE-4CEC-A1BF-9A2BCFEE80DD}" destId="{D3569C92-C9EE-4412-9095-7629E1B0FF4E}" srcOrd="0" destOrd="0" parTransId="{023151BF-90DA-48EA-BB70-80502710C77A}" sibTransId="{45C76970-0EE6-44CE-B98D-D5CFB04DDC81}"/>
    <dgm:cxn modelId="{3C80BC6B-25A6-4088-90F0-0FDFF9055561}" srcId="{3C8FBE7D-C3EE-4CEC-A1BF-9A2BCFEE80DD}" destId="{5146F7CE-2227-43F8-8A46-D5F067839508}" srcOrd="1" destOrd="0" parTransId="{6C2520E2-EA91-4454-B676-7C366C5B6908}" sibTransId="{E19FD8C3-8E35-4CE3-BE49-8CE3BD062F0A}"/>
    <dgm:cxn modelId="{EE3C0352-51F9-43E9-80AB-B681B16DAFE8}" type="presOf" srcId="{6C2520E2-EA91-4454-B676-7C366C5B6908}" destId="{2F05CE1A-C2EC-4A2D-8CE1-0DB4A29A8D32}" srcOrd="0" destOrd="0" presId="urn:microsoft.com/office/officeart/2005/8/layout/hierarchy1"/>
    <dgm:cxn modelId="{A5A88353-52BD-426B-BA49-FD64DA76BA56}" type="presOf" srcId="{2993EA6E-FF5F-4361-8367-00E23A9A6DA5}" destId="{AFBE6388-8878-4C3F-BE20-37840749EF63}" srcOrd="0" destOrd="0" presId="urn:microsoft.com/office/officeart/2005/8/layout/hierarchy1"/>
    <dgm:cxn modelId="{BD42B153-D711-4C27-A168-EF2EC087081D}" srcId="{362FC927-B1C0-4405-BBB2-13F6EC58191D}" destId="{3C8FBE7D-C3EE-4CEC-A1BF-9A2BCFEE80DD}" srcOrd="0" destOrd="0" parTransId="{47E7B306-5E46-41C3-B56D-7DC54ADCFA7C}" sibTransId="{618192B4-B76A-48E5-ABD0-C97587D62CFF}"/>
    <dgm:cxn modelId="{4B11F87A-0A4B-483B-A00E-9310D5DB8B0C}" srcId="{D3569C92-C9EE-4412-9095-7629E1B0FF4E}" destId="{F1C1EB61-4A6E-4C9C-9241-4C6C68264EC0}" srcOrd="0" destOrd="0" parTransId="{E30527B0-F4F4-4F1B-A490-9EB7557E5574}" sibTransId="{EC5EDA80-732E-4067-A978-35ABC2C6E3B3}"/>
    <dgm:cxn modelId="{877E089C-8454-4BB2-9722-CC6E2CF199EE}" srcId="{D3569C92-C9EE-4412-9095-7629E1B0FF4E}" destId="{0EE73E0B-18C0-42B4-8271-72DCBB9B28D2}" srcOrd="1" destOrd="0" parTransId="{2993EA6E-FF5F-4361-8367-00E23A9A6DA5}" sibTransId="{47D52C25-2D1C-4757-96B0-8F4CA550E04B}"/>
    <dgm:cxn modelId="{3A75A6AB-9010-4353-8CE6-541D8B0430E4}" type="presOf" srcId="{5146F7CE-2227-43F8-8A46-D5F067839508}" destId="{CEFBB4C7-AE13-4B1E-9082-CB3CE4756105}" srcOrd="0" destOrd="0" presId="urn:microsoft.com/office/officeart/2005/8/layout/hierarchy1"/>
    <dgm:cxn modelId="{C56643B6-239C-41E5-B997-87C889B484A6}" type="presOf" srcId="{362FC927-B1C0-4405-BBB2-13F6EC58191D}" destId="{E97D2D82-6157-49F4-9DE1-3871C189E98B}" srcOrd="0" destOrd="0" presId="urn:microsoft.com/office/officeart/2005/8/layout/hierarchy1"/>
    <dgm:cxn modelId="{7D7732C1-C8B6-427D-AB29-EC0DD0DC526D}" type="presOf" srcId="{D8127D09-9AC1-44FE-9949-A260DC4C0398}" destId="{BEE43F51-366E-45AB-9AB2-5893A4A1FDBB}" srcOrd="0" destOrd="0" presId="urn:microsoft.com/office/officeart/2005/8/layout/hierarchy1"/>
    <dgm:cxn modelId="{673418D4-696F-4317-A4A7-3D268C37C80D}" type="presOf" srcId="{D3569C92-C9EE-4412-9095-7629E1B0FF4E}" destId="{F29CEC61-9EEC-4A68-9CA5-623BA05B739E}" srcOrd="0" destOrd="0" presId="urn:microsoft.com/office/officeart/2005/8/layout/hierarchy1"/>
    <dgm:cxn modelId="{E5DB24D7-7990-4511-AAE4-A9EBD61FE13E}" srcId="{5146F7CE-2227-43F8-8A46-D5F067839508}" destId="{D8127D09-9AC1-44FE-9949-A260DC4C0398}" srcOrd="0" destOrd="0" parTransId="{71AF92C7-A61A-499C-8A8C-7951C80E31AE}" sibTransId="{A6428D83-877F-4A23-B728-30FD03B166F0}"/>
    <dgm:cxn modelId="{DFDE23DB-170B-41BC-AC9C-519E1D7E8A35}" type="presOf" srcId="{023151BF-90DA-48EA-BB70-80502710C77A}" destId="{B2CA98EF-5712-4C0C-9C7D-4F6B5331F1BE}" srcOrd="0" destOrd="0" presId="urn:microsoft.com/office/officeart/2005/8/layout/hierarchy1"/>
    <dgm:cxn modelId="{634805DE-BD9F-40DC-9A3D-C2B1E11DDFFD}" type="presOf" srcId="{F1C1EB61-4A6E-4C9C-9241-4C6C68264EC0}" destId="{F50A10FB-0FC5-472B-8B30-A0A9EB5BB62D}" srcOrd="0" destOrd="0" presId="urn:microsoft.com/office/officeart/2005/8/layout/hierarchy1"/>
    <dgm:cxn modelId="{AAEBDCE2-E912-477F-8E91-A06124B7DC4B}" type="presOf" srcId="{E30527B0-F4F4-4F1B-A490-9EB7557E5574}" destId="{717552AD-4E1E-4F2F-8CD8-59BF91889E7A}" srcOrd="0" destOrd="0" presId="urn:microsoft.com/office/officeart/2005/8/layout/hierarchy1"/>
    <dgm:cxn modelId="{F38A893B-2CA7-4F32-9FFF-481FE0A9DB56}" type="presParOf" srcId="{E97D2D82-6157-49F4-9DE1-3871C189E98B}" destId="{0383F912-C02A-453B-B6DF-15B11BE6B7C4}" srcOrd="0" destOrd="0" presId="urn:microsoft.com/office/officeart/2005/8/layout/hierarchy1"/>
    <dgm:cxn modelId="{EE48CA0E-9C1B-466B-9208-9BA84BF93890}" type="presParOf" srcId="{0383F912-C02A-453B-B6DF-15B11BE6B7C4}" destId="{8598945D-031D-47FB-8249-83B2BD018EB8}" srcOrd="0" destOrd="0" presId="urn:microsoft.com/office/officeart/2005/8/layout/hierarchy1"/>
    <dgm:cxn modelId="{FAB56479-3276-4A6E-BA45-E9231967B37C}" type="presParOf" srcId="{8598945D-031D-47FB-8249-83B2BD018EB8}" destId="{8AC3CB6E-C6F4-47D4-BDBC-85A504431F45}" srcOrd="0" destOrd="0" presId="urn:microsoft.com/office/officeart/2005/8/layout/hierarchy1"/>
    <dgm:cxn modelId="{B21A0C7E-25A0-4400-93F2-1C37DBFBD28F}" type="presParOf" srcId="{8598945D-031D-47FB-8249-83B2BD018EB8}" destId="{ADCAA28C-27A4-43D0-8FEE-1081F480CD29}" srcOrd="1" destOrd="0" presId="urn:microsoft.com/office/officeart/2005/8/layout/hierarchy1"/>
    <dgm:cxn modelId="{D7176328-1D77-40EF-8559-DEA5903DF305}" type="presParOf" srcId="{0383F912-C02A-453B-B6DF-15B11BE6B7C4}" destId="{4ED6F093-0F89-498B-A751-B62FAB41AFE4}" srcOrd="1" destOrd="0" presId="urn:microsoft.com/office/officeart/2005/8/layout/hierarchy1"/>
    <dgm:cxn modelId="{2EC0211C-4793-4630-A2E6-F9E7EB377801}" type="presParOf" srcId="{4ED6F093-0F89-498B-A751-B62FAB41AFE4}" destId="{B2CA98EF-5712-4C0C-9C7D-4F6B5331F1BE}" srcOrd="0" destOrd="0" presId="urn:microsoft.com/office/officeart/2005/8/layout/hierarchy1"/>
    <dgm:cxn modelId="{77DB737D-BD24-42AA-9919-0531AB31CF8C}" type="presParOf" srcId="{4ED6F093-0F89-498B-A751-B62FAB41AFE4}" destId="{DDF60ED3-2811-47A0-8F63-18739B87547F}" srcOrd="1" destOrd="0" presId="urn:microsoft.com/office/officeart/2005/8/layout/hierarchy1"/>
    <dgm:cxn modelId="{AF566D64-CEB7-4124-AFFE-68246F2A5E76}" type="presParOf" srcId="{DDF60ED3-2811-47A0-8F63-18739B87547F}" destId="{B19C6891-FB83-46E7-BDA0-77BB3A3D2177}" srcOrd="0" destOrd="0" presId="urn:microsoft.com/office/officeart/2005/8/layout/hierarchy1"/>
    <dgm:cxn modelId="{4467367E-C3B0-44D0-B5F4-8281657CD63B}" type="presParOf" srcId="{B19C6891-FB83-46E7-BDA0-77BB3A3D2177}" destId="{B5983533-1BD8-411B-ACD6-68DC2A3E8505}" srcOrd="0" destOrd="0" presId="urn:microsoft.com/office/officeart/2005/8/layout/hierarchy1"/>
    <dgm:cxn modelId="{663A96BB-534A-4CE4-8C31-15C6AF578CEF}" type="presParOf" srcId="{B19C6891-FB83-46E7-BDA0-77BB3A3D2177}" destId="{F29CEC61-9EEC-4A68-9CA5-623BA05B739E}" srcOrd="1" destOrd="0" presId="urn:microsoft.com/office/officeart/2005/8/layout/hierarchy1"/>
    <dgm:cxn modelId="{670CD8E7-4512-4E46-A22C-02ACBAE94883}" type="presParOf" srcId="{DDF60ED3-2811-47A0-8F63-18739B87547F}" destId="{9136A382-E8E8-4BBD-AF09-C7DEF0222A76}" srcOrd="1" destOrd="0" presId="urn:microsoft.com/office/officeart/2005/8/layout/hierarchy1"/>
    <dgm:cxn modelId="{3DD0928B-FCC3-4572-9149-CC62DC09125A}" type="presParOf" srcId="{9136A382-E8E8-4BBD-AF09-C7DEF0222A76}" destId="{717552AD-4E1E-4F2F-8CD8-59BF91889E7A}" srcOrd="0" destOrd="0" presId="urn:microsoft.com/office/officeart/2005/8/layout/hierarchy1"/>
    <dgm:cxn modelId="{7B30A89B-4DF6-4B0C-8888-789799F52E63}" type="presParOf" srcId="{9136A382-E8E8-4BBD-AF09-C7DEF0222A76}" destId="{E6F32F22-2AD2-4E2D-B73E-9652A7184F0E}" srcOrd="1" destOrd="0" presId="urn:microsoft.com/office/officeart/2005/8/layout/hierarchy1"/>
    <dgm:cxn modelId="{522F0522-EFB4-471D-BE78-F723F992154C}" type="presParOf" srcId="{E6F32F22-2AD2-4E2D-B73E-9652A7184F0E}" destId="{FF5BA4FB-C20A-4DDB-B357-51B0E13C4A04}" srcOrd="0" destOrd="0" presId="urn:microsoft.com/office/officeart/2005/8/layout/hierarchy1"/>
    <dgm:cxn modelId="{F6FE7635-5F13-48CF-B8E2-E284477E4374}" type="presParOf" srcId="{FF5BA4FB-C20A-4DDB-B357-51B0E13C4A04}" destId="{E875FE11-7BA3-487B-A451-84860F9FABB2}" srcOrd="0" destOrd="0" presId="urn:microsoft.com/office/officeart/2005/8/layout/hierarchy1"/>
    <dgm:cxn modelId="{7B121DD3-A775-446B-AA8B-CCB2E9D2CC01}" type="presParOf" srcId="{FF5BA4FB-C20A-4DDB-B357-51B0E13C4A04}" destId="{F50A10FB-0FC5-472B-8B30-A0A9EB5BB62D}" srcOrd="1" destOrd="0" presId="urn:microsoft.com/office/officeart/2005/8/layout/hierarchy1"/>
    <dgm:cxn modelId="{3121AFCD-21FF-4D8A-835F-22EF77CCFB03}" type="presParOf" srcId="{E6F32F22-2AD2-4E2D-B73E-9652A7184F0E}" destId="{DF3B872F-C928-4FBB-BEA9-C3F720F1251D}" srcOrd="1" destOrd="0" presId="urn:microsoft.com/office/officeart/2005/8/layout/hierarchy1"/>
    <dgm:cxn modelId="{0F5013FA-8DF1-4B57-BA2E-BC767A93759F}" type="presParOf" srcId="{9136A382-E8E8-4BBD-AF09-C7DEF0222A76}" destId="{AFBE6388-8878-4C3F-BE20-37840749EF63}" srcOrd="2" destOrd="0" presId="urn:microsoft.com/office/officeart/2005/8/layout/hierarchy1"/>
    <dgm:cxn modelId="{DA9D453E-BEE3-4593-AEBA-9D2B1E0EE40A}" type="presParOf" srcId="{9136A382-E8E8-4BBD-AF09-C7DEF0222A76}" destId="{7BE91E70-5397-4EE9-9CB0-A7401E42B772}" srcOrd="3" destOrd="0" presId="urn:microsoft.com/office/officeart/2005/8/layout/hierarchy1"/>
    <dgm:cxn modelId="{E9040860-12E8-40A2-BA2C-0402F44D2249}" type="presParOf" srcId="{7BE91E70-5397-4EE9-9CB0-A7401E42B772}" destId="{E5D00C3A-41C9-4A05-93CF-AE6979B752B2}" srcOrd="0" destOrd="0" presId="urn:microsoft.com/office/officeart/2005/8/layout/hierarchy1"/>
    <dgm:cxn modelId="{85D6FD3C-9583-4A4B-B1C9-2997440E6F82}" type="presParOf" srcId="{E5D00C3A-41C9-4A05-93CF-AE6979B752B2}" destId="{2524AE82-D6B5-4C35-B308-B2C6508F2973}" srcOrd="0" destOrd="0" presId="urn:microsoft.com/office/officeart/2005/8/layout/hierarchy1"/>
    <dgm:cxn modelId="{3A216CBF-0CA5-47A1-8FF5-982F4A81B2B9}" type="presParOf" srcId="{E5D00C3A-41C9-4A05-93CF-AE6979B752B2}" destId="{F38E113A-8865-4A6D-BBFC-F11C2155F147}" srcOrd="1" destOrd="0" presId="urn:microsoft.com/office/officeart/2005/8/layout/hierarchy1"/>
    <dgm:cxn modelId="{D60A5589-BC4F-44E2-9BD5-509B111D7239}" type="presParOf" srcId="{7BE91E70-5397-4EE9-9CB0-A7401E42B772}" destId="{3A3EB0A6-BC7E-4428-990C-F49D4CBF2158}" srcOrd="1" destOrd="0" presId="urn:microsoft.com/office/officeart/2005/8/layout/hierarchy1"/>
    <dgm:cxn modelId="{53E98899-2CBC-40CE-8973-F74985DDEDF2}" type="presParOf" srcId="{4ED6F093-0F89-498B-A751-B62FAB41AFE4}" destId="{2F05CE1A-C2EC-4A2D-8CE1-0DB4A29A8D32}" srcOrd="2" destOrd="0" presId="urn:microsoft.com/office/officeart/2005/8/layout/hierarchy1"/>
    <dgm:cxn modelId="{B498347A-97D5-4F42-9CEA-32B036C4D46E}" type="presParOf" srcId="{4ED6F093-0F89-498B-A751-B62FAB41AFE4}" destId="{88FB96DA-5BB3-4A9C-886A-9473CF2F90C1}" srcOrd="3" destOrd="0" presId="urn:microsoft.com/office/officeart/2005/8/layout/hierarchy1"/>
    <dgm:cxn modelId="{16BC3963-BDB9-42E9-B6B4-23809A617CC8}" type="presParOf" srcId="{88FB96DA-5BB3-4A9C-886A-9473CF2F90C1}" destId="{F53B8CD0-59D7-4705-BD0A-8B279D9CB929}" srcOrd="0" destOrd="0" presId="urn:microsoft.com/office/officeart/2005/8/layout/hierarchy1"/>
    <dgm:cxn modelId="{21ECFAE4-1113-4E2E-896C-7B2E6ADFCE30}" type="presParOf" srcId="{F53B8CD0-59D7-4705-BD0A-8B279D9CB929}" destId="{4C1475A4-E001-456D-8165-A1D531092439}" srcOrd="0" destOrd="0" presId="urn:microsoft.com/office/officeart/2005/8/layout/hierarchy1"/>
    <dgm:cxn modelId="{DF9052EE-E17B-495B-821D-2B716A4C5599}" type="presParOf" srcId="{F53B8CD0-59D7-4705-BD0A-8B279D9CB929}" destId="{CEFBB4C7-AE13-4B1E-9082-CB3CE4756105}" srcOrd="1" destOrd="0" presId="urn:microsoft.com/office/officeart/2005/8/layout/hierarchy1"/>
    <dgm:cxn modelId="{561EBCEF-71EC-40BC-9CCC-0742056A3D90}" type="presParOf" srcId="{88FB96DA-5BB3-4A9C-886A-9473CF2F90C1}" destId="{997E0D2E-F85E-4FA0-8CB2-1E958C574A73}" srcOrd="1" destOrd="0" presId="urn:microsoft.com/office/officeart/2005/8/layout/hierarchy1"/>
    <dgm:cxn modelId="{E3D343DA-7FB6-45D1-A471-77AFB98BF466}" type="presParOf" srcId="{997E0D2E-F85E-4FA0-8CB2-1E958C574A73}" destId="{17CEFF9C-5924-4A4F-9EB3-FDE595677C14}" srcOrd="0" destOrd="0" presId="urn:microsoft.com/office/officeart/2005/8/layout/hierarchy1"/>
    <dgm:cxn modelId="{6841B73A-579B-4557-AD18-BBE1C4FBD0CA}" type="presParOf" srcId="{997E0D2E-F85E-4FA0-8CB2-1E958C574A73}" destId="{5FED4E14-EE30-4603-AD0B-1E73B9F0A2B0}" srcOrd="1" destOrd="0" presId="urn:microsoft.com/office/officeart/2005/8/layout/hierarchy1"/>
    <dgm:cxn modelId="{90122543-B8B9-40AE-8C0D-1E77E47F5CFB}" type="presParOf" srcId="{5FED4E14-EE30-4603-AD0B-1E73B9F0A2B0}" destId="{608B43CE-64EF-4EF7-A1BC-83435374894B}" srcOrd="0" destOrd="0" presId="urn:microsoft.com/office/officeart/2005/8/layout/hierarchy1"/>
    <dgm:cxn modelId="{8AD88A99-557D-4490-861F-836F1F079763}" type="presParOf" srcId="{608B43CE-64EF-4EF7-A1BC-83435374894B}" destId="{96952A92-4094-4B53-B423-573375833791}" srcOrd="0" destOrd="0" presId="urn:microsoft.com/office/officeart/2005/8/layout/hierarchy1"/>
    <dgm:cxn modelId="{F7824C27-EFBE-4439-9182-511393EE4892}" type="presParOf" srcId="{608B43CE-64EF-4EF7-A1BC-83435374894B}" destId="{BEE43F51-366E-45AB-9AB2-5893A4A1FDBB}" srcOrd="1" destOrd="0" presId="urn:microsoft.com/office/officeart/2005/8/layout/hierarchy1"/>
    <dgm:cxn modelId="{F3373742-A111-4FAC-8681-B739C2703A29}" type="presParOf" srcId="{5FED4E14-EE30-4603-AD0B-1E73B9F0A2B0}" destId="{37E0A4DD-4EBD-435A-A676-1586E63A71E8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A858AB-962F-4B54-A328-99C75BDC389E}">
      <dsp:nvSpPr>
        <dsp:cNvPr id="0" name=""/>
        <dsp:cNvSpPr/>
      </dsp:nvSpPr>
      <dsp:spPr>
        <a:xfrm>
          <a:off x="1206" y="600"/>
          <a:ext cx="10513186" cy="1330047"/>
        </a:xfrm>
        <a:prstGeom prst="roundRect">
          <a:avLst>
            <a:gd name="adj" fmla="val 10000"/>
          </a:avLst>
        </a:prstGeom>
        <a:solidFill>
          <a:schemeClr val="accent1">
            <a:lumMod val="5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0980" tIns="220980" rIns="220980" bIns="220980" numCol="1" spcCol="1270" anchor="ctr" anchorCtr="0">
          <a:noAutofit/>
        </a:bodyPr>
        <a:lstStyle/>
        <a:p>
          <a:pPr marL="0" lvl="0" indent="0" algn="ctr" defTabSz="2578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5800" kern="1200" dirty="0"/>
            <a:t>Software</a:t>
          </a:r>
        </a:p>
      </dsp:txBody>
      <dsp:txXfrm>
        <a:off x="40162" y="39556"/>
        <a:ext cx="10435274" cy="1252135"/>
      </dsp:txXfrm>
    </dsp:sp>
    <dsp:sp modelId="{DC34605C-28BF-4260-8E6C-B15F8D3DED54}">
      <dsp:nvSpPr>
        <dsp:cNvPr id="0" name=""/>
        <dsp:cNvSpPr/>
      </dsp:nvSpPr>
      <dsp:spPr>
        <a:xfrm>
          <a:off x="1206" y="1510645"/>
          <a:ext cx="3433769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3700" kern="1200" dirty="0"/>
            <a:t>Betriebssystem</a:t>
          </a:r>
        </a:p>
      </dsp:txBody>
      <dsp:txXfrm>
        <a:off x="40162" y="1549601"/>
        <a:ext cx="3355857" cy="1252135"/>
      </dsp:txXfrm>
    </dsp:sp>
    <dsp:sp modelId="{4D36B422-8928-42EA-BBA8-88531C3ED9E9}">
      <dsp:nvSpPr>
        <dsp:cNvPr id="0" name=""/>
        <dsp:cNvSpPr/>
      </dsp:nvSpPr>
      <dsp:spPr>
        <a:xfrm>
          <a:off x="1206" y="3020690"/>
          <a:ext cx="1681571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Windows</a:t>
          </a:r>
        </a:p>
      </dsp:txBody>
      <dsp:txXfrm>
        <a:off x="40162" y="3059646"/>
        <a:ext cx="1603659" cy="1252135"/>
      </dsp:txXfrm>
    </dsp:sp>
    <dsp:sp modelId="{6337945F-9D06-4582-B8B1-7C8B4A0CEB17}">
      <dsp:nvSpPr>
        <dsp:cNvPr id="0" name=""/>
        <dsp:cNvSpPr/>
      </dsp:nvSpPr>
      <dsp:spPr>
        <a:xfrm>
          <a:off x="1753404" y="3020690"/>
          <a:ext cx="1681571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Linux</a:t>
          </a:r>
        </a:p>
      </dsp:txBody>
      <dsp:txXfrm>
        <a:off x="1792360" y="3059646"/>
        <a:ext cx="1603659" cy="1252135"/>
      </dsp:txXfrm>
    </dsp:sp>
    <dsp:sp modelId="{75407563-10B1-4D74-8597-269AF96BB25A}">
      <dsp:nvSpPr>
        <dsp:cNvPr id="0" name=""/>
        <dsp:cNvSpPr/>
      </dsp:nvSpPr>
      <dsp:spPr>
        <a:xfrm>
          <a:off x="3576228" y="1510645"/>
          <a:ext cx="6938165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marL="0" lvl="0" indent="0" algn="ctr" defTabSz="1644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3700" kern="1200" dirty="0"/>
            <a:t>Anwendungsprogramme</a:t>
          </a:r>
        </a:p>
      </dsp:txBody>
      <dsp:txXfrm>
        <a:off x="3615184" y="1549601"/>
        <a:ext cx="6860253" cy="1252135"/>
      </dsp:txXfrm>
    </dsp:sp>
    <dsp:sp modelId="{D9AD95BE-12C3-4257-B6B4-9E7D2B82BD4C}">
      <dsp:nvSpPr>
        <dsp:cNvPr id="0" name=""/>
        <dsp:cNvSpPr/>
      </dsp:nvSpPr>
      <dsp:spPr>
        <a:xfrm>
          <a:off x="3576228" y="3020690"/>
          <a:ext cx="1681571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Word</a:t>
          </a:r>
        </a:p>
      </dsp:txBody>
      <dsp:txXfrm>
        <a:off x="3615184" y="3059646"/>
        <a:ext cx="1603659" cy="1252135"/>
      </dsp:txXfrm>
    </dsp:sp>
    <dsp:sp modelId="{96970964-2884-4400-B717-67E90BE59EE0}">
      <dsp:nvSpPr>
        <dsp:cNvPr id="0" name=""/>
        <dsp:cNvSpPr/>
      </dsp:nvSpPr>
      <dsp:spPr>
        <a:xfrm>
          <a:off x="5328426" y="3020690"/>
          <a:ext cx="1681571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Excel</a:t>
          </a:r>
        </a:p>
      </dsp:txBody>
      <dsp:txXfrm>
        <a:off x="5367382" y="3059646"/>
        <a:ext cx="1603659" cy="1252135"/>
      </dsp:txXfrm>
    </dsp:sp>
    <dsp:sp modelId="{D6DE538E-6245-489F-98C0-C979CE34787F}">
      <dsp:nvSpPr>
        <dsp:cNvPr id="0" name=""/>
        <dsp:cNvSpPr/>
      </dsp:nvSpPr>
      <dsp:spPr>
        <a:xfrm>
          <a:off x="7080623" y="3020690"/>
          <a:ext cx="1681571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PowerPoint</a:t>
          </a:r>
        </a:p>
      </dsp:txBody>
      <dsp:txXfrm>
        <a:off x="7119579" y="3059646"/>
        <a:ext cx="1603659" cy="1252135"/>
      </dsp:txXfrm>
    </dsp:sp>
    <dsp:sp modelId="{9E6FBCD6-B15D-4A54-92B8-556ED95C2BA1}">
      <dsp:nvSpPr>
        <dsp:cNvPr id="0" name=""/>
        <dsp:cNvSpPr/>
      </dsp:nvSpPr>
      <dsp:spPr>
        <a:xfrm>
          <a:off x="8832821" y="3020690"/>
          <a:ext cx="1681571" cy="133004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300" kern="1200" dirty="0"/>
            <a:t>Gimp</a:t>
          </a:r>
        </a:p>
      </dsp:txBody>
      <dsp:txXfrm>
        <a:off x="8871777" y="3059646"/>
        <a:ext cx="1603659" cy="12521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5DD6DC-2F24-408E-A5A7-A9D054062E13}">
      <dsp:nvSpPr>
        <dsp:cNvPr id="0" name=""/>
        <dsp:cNvSpPr/>
      </dsp:nvSpPr>
      <dsp:spPr>
        <a:xfrm>
          <a:off x="3415809" y="0"/>
          <a:ext cx="1707904" cy="870267"/>
        </a:xfrm>
        <a:prstGeom prst="trapezoid">
          <a:avLst>
            <a:gd name="adj" fmla="val 98125"/>
          </a:avLst>
        </a:prstGeom>
        <a:solidFill>
          <a:schemeClr val="accent2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700" kern="1200" dirty="0"/>
            <a:t>Fette und Süßigkeiten</a:t>
          </a:r>
        </a:p>
      </dsp:txBody>
      <dsp:txXfrm>
        <a:off x="3415809" y="0"/>
        <a:ext cx="1707904" cy="870267"/>
      </dsp:txXfrm>
    </dsp:sp>
    <dsp:sp modelId="{99553CD1-C025-400D-AE1A-DAC73E38E483}">
      <dsp:nvSpPr>
        <dsp:cNvPr id="0" name=""/>
        <dsp:cNvSpPr/>
      </dsp:nvSpPr>
      <dsp:spPr>
        <a:xfrm>
          <a:off x="2561856" y="870267"/>
          <a:ext cx="3415809" cy="870267"/>
        </a:xfrm>
        <a:prstGeom prst="trapezoid">
          <a:avLst>
            <a:gd name="adj" fmla="val 98125"/>
          </a:avLst>
        </a:prstGeom>
        <a:solidFill>
          <a:schemeClr val="accent2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700" kern="1200" dirty="0"/>
            <a:t>Fleisch, Fisch, Eier, Milch</a:t>
          </a:r>
        </a:p>
      </dsp:txBody>
      <dsp:txXfrm>
        <a:off x="3159623" y="870267"/>
        <a:ext cx="2220275" cy="870267"/>
      </dsp:txXfrm>
    </dsp:sp>
    <dsp:sp modelId="{C5CA83FA-8B3A-4CBF-972A-1CF0BF7CE5DB}">
      <dsp:nvSpPr>
        <dsp:cNvPr id="0" name=""/>
        <dsp:cNvSpPr/>
      </dsp:nvSpPr>
      <dsp:spPr>
        <a:xfrm>
          <a:off x="1707904" y="1740535"/>
          <a:ext cx="5123713" cy="870267"/>
        </a:xfrm>
        <a:prstGeom prst="trapezoid">
          <a:avLst>
            <a:gd name="adj" fmla="val 98125"/>
          </a:avLst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700" kern="1200" dirty="0"/>
            <a:t>Getreideprodukte</a:t>
          </a:r>
        </a:p>
      </dsp:txBody>
      <dsp:txXfrm>
        <a:off x="2604554" y="1740535"/>
        <a:ext cx="3330413" cy="870267"/>
      </dsp:txXfrm>
    </dsp:sp>
    <dsp:sp modelId="{661B6DBA-2847-4F5D-900A-7862585A6B7D}">
      <dsp:nvSpPr>
        <dsp:cNvPr id="0" name=""/>
        <dsp:cNvSpPr/>
      </dsp:nvSpPr>
      <dsp:spPr>
        <a:xfrm>
          <a:off x="853952" y="2610802"/>
          <a:ext cx="6831618" cy="870267"/>
        </a:xfrm>
        <a:prstGeom prst="trapezoid">
          <a:avLst>
            <a:gd name="adj" fmla="val 98125"/>
          </a:avLst>
        </a:prstGeom>
        <a:solidFill>
          <a:schemeClr val="accent6">
            <a:lumMod val="75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700" kern="1200" dirty="0"/>
            <a:t>Obst und Gemüse</a:t>
          </a:r>
        </a:p>
      </dsp:txBody>
      <dsp:txXfrm>
        <a:off x="2049485" y="2610802"/>
        <a:ext cx="4440551" cy="870267"/>
      </dsp:txXfrm>
    </dsp:sp>
    <dsp:sp modelId="{03587C36-0CBC-46D8-8010-A28147EEE1E1}">
      <dsp:nvSpPr>
        <dsp:cNvPr id="0" name=""/>
        <dsp:cNvSpPr/>
      </dsp:nvSpPr>
      <dsp:spPr>
        <a:xfrm>
          <a:off x="0" y="3481070"/>
          <a:ext cx="8539522" cy="870267"/>
        </a:xfrm>
        <a:prstGeom prst="trapezoid">
          <a:avLst>
            <a:gd name="adj" fmla="val 98125"/>
          </a:avLst>
        </a:prstGeom>
        <a:solidFill>
          <a:schemeClr val="accent5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700" kern="1200" dirty="0"/>
            <a:t>Getränke</a:t>
          </a:r>
        </a:p>
      </dsp:txBody>
      <dsp:txXfrm>
        <a:off x="1494416" y="3481070"/>
        <a:ext cx="5550689" cy="87026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7CEFF9C-5924-4A4F-9EB3-FDE595677C14}">
      <dsp:nvSpPr>
        <dsp:cNvPr id="0" name=""/>
        <dsp:cNvSpPr/>
      </dsp:nvSpPr>
      <dsp:spPr>
        <a:xfrm>
          <a:off x="5503491" y="2619559"/>
          <a:ext cx="91440" cy="48767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8767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F05CE1A-C2EC-4A2D-8CE1-0DB4A29A8D32}">
      <dsp:nvSpPr>
        <dsp:cNvPr id="0" name=""/>
        <dsp:cNvSpPr/>
      </dsp:nvSpPr>
      <dsp:spPr>
        <a:xfrm>
          <a:off x="4012129" y="1067107"/>
          <a:ext cx="1537081" cy="4876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335"/>
              </a:lnTo>
              <a:lnTo>
                <a:pt x="1537081" y="332335"/>
              </a:lnTo>
              <a:lnTo>
                <a:pt x="1537081" y="4876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BE6388-8878-4C3F-BE20-37840749EF63}">
      <dsp:nvSpPr>
        <dsp:cNvPr id="0" name=""/>
        <dsp:cNvSpPr/>
      </dsp:nvSpPr>
      <dsp:spPr>
        <a:xfrm>
          <a:off x="2475048" y="2619559"/>
          <a:ext cx="1024720" cy="48767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32335"/>
              </a:lnTo>
              <a:lnTo>
                <a:pt x="1024720" y="332335"/>
              </a:lnTo>
              <a:lnTo>
                <a:pt x="1024720" y="48767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17552AD-4E1E-4F2F-8CD8-59BF91889E7A}">
      <dsp:nvSpPr>
        <dsp:cNvPr id="0" name=""/>
        <dsp:cNvSpPr/>
      </dsp:nvSpPr>
      <dsp:spPr>
        <a:xfrm>
          <a:off x="1450328" y="2619559"/>
          <a:ext cx="1024720" cy="487673"/>
        </a:xfrm>
        <a:custGeom>
          <a:avLst/>
          <a:gdLst/>
          <a:ahLst/>
          <a:cxnLst/>
          <a:rect l="0" t="0" r="0" b="0"/>
          <a:pathLst>
            <a:path>
              <a:moveTo>
                <a:pt x="1024720" y="0"/>
              </a:moveTo>
              <a:lnTo>
                <a:pt x="1024720" y="332335"/>
              </a:lnTo>
              <a:lnTo>
                <a:pt x="0" y="332335"/>
              </a:lnTo>
              <a:lnTo>
                <a:pt x="0" y="487673"/>
              </a:lnTo>
            </a:path>
          </a:pathLst>
        </a:custGeom>
        <a:noFill/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2CA98EF-5712-4C0C-9C7D-4F6B5331F1BE}">
      <dsp:nvSpPr>
        <dsp:cNvPr id="0" name=""/>
        <dsp:cNvSpPr/>
      </dsp:nvSpPr>
      <dsp:spPr>
        <a:xfrm>
          <a:off x="2475048" y="1067107"/>
          <a:ext cx="1537081" cy="487673"/>
        </a:xfrm>
        <a:custGeom>
          <a:avLst/>
          <a:gdLst/>
          <a:ahLst/>
          <a:cxnLst/>
          <a:rect l="0" t="0" r="0" b="0"/>
          <a:pathLst>
            <a:path>
              <a:moveTo>
                <a:pt x="1537081" y="0"/>
              </a:moveTo>
              <a:lnTo>
                <a:pt x="1537081" y="332335"/>
              </a:lnTo>
              <a:lnTo>
                <a:pt x="0" y="332335"/>
              </a:lnTo>
              <a:lnTo>
                <a:pt x="0" y="487673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AC3CB6E-C6F4-47D4-BDBC-85A504431F45}">
      <dsp:nvSpPr>
        <dsp:cNvPr id="0" name=""/>
        <dsp:cNvSpPr/>
      </dsp:nvSpPr>
      <dsp:spPr>
        <a:xfrm>
          <a:off x="3173722" y="2329"/>
          <a:ext cx="1676815" cy="1064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CAA28C-27A4-43D0-8FEE-1081F480CD29}">
      <dsp:nvSpPr>
        <dsp:cNvPr id="0" name=""/>
        <dsp:cNvSpPr/>
      </dsp:nvSpPr>
      <dsp:spPr>
        <a:xfrm>
          <a:off x="3360034" y="179326"/>
          <a:ext cx="1676815" cy="1064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Atom</a:t>
          </a:r>
        </a:p>
      </dsp:txBody>
      <dsp:txXfrm>
        <a:off x="3391220" y="210512"/>
        <a:ext cx="1614443" cy="1002406"/>
      </dsp:txXfrm>
    </dsp:sp>
    <dsp:sp modelId="{B5983533-1BD8-411B-ACD6-68DC2A3E8505}">
      <dsp:nvSpPr>
        <dsp:cNvPr id="0" name=""/>
        <dsp:cNvSpPr/>
      </dsp:nvSpPr>
      <dsp:spPr>
        <a:xfrm>
          <a:off x="1636640" y="1554781"/>
          <a:ext cx="1676815" cy="1064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9CEC61-9EEC-4A68-9CA5-623BA05B739E}">
      <dsp:nvSpPr>
        <dsp:cNvPr id="0" name=""/>
        <dsp:cNvSpPr/>
      </dsp:nvSpPr>
      <dsp:spPr>
        <a:xfrm>
          <a:off x="1822953" y="1731778"/>
          <a:ext cx="1676815" cy="1064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Atomkern</a:t>
          </a:r>
        </a:p>
      </dsp:txBody>
      <dsp:txXfrm>
        <a:off x="1854139" y="1762964"/>
        <a:ext cx="1614443" cy="1002406"/>
      </dsp:txXfrm>
    </dsp:sp>
    <dsp:sp modelId="{E875FE11-7BA3-487B-A451-84860F9FABB2}">
      <dsp:nvSpPr>
        <dsp:cNvPr id="0" name=""/>
        <dsp:cNvSpPr/>
      </dsp:nvSpPr>
      <dsp:spPr>
        <a:xfrm>
          <a:off x="611920" y="3107233"/>
          <a:ext cx="1676815" cy="1064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0A10FB-0FC5-472B-8B30-A0A9EB5BB62D}">
      <dsp:nvSpPr>
        <dsp:cNvPr id="0" name=""/>
        <dsp:cNvSpPr/>
      </dsp:nvSpPr>
      <dsp:spPr>
        <a:xfrm>
          <a:off x="798233" y="3284230"/>
          <a:ext cx="1676815" cy="1064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Neutronen</a:t>
          </a:r>
        </a:p>
      </dsp:txBody>
      <dsp:txXfrm>
        <a:off x="829419" y="3315416"/>
        <a:ext cx="1614443" cy="1002406"/>
      </dsp:txXfrm>
    </dsp:sp>
    <dsp:sp modelId="{2524AE82-D6B5-4C35-B308-B2C6508F2973}">
      <dsp:nvSpPr>
        <dsp:cNvPr id="0" name=""/>
        <dsp:cNvSpPr/>
      </dsp:nvSpPr>
      <dsp:spPr>
        <a:xfrm>
          <a:off x="2661361" y="3107233"/>
          <a:ext cx="1676815" cy="1064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38E113A-8865-4A6D-BBFC-F11C2155F147}">
      <dsp:nvSpPr>
        <dsp:cNvPr id="0" name=""/>
        <dsp:cNvSpPr/>
      </dsp:nvSpPr>
      <dsp:spPr>
        <a:xfrm>
          <a:off x="2847674" y="3284230"/>
          <a:ext cx="1676815" cy="1064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Protonen</a:t>
          </a:r>
        </a:p>
      </dsp:txBody>
      <dsp:txXfrm>
        <a:off x="2878860" y="3315416"/>
        <a:ext cx="1614443" cy="1002406"/>
      </dsp:txXfrm>
    </dsp:sp>
    <dsp:sp modelId="{4C1475A4-E001-456D-8165-A1D531092439}">
      <dsp:nvSpPr>
        <dsp:cNvPr id="0" name=""/>
        <dsp:cNvSpPr/>
      </dsp:nvSpPr>
      <dsp:spPr>
        <a:xfrm>
          <a:off x="4710803" y="1554781"/>
          <a:ext cx="1676815" cy="1064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FBB4C7-AE13-4B1E-9082-CB3CE4756105}">
      <dsp:nvSpPr>
        <dsp:cNvPr id="0" name=""/>
        <dsp:cNvSpPr/>
      </dsp:nvSpPr>
      <dsp:spPr>
        <a:xfrm>
          <a:off x="4897116" y="1731778"/>
          <a:ext cx="1676815" cy="1064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Atomhülle</a:t>
          </a:r>
        </a:p>
      </dsp:txBody>
      <dsp:txXfrm>
        <a:off x="4928302" y="1762964"/>
        <a:ext cx="1614443" cy="1002406"/>
      </dsp:txXfrm>
    </dsp:sp>
    <dsp:sp modelId="{96952A92-4094-4B53-B423-573375833791}">
      <dsp:nvSpPr>
        <dsp:cNvPr id="0" name=""/>
        <dsp:cNvSpPr/>
      </dsp:nvSpPr>
      <dsp:spPr>
        <a:xfrm>
          <a:off x="4710803" y="3107233"/>
          <a:ext cx="1676815" cy="106477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EE43F51-366E-45AB-9AB2-5893A4A1FDBB}">
      <dsp:nvSpPr>
        <dsp:cNvPr id="0" name=""/>
        <dsp:cNvSpPr/>
      </dsp:nvSpPr>
      <dsp:spPr>
        <a:xfrm>
          <a:off x="4897116" y="3284230"/>
          <a:ext cx="1676815" cy="1064778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de-AT" sz="2500" kern="1200" dirty="0"/>
            <a:t>Elektronen</a:t>
          </a:r>
        </a:p>
      </dsp:txBody>
      <dsp:txXfrm>
        <a:off x="4928302" y="3315416"/>
        <a:ext cx="1614443" cy="10024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4">
  <dgm:title val=""/>
  <dgm:desc val=""/>
  <dgm:catLst>
    <dgm:cat type="hierarchy" pri="4000"/>
    <dgm:cat type="list" pri="24000"/>
    <dgm:cat type="relationship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vertOne" refType="w"/>
      <dgm:constr type="w" for="des" forName="horzOne" refType="w"/>
      <dgm:constr type="w" for="des" forName="txOne" refType="w"/>
      <dgm:constr type="w" for="des" forName="vertTwo" refType="w"/>
      <dgm:constr type="w" for="des" forName="horzTwo" refType="w"/>
      <dgm:constr type="w" for="des" forName="txTwo" refType="w"/>
      <dgm:constr type="w" for="des" forName="vertThree" refType="w"/>
      <dgm:constr type="w" for="des" forName="horzThree" refType="w"/>
      <dgm:constr type="w" for="des" forName="txThree" refType="w"/>
      <dgm:constr type="w" for="des" forName="vertFour" refType="w"/>
      <dgm:constr type="w" for="des" forName="horzFour" refType="w"/>
      <dgm:constr type="w" for="des" forName="txFour" refType="w"/>
      <dgm:constr type="h" for="des" ptType="node" op="equ"/>
      <dgm:constr type="h" for="des" forName="txOne" refType="h"/>
      <dgm:constr type="userH" for="des" ptType="node" refType="h" refFor="des" refForName="txOne"/>
      <dgm:constr type="primFontSz" for="des" forName="txOne" val="65"/>
      <dgm:constr type="primFontSz" for="des" forName="txTwo" val="65"/>
      <dgm:constr type="primFontSz" for="des" forName="txTwo" refType="primFontSz" refFor="des" refForName="txOne" op="lte"/>
      <dgm:constr type="primFontSz" for="des" forName="txThree" val="65"/>
      <dgm:constr type="primFontSz" for="des" forName="txThree" refType="primFontSz" refFor="des" refForName="txOne" op="lte"/>
      <dgm:constr type="primFontSz" for="des" forName="txThree" refType="primFontSz" refFor="des" refForName="txTwo" op="lte"/>
      <dgm:constr type="primFontSz" for="des" forName="txFour" val="65"/>
      <dgm:constr type="primFontSz" for="des" forName="txFour" refType="primFontSz" refFor="des" refForName="txOne" op="lte"/>
      <dgm:constr type="primFontSz" for="des" forName="txFour" refType="primFontSz" refFor="des" refForName="txTwo" op="lte"/>
      <dgm:constr type="primFontSz" for="des" forName="txFour" refType="primFontSz" refFor="des" refForName="txThree" op="lte"/>
      <dgm:constr type="w" for="des" forName="sibSpaceOne" refType="w" fact="0.168"/>
      <dgm:constr type="w" for="des" forName="sibSpaceTwo" refType="w" refFor="des" refForName="sibSpaceOne" op="equ" fact="0.5"/>
      <dgm:constr type="w" for="des" forName="sibSpaceThree" refType="w" refFor="des" refForName="sibSpaceTwo" op="equ" fact="0.5"/>
      <dgm:constr type="w" for="des" forName="sibSpaceFour" refType="w" refFor="des" refForName="sibSpaceThree" op="equ" fact="0.5"/>
      <dgm:constr type="h" for="des" forName="parTransOne" refType="w" fact="0.056"/>
      <dgm:constr type="h" for="des" forName="parTransTwo" refType="h" refFor="des" refForName="parTransOne" op="equ"/>
      <dgm:constr type="h" for="des" forName="parTransThree" refType="h" refFor="des" refForName="parTransTwo" op="equ"/>
      <dgm:constr type="h" for="des" forName="parTransFour" refType="h" refFor="des" refForName="parTransThree" op="equ"/>
    </dgm:constrLst>
    <dgm:ruleLst/>
    <dgm:forEach name="Name4" axis="ch" ptType="node">
      <dgm:layoutNode name="vertOne">
        <dgm:alg type="lin">
          <dgm:param type="linDir" val="fromT"/>
        </dgm:alg>
        <dgm:shape xmlns:r="http://schemas.openxmlformats.org/officeDocument/2006/relationships" r:blip="">
          <dgm:adjLst/>
        </dgm:shape>
        <dgm:presOf/>
        <dgm:constrLst>
          <dgm:constr type="w" for="ch" forName="txOne" refType="w" refFor="ch" refForName="horzOne" op="gte"/>
        </dgm:constrLst>
        <dgm:ruleLst/>
        <dgm:layoutNode name="txOne" styleLbl="node0">
          <dgm:varLst>
            <dgm:chPref val="3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5">
          <dgm:if name="Name6" axis="des" ptType="node" func="cnt" op="gt" val="0">
            <dgm:layoutNode name="parTrans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if>
          <dgm:else name="Name7"/>
        </dgm:choose>
        <dgm:layoutNode name="horzOne">
          <dgm:choose name="Name8">
            <dgm:if name="Name9" func="var" arg="dir" op="equ" val="norm">
              <dgm:alg type="lin">
                <dgm:param type="linDir" val="fromL"/>
                <dgm:param type="nodeVertAlign" val="t"/>
              </dgm:alg>
            </dgm:if>
            <dgm:else name="Name10">
              <dgm:alg type="lin">
                <dgm:param type="linDir" val="fromR"/>
                <dgm:param type="nodeVertAlign" val="t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>
            <dgm:rule type="w" val="INF" fact="NaN" max="NaN"/>
          </dgm:ruleLst>
          <dgm:forEach name="Name11" axis="ch" ptType="node">
            <dgm:layoutNode name="vertTwo">
              <dgm:alg type="lin">
                <dgm:param type="linDir" val="fromT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xTwo" refType="w" refFor="ch" refForName="horzTwo" op="gte"/>
              </dgm:constrLst>
              <dgm:ruleLst/>
              <dgm:layoutNode name="txTwo">
                <dgm:varLst>
                  <dgm:chPref val="3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self"/>
                <dgm:constrLst>
                  <dgm:constr type="userH"/>
                  <dgm:constr type="h" refType="userH"/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choose name="Name12">
                <dgm:if name="Name13" axis="des" ptType="node" func="cnt" op="gt" val="0">
                  <dgm:layoutNode name="parTrans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if>
                <dgm:else name="Name14"/>
              </dgm:choose>
              <dgm:layoutNode name="horzTwo">
                <dgm:choose name="Name15">
                  <dgm:if name="Name16" func="var" arg="dir" op="equ" val="norm">
                    <dgm:alg type="lin">
                      <dgm:param type="linDir" val="fromL"/>
                      <dgm:param type="nodeVertAlign" val="t"/>
                    </dgm:alg>
                  </dgm:if>
                  <dgm:else name="Name17">
                    <dgm:alg type="lin">
                      <dgm:param type="linDir" val="fromR"/>
                      <dgm:param type="nodeVertAlign" val="t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/>
                <dgm:ruleLst>
                  <dgm:rule type="w" val="INF" fact="NaN" max="NaN"/>
                </dgm:ruleLst>
                <dgm:forEach name="Name18" axis="ch" ptType="node">
                  <dgm:layoutNode name="vertThree">
                    <dgm:alg type="lin">
                      <dgm:param type="linDir" val="fromT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txThree" refType="w" refFor="ch" refForName="horzThree" op="gte"/>
                    </dgm:constrLst>
                    <dgm:ruleLst/>
                    <dgm:layoutNode name="txThree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userH"/>
                        <dgm:constr type="h" refType="userH"/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choose name="Name19">
                      <dgm:if name="Name20" axis="des" ptType="node" func="cnt" op="gt" val="0">
                        <dgm:layoutNode name="parTrans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if>
                      <dgm:else name="Name21"/>
                    </dgm:choose>
                    <dgm:layoutNode name="horzThree">
                      <dgm:choose name="Name22">
                        <dgm:if name="Name23" func="var" arg="dir" op="equ" val="norm">
                          <dgm:alg type="lin">
                            <dgm:param type="linDir" val="fromL"/>
                            <dgm:param type="nodeVertAlign" val="t"/>
                          </dgm:alg>
                        </dgm:if>
                        <dgm:else name="Name24">
                          <dgm:alg type="lin">
                            <dgm:param type="linDir" val="fromR"/>
                            <dgm:param type="nodeVertAlign" val="t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constrLst/>
                      <dgm:ruleLst>
                        <dgm:rule type="w" val="INF" fact="NaN" max="NaN"/>
                      </dgm:ruleLst>
                      <dgm:forEach name="repeat" axis="ch" ptType="node">
                        <dgm:layoutNode name="vertFour">
                          <dgm:varLst>
                            <dgm:chPref val="3"/>
                          </dgm:varLst>
                          <dgm:alg type="lin">
                            <dgm:param type="linDir" val="fromT"/>
                          </dgm:alg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w" for="ch" forName="txFour" refType="w" refFor="ch" refForName="horzFour" op="gte"/>
                          </dgm:constrLst>
                          <dgm:ruleLst/>
                          <dgm:layoutNode name="txFour">
                            <dgm:varLst>
                              <dgm:chPref val="3"/>
                            </dgm:varLst>
                            <dgm:alg type="tx"/>
                            <dgm:shape xmlns:r="http://schemas.openxmlformats.org/officeDocument/2006/relationships" type="roundRect" r:blip="">
                              <dgm:adjLst>
                                <dgm:adj idx="1" val="0.1"/>
                              </dgm:adjLst>
                            </dgm:shape>
                            <dgm:presOf axis="self"/>
                            <dgm:constrLst>
                              <dgm:constr type="userH"/>
                              <dgm:constr type="h" refType="userH"/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  <dgm:choose name="Name25">
                            <dgm:if name="Name26" axis="des" ptType="node" func="cnt" op="gt" val="0">
                              <dgm:layoutNode name="parTrans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if>
                            <dgm:else name="Name27"/>
                          </dgm:choose>
                          <dgm:layoutNode name="horzFour">
                            <dgm:choose name="Name28">
                              <dgm:if name="Name29" func="var" arg="dir" op="equ" val="norm">
                                <dgm:alg type="lin">
                                  <dgm:param type="linDir" val="fromL"/>
                                  <dgm:param type="nodeVertAlign" val="t"/>
                                </dgm:alg>
                              </dgm:if>
                              <dgm:else name="Name30">
                                <dgm:alg type="lin">
                                  <dgm:param type="linDir" val="fromR"/>
                                  <dgm:param type="nodeVertAlign" val="t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>
                              <dgm:rule type="w" val="INF" fact="NaN" max="NaN"/>
                            </dgm:ruleLst>
                            <dgm:forEach name="Name31" ref="repeat"/>
                          </dgm:layoutNode>
                        </dgm:layoutNode>
                        <dgm:choose name="Name32">
                          <dgm:if name="Name33" axis="self" ptType="node" func="revPos" op="gte" val="2">
                            <dgm:forEach name="Name34" axis="followSib" ptType="sibTrans" cnt="1">
                              <dgm:layoutNode name="sibSpaceFour">
                                <dgm:alg type="sp"/>
                                <dgm:shape xmlns:r="http://schemas.openxmlformats.org/officeDocument/2006/relationships" r:blip="">
                                  <dgm:adjLst/>
                                </dgm:shape>
                                <dgm:presOf/>
                                <dgm:constrLst/>
                                <dgm:ruleLst/>
                              </dgm:layoutNode>
                            </dgm:forEach>
                          </dgm:if>
                          <dgm:else name="Name35"/>
                        </dgm:choose>
                      </dgm:forEach>
                    </dgm:layoutNode>
                  </dgm:layoutNode>
                  <dgm:choose name="Name36">
                    <dgm:if name="Name37" axis="self" ptType="node" func="revPos" op="gte" val="2">
                      <dgm:forEach name="Name38" axis="followSib" ptType="sibTrans" cnt="1">
                        <dgm:layoutNode name="sibSpaceThree">
                          <dgm:alg type="sp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/>
                          <dgm:ruleLst/>
                        </dgm:layoutNode>
                      </dgm:forEach>
                    </dgm:if>
                    <dgm:else name="Name39"/>
                  </dgm:choose>
                </dgm:forEach>
              </dgm:layoutNode>
            </dgm:layoutNode>
            <dgm:choose name="Name40">
              <dgm:if name="Name41" axis="self" ptType="node" func="revPos" op="gte" val="2">
                <dgm:forEach name="Name42" axis="followSib" ptType="sibTrans" cnt="1">
                  <dgm:layoutNode name="sibSpaceTwo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forEach>
              </dgm:if>
              <dgm:else name="Name43"/>
            </dgm:choose>
          </dgm:forEach>
        </dgm:layoutNode>
      </dgm:layoutNode>
      <dgm:choose name="Name44">
        <dgm:if name="Name45" axis="self" ptType="node" func="revPos" op="gte" val="2">
          <dgm:forEach name="Name46" axis="followSib" ptType="sibTrans" cnt="1">
            <dgm:layoutNode name="sibSpaceOn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if>
        <dgm:else name="Name47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200976ED-BDE0-43AB-9462-0F9C70271FB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95775293-56AB-49E1-9D0B-899A24FF120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de-DE"/>
              <a:t>Master-Untertitelformat bearbeiten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C2B9FEA7-4628-4C7F-A964-B33D7BF7B9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B1391466-69D6-46EC-BB9C-D513C9626B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47C9A65A-1BCC-49DE-A64C-80D04E3BD3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91712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EBB8FD16-ECD6-4226-BED0-6CD6FF04C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BBB85AB2-9942-4491-BDAD-4C09387153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404DAF60-1667-4EF3-9746-5821426CEC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F15457B3-7790-453B-8C17-CBF54F1AD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21CC14F-4EBF-4D61-A32E-5DF754EC8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202465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1975FF5C-9B74-481A-A7DE-A43AC5D36D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96445768-A063-490D-B587-3E89A0D302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554A410F-7DE8-4F50-AD17-99F8C92289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5E807EC4-B19A-4BAC-80DA-C073AACFA7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7692CFFC-4224-42ED-AB1E-C07B5531E3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548030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9B35304-E312-4DC0-BEE1-21B2555FF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249461F0-FFF8-4069-9263-E6546DF0363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D2D74FF9-D1D3-4974-8429-3B13D6CA95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A647DEFB-2176-4A3C-8F35-7ED5E300B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2DB0FF94-C804-4B96-84D8-B5E2D5A83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48F059EB-DD49-4D59-BB02-1EE5E0451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454972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6BE6D230-BB6E-4175-AFDD-23DD67E418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39235B1C-8C00-4F93-91AD-BC11FB22184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Inhaltsplatzhalter 3">
            <a:extLst>
              <a:ext uri="{FF2B5EF4-FFF2-40B4-BE49-F238E27FC236}">
                <a16:creationId xmlns:a16="http://schemas.microsoft.com/office/drawing/2014/main" id="{F873624D-46ED-4E49-8B3B-E09861C1F9D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5" name="Textplatzhalter 4">
            <a:extLst>
              <a:ext uri="{FF2B5EF4-FFF2-40B4-BE49-F238E27FC236}">
                <a16:creationId xmlns:a16="http://schemas.microsoft.com/office/drawing/2014/main" id="{2B880C54-776A-46BE-ABAD-D86C066DEA7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Inhaltsplatzhalter 5">
            <a:extLst>
              <a:ext uri="{FF2B5EF4-FFF2-40B4-BE49-F238E27FC236}">
                <a16:creationId xmlns:a16="http://schemas.microsoft.com/office/drawing/2014/main" id="{03719F97-4B40-4C3C-AF61-44324CDB0B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7" name="Datumsplatzhalter 6">
            <a:extLst>
              <a:ext uri="{FF2B5EF4-FFF2-40B4-BE49-F238E27FC236}">
                <a16:creationId xmlns:a16="http://schemas.microsoft.com/office/drawing/2014/main" id="{0439E6AF-0EF4-4F1B-BD91-36B35453D9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8" name="Fußzeilenplatzhalter 7">
            <a:extLst>
              <a:ext uri="{FF2B5EF4-FFF2-40B4-BE49-F238E27FC236}">
                <a16:creationId xmlns:a16="http://schemas.microsoft.com/office/drawing/2014/main" id="{DB7C5E5F-0206-4320-AAC2-EDC420EA87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9" name="Foliennummernplatzhalter 8">
            <a:extLst>
              <a:ext uri="{FF2B5EF4-FFF2-40B4-BE49-F238E27FC236}">
                <a16:creationId xmlns:a16="http://schemas.microsoft.com/office/drawing/2014/main" id="{DA010DF0-B2CC-42FE-8313-477631FCDA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3271482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CB973DD6-A73F-456B-9248-CC7E731C3C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Datumsplatzhalter 2">
            <a:extLst>
              <a:ext uri="{FF2B5EF4-FFF2-40B4-BE49-F238E27FC236}">
                <a16:creationId xmlns:a16="http://schemas.microsoft.com/office/drawing/2014/main" id="{D8FA062E-E47D-4557-994C-1394E62BF0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4" name="Fußzeilenplatzhalter 3">
            <a:extLst>
              <a:ext uri="{FF2B5EF4-FFF2-40B4-BE49-F238E27FC236}">
                <a16:creationId xmlns:a16="http://schemas.microsoft.com/office/drawing/2014/main" id="{EC076435-458D-4575-A590-1D7ADEA214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5" name="Foliennummernplatzhalter 4">
            <a:extLst>
              <a:ext uri="{FF2B5EF4-FFF2-40B4-BE49-F238E27FC236}">
                <a16:creationId xmlns:a16="http://schemas.microsoft.com/office/drawing/2014/main" id="{8C6DCF7D-58EF-4077-93D2-55C33AE9E2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582457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>
            <a:extLst>
              <a:ext uri="{FF2B5EF4-FFF2-40B4-BE49-F238E27FC236}">
                <a16:creationId xmlns:a16="http://schemas.microsoft.com/office/drawing/2014/main" id="{CF0348BE-41C4-425C-B6A4-46BC03DCBE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3" name="Fußzeilenplatzhalter 2">
            <a:extLst>
              <a:ext uri="{FF2B5EF4-FFF2-40B4-BE49-F238E27FC236}">
                <a16:creationId xmlns:a16="http://schemas.microsoft.com/office/drawing/2014/main" id="{75807E46-A113-4FDC-AECB-907EFF1DA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4" name="Foliennummernplatzhalter 3">
            <a:extLst>
              <a:ext uri="{FF2B5EF4-FFF2-40B4-BE49-F238E27FC236}">
                <a16:creationId xmlns:a16="http://schemas.microsoft.com/office/drawing/2014/main" id="{F6A60F2E-2026-4962-BBF2-C46838A37E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4207042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045247E-23BA-4C53-B617-4713DFD307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4FD18ACC-4562-4617-AFC6-9E4DD146D6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CA6355DA-2FBD-4B4D-80F3-052216B9421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4007DF42-6B38-42A5-8B10-EFA1D490B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5A599CAB-13B8-463E-A751-262E86333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F01BF645-4434-4B0D-8AC0-31EF9843D5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14201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EE36E5B-D11C-4A7D-ACFA-D6C1E2E5CF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Bildplatzhalter 2">
            <a:extLst>
              <a:ext uri="{FF2B5EF4-FFF2-40B4-BE49-F238E27FC236}">
                <a16:creationId xmlns:a16="http://schemas.microsoft.com/office/drawing/2014/main" id="{9C2ADC91-3206-449B-8BFB-0495BCDBEC8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AT"/>
          </a:p>
        </p:txBody>
      </p:sp>
      <p:sp>
        <p:nvSpPr>
          <p:cNvPr id="4" name="Textplatzhalter 3">
            <a:extLst>
              <a:ext uri="{FF2B5EF4-FFF2-40B4-BE49-F238E27FC236}">
                <a16:creationId xmlns:a16="http://schemas.microsoft.com/office/drawing/2014/main" id="{A26E6034-EE5B-4BD4-A356-40F6E93FCB8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umsplatzhalter 4">
            <a:extLst>
              <a:ext uri="{FF2B5EF4-FFF2-40B4-BE49-F238E27FC236}">
                <a16:creationId xmlns:a16="http://schemas.microsoft.com/office/drawing/2014/main" id="{97688B42-D4C4-45C7-BD61-37778F2054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6" name="Fußzeilenplatzhalter 5">
            <a:extLst>
              <a:ext uri="{FF2B5EF4-FFF2-40B4-BE49-F238E27FC236}">
                <a16:creationId xmlns:a16="http://schemas.microsoft.com/office/drawing/2014/main" id="{349834FC-05B2-42C7-AE65-33F8B4F40C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7" name="Foliennummernplatzhalter 6">
            <a:extLst>
              <a:ext uri="{FF2B5EF4-FFF2-40B4-BE49-F238E27FC236}">
                <a16:creationId xmlns:a16="http://schemas.microsoft.com/office/drawing/2014/main" id="{A6DD59BB-D0C3-4B5A-8CB9-699B64CB85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1942303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3909051C-8E33-4C04-9CE6-2C1D2B027C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629CB961-3340-4869-86A0-E7014D4922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15C5C969-92C7-4B1B-AC47-1C19E3DCC3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49635E94-B8BB-4A38-A56D-B4E8CC89F7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8B98BD54-1AFF-4AAD-8E9C-B6C635C5AE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37620103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>
            <a:extLst>
              <a:ext uri="{FF2B5EF4-FFF2-40B4-BE49-F238E27FC236}">
                <a16:creationId xmlns:a16="http://schemas.microsoft.com/office/drawing/2014/main" id="{41B8F290-AD10-4C4F-82EC-EC31E80EA18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Vertikaler Textplatzhalter 2">
            <a:extLst>
              <a:ext uri="{FF2B5EF4-FFF2-40B4-BE49-F238E27FC236}">
                <a16:creationId xmlns:a16="http://schemas.microsoft.com/office/drawing/2014/main" id="{BCFD2172-3B68-4271-8960-531923B180F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81CFF105-B338-4E75-9690-9F966FBE3D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80C78AEE-95FA-4807-9DF8-E97E8D627C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CB39B501-AE9D-4AEE-8B5A-CCB467E616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224610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>
            <a:extLst>
              <a:ext uri="{FF2B5EF4-FFF2-40B4-BE49-F238E27FC236}">
                <a16:creationId xmlns:a16="http://schemas.microsoft.com/office/drawing/2014/main" id="{BD6D991A-B52B-4A4C-B41A-025FE77EE6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de-AT"/>
          </a:p>
        </p:txBody>
      </p:sp>
      <p:sp>
        <p:nvSpPr>
          <p:cNvPr id="3" name="Textplatzhalter 2">
            <a:extLst>
              <a:ext uri="{FF2B5EF4-FFF2-40B4-BE49-F238E27FC236}">
                <a16:creationId xmlns:a16="http://schemas.microsoft.com/office/drawing/2014/main" id="{EBCBF5E9-0775-4A6C-83E0-A7FAEF2C0E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de-AT"/>
          </a:p>
        </p:txBody>
      </p:sp>
      <p:sp>
        <p:nvSpPr>
          <p:cNvPr id="4" name="Datumsplatzhalter 3">
            <a:extLst>
              <a:ext uri="{FF2B5EF4-FFF2-40B4-BE49-F238E27FC236}">
                <a16:creationId xmlns:a16="http://schemas.microsoft.com/office/drawing/2014/main" id="{F563614F-F94F-494E-BEF9-4D64F3D8548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16BDB3-7FB8-4F88-96C8-2E0C0754A908}" type="datetimeFigureOut">
              <a:rPr lang="de-AT" smtClean="0"/>
              <a:t>07.10.2021</a:t>
            </a:fld>
            <a:endParaRPr lang="de-AT"/>
          </a:p>
        </p:txBody>
      </p:sp>
      <p:sp>
        <p:nvSpPr>
          <p:cNvPr id="5" name="Fußzeilenplatzhalter 4">
            <a:extLst>
              <a:ext uri="{FF2B5EF4-FFF2-40B4-BE49-F238E27FC236}">
                <a16:creationId xmlns:a16="http://schemas.microsoft.com/office/drawing/2014/main" id="{618BC3FA-04E5-4505-AAC5-8C9D4252F46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AT"/>
          </a:p>
        </p:txBody>
      </p:sp>
      <p:sp>
        <p:nvSpPr>
          <p:cNvPr id="6" name="Foliennummernplatzhalter 5">
            <a:extLst>
              <a:ext uri="{FF2B5EF4-FFF2-40B4-BE49-F238E27FC236}">
                <a16:creationId xmlns:a16="http://schemas.microsoft.com/office/drawing/2014/main" id="{A21AA968-E971-404B-8A97-74BAD6635B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4EFC13-6965-435C-90F8-7B42CDB6E6CE}" type="slidenum">
              <a:rPr lang="de-AT" smtClean="0"/>
              <a:t>‹Nr.›</a:t>
            </a:fld>
            <a:endParaRPr lang="de-AT"/>
          </a:p>
        </p:txBody>
      </p:sp>
    </p:spTree>
    <p:extLst>
      <p:ext uri="{BB962C8B-B14F-4D97-AF65-F5344CB8AC3E}">
        <p14:creationId xmlns:p14="http://schemas.microsoft.com/office/powerpoint/2010/main" val="100664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9" r:id="rId1"/>
    <p:sldLayoutId id="2147483720" r:id="rId2"/>
    <p:sldLayoutId id="2147483721" r:id="rId3"/>
    <p:sldLayoutId id="2147483722" r:id="rId4"/>
    <p:sldLayoutId id="2147483723" r:id="rId5"/>
    <p:sldLayoutId id="2147483724" r:id="rId6"/>
    <p:sldLayoutId id="2147483725" r:id="rId7"/>
    <p:sldLayoutId id="2147483726" r:id="rId8"/>
    <p:sldLayoutId id="2147483727" r:id="rId9"/>
    <p:sldLayoutId id="2147483728" r:id="rId10"/>
    <p:sldLayoutId id="214748372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3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F174495-799E-4029-9C90-0CB39E1F774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AT" dirty="0"/>
              <a:t>Übung SmartArt-Grafiken</a:t>
            </a: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FC24851E-2E33-4FC6-A46A-F966A80A896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AT" dirty="0"/>
              <a:t>Vorname Name</a:t>
            </a:r>
          </a:p>
        </p:txBody>
      </p:sp>
    </p:spTree>
    <p:extLst>
      <p:ext uri="{BB962C8B-B14F-4D97-AF65-F5344CB8AC3E}">
        <p14:creationId xmlns:p14="http://schemas.microsoft.com/office/powerpoint/2010/main" val="4677421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F45D0154-8358-4E09-BA30-4879A1497F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Arten von Software</a:t>
            </a:r>
          </a:p>
        </p:txBody>
      </p:sp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8B0A0EC6-DA7F-4C37-8D09-42A26713CD2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94511681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8" name="Grafik 7">
            <a:extLst>
              <a:ext uri="{FF2B5EF4-FFF2-40B4-BE49-F238E27FC236}">
                <a16:creationId xmlns:a16="http://schemas.microsoft.com/office/drawing/2014/main" id="{F6990319-216F-446B-9763-EC99B1A6E6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85457" y="5693189"/>
            <a:ext cx="943359" cy="967548"/>
          </a:xfrm>
          <a:prstGeom prst="rect">
            <a:avLst/>
          </a:prstGeom>
        </p:spPr>
      </p:pic>
      <p:pic>
        <p:nvPicPr>
          <p:cNvPr id="10" name="Grafik 9">
            <a:extLst>
              <a:ext uri="{FF2B5EF4-FFF2-40B4-BE49-F238E27FC236}">
                <a16:creationId xmlns:a16="http://schemas.microsoft.com/office/drawing/2014/main" id="{6F120122-178A-42CD-B633-05B401A40EC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809949" y="5847790"/>
            <a:ext cx="1610037" cy="1142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8982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510FA32-B3F9-4D91-B90C-755E4EAC5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Ernährungspyramide</a:t>
            </a:r>
          </a:p>
        </p:txBody>
      </p:sp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188704F1-6189-4941-B589-2D4346C0983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70261374"/>
              </p:ext>
            </p:extLst>
          </p:nvPr>
        </p:nvGraphicFramePr>
        <p:xfrm>
          <a:off x="274064" y="1825625"/>
          <a:ext cx="8539523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6" name="Grafik 5">
            <a:extLst>
              <a:ext uri="{FF2B5EF4-FFF2-40B4-BE49-F238E27FC236}">
                <a16:creationId xmlns:a16="http://schemas.microsoft.com/office/drawing/2014/main" id="{8005BD62-CB1D-49D0-8F44-E3E5BD376F0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87164" y="3429000"/>
            <a:ext cx="5714977" cy="3474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450221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5B28A8-E7FD-4002-95E1-C382D562E8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AT" dirty="0"/>
              <a:t>Aufbau eines Atoms</a:t>
            </a:r>
          </a:p>
        </p:txBody>
      </p:sp>
      <p:graphicFrame>
        <p:nvGraphicFramePr>
          <p:cNvPr id="4" name="Inhaltsplatzhalter 3">
            <a:extLst>
              <a:ext uri="{FF2B5EF4-FFF2-40B4-BE49-F238E27FC236}">
                <a16:creationId xmlns:a16="http://schemas.microsoft.com/office/drawing/2014/main" id="{9FE8D2BB-EE96-491E-AC07-7767DCC1561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65398118"/>
              </p:ext>
            </p:extLst>
          </p:nvPr>
        </p:nvGraphicFramePr>
        <p:xfrm>
          <a:off x="1608524" y="1919754"/>
          <a:ext cx="7185852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5007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41</Words>
  <Application>Microsoft Office PowerPoint</Application>
  <PresentationFormat>Breitbild</PresentationFormat>
  <Paragraphs>25</Paragraphs>
  <Slides>4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</vt:lpstr>
      <vt:lpstr>Übung SmartArt-Grafiken</vt:lpstr>
      <vt:lpstr>Arten von Software</vt:lpstr>
      <vt:lpstr>Ernährungspyramide</vt:lpstr>
      <vt:lpstr>Aufbau eines Atoms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Übung SmartArt</dc:title>
  <dc:creator>Alois Klotz</dc:creator>
  <cp:lastModifiedBy>Easy4me</cp:lastModifiedBy>
  <cp:revision>14</cp:revision>
  <cp:lastPrinted>2021-01-10T15:29:47Z</cp:lastPrinted>
  <dcterms:created xsi:type="dcterms:W3CDTF">2021-01-10T10:34:14Z</dcterms:created>
  <dcterms:modified xsi:type="dcterms:W3CDTF">2021-10-07T15:03:25Z</dcterms:modified>
</cp:coreProperties>
</file>