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0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C0CB2-0DBA-426D-B13E-4EA2A19AF009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912D20-ADAD-4A4F-B262-794C0F1EC12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42174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02E77B-F1E8-4F7D-8672-6A21720BD4F1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2835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02E77B-F1E8-4F7D-8672-6A21720BD4F1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9958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02E77B-F1E8-4F7D-8672-6A21720BD4F1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9908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02E77B-F1E8-4F7D-8672-6A21720BD4F1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0675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83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88192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161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70799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30206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14378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65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06307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18188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77228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41826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A8BDFBD-EC73-47D2-B725-07CBB44C3FC2}" type="datetimeFigureOut">
              <a:rPr lang="de-AT" smtClean="0"/>
              <a:t>21.01.2024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7D2D781-B0D0-47B5-B909-25DC3EDF7CE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1640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6AAC76-E22C-489D-BEED-832C6F65F3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Österreich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EB456B5-B38E-41A4-A773-EC1819F34A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/>
              <a:t>Easy4Me</a:t>
            </a:r>
            <a:r>
              <a:rPr lang="de-AT" dirty="0"/>
              <a:t>.info</a:t>
            </a:r>
          </a:p>
          <a:p>
            <a:r>
              <a:rPr lang="de-AT" dirty="0"/>
              <a:t>Klasse</a:t>
            </a:r>
          </a:p>
        </p:txBody>
      </p:sp>
    </p:spTree>
    <p:extLst>
      <p:ext uri="{BB962C8B-B14F-4D97-AF65-F5344CB8AC3E}">
        <p14:creationId xmlns:p14="http://schemas.microsoft.com/office/powerpoint/2010/main" val="3477983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22BC01-BD50-44C2-A266-736310F99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Österreich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101EA1E-1F82-4BE3-BB8E-4DC7C0E32B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Größe: ca. 84 000 km²</a:t>
            </a:r>
          </a:p>
          <a:p>
            <a:r>
              <a:rPr lang="de-DE" dirty="0"/>
              <a:t>Einwohner: 8 320 000 (Juli 2007)</a:t>
            </a:r>
          </a:p>
          <a:p>
            <a:r>
              <a:rPr lang="de-DE" dirty="0"/>
              <a:t>Hauptstadt: Wien</a:t>
            </a:r>
          </a:p>
          <a:p>
            <a:r>
              <a:rPr lang="de-DE" dirty="0"/>
              <a:t>Staatsform: Republik</a:t>
            </a:r>
          </a:p>
          <a:p>
            <a:r>
              <a:rPr lang="de-DE" dirty="0"/>
              <a:t>Währung: Euro</a:t>
            </a:r>
          </a:p>
          <a:p>
            <a:r>
              <a:rPr lang="de-DE" dirty="0"/>
              <a:t>Autokennzeichen: A</a:t>
            </a:r>
          </a:p>
        </p:txBody>
      </p:sp>
    </p:spTree>
    <p:extLst>
      <p:ext uri="{BB962C8B-B14F-4D97-AF65-F5344CB8AC3E}">
        <p14:creationId xmlns:p14="http://schemas.microsoft.com/office/powerpoint/2010/main" val="3443632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D40F45-7A6C-4ED3-9E07-B431A23A4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Bundesländer - Landeshauptstädte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09F6F41-AE03-47C9-BE91-B13FF089F5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Wien</a:t>
            </a:r>
          </a:p>
          <a:p>
            <a:r>
              <a:rPr lang="de-DE" dirty="0"/>
              <a:t>Niederösterreich</a:t>
            </a:r>
          </a:p>
          <a:p>
            <a:r>
              <a:rPr lang="de-DE" dirty="0"/>
              <a:t>Oberösterreich</a:t>
            </a:r>
          </a:p>
          <a:p>
            <a:r>
              <a:rPr lang="de-DE" dirty="0"/>
              <a:t>Salzburg</a:t>
            </a:r>
          </a:p>
          <a:p>
            <a:r>
              <a:rPr lang="de-DE" dirty="0"/>
              <a:t>Steiermark</a:t>
            </a:r>
          </a:p>
          <a:p>
            <a:r>
              <a:rPr lang="de-DE" dirty="0"/>
              <a:t>Tirol</a:t>
            </a:r>
          </a:p>
          <a:p>
            <a:r>
              <a:rPr lang="de-DE" dirty="0"/>
              <a:t>Vorarlberg</a:t>
            </a:r>
          </a:p>
          <a:p>
            <a:r>
              <a:rPr lang="de-DE" dirty="0"/>
              <a:t>Kärnten</a:t>
            </a:r>
          </a:p>
          <a:p>
            <a:r>
              <a:rPr lang="de-DE" dirty="0"/>
              <a:t>Burgenland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65AB662-923C-4EAD-9046-482AAE3DD23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de-DE" dirty="0"/>
              <a:t>Wien</a:t>
            </a:r>
          </a:p>
          <a:p>
            <a:r>
              <a:rPr lang="de-DE" dirty="0"/>
              <a:t>St. Pölten</a:t>
            </a:r>
          </a:p>
          <a:p>
            <a:r>
              <a:rPr lang="de-DE" dirty="0"/>
              <a:t>Linz</a:t>
            </a:r>
          </a:p>
          <a:p>
            <a:r>
              <a:rPr lang="de-DE" dirty="0"/>
              <a:t>Salzburg</a:t>
            </a:r>
          </a:p>
          <a:p>
            <a:r>
              <a:rPr lang="de-DE" dirty="0"/>
              <a:t>Graz</a:t>
            </a:r>
          </a:p>
          <a:p>
            <a:r>
              <a:rPr lang="de-DE" dirty="0"/>
              <a:t>Innsbruck</a:t>
            </a:r>
          </a:p>
          <a:p>
            <a:r>
              <a:rPr lang="de-DE" dirty="0"/>
              <a:t>Bregenz</a:t>
            </a:r>
          </a:p>
          <a:p>
            <a:r>
              <a:rPr lang="de-DE" dirty="0"/>
              <a:t>Klagenfurt</a:t>
            </a:r>
          </a:p>
          <a:p>
            <a:r>
              <a:rPr lang="de-DE" dirty="0"/>
              <a:t>Eisenstadt</a:t>
            </a:r>
          </a:p>
        </p:txBody>
      </p:sp>
    </p:spTree>
    <p:extLst>
      <p:ext uri="{BB962C8B-B14F-4D97-AF65-F5344CB8AC3E}">
        <p14:creationId xmlns:p14="http://schemas.microsoft.com/office/powerpoint/2010/main" val="763975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B52D5-BD3C-49FF-8B1B-BFB8F83FF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Großglockner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1F283CF-7BFD-4785-A6D3-49DDF86875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e-AT" dirty="0"/>
              <a:t>Höchster Berg Österreichs</a:t>
            </a:r>
          </a:p>
          <a:p>
            <a:r>
              <a:rPr lang="de-AT" dirty="0"/>
              <a:t>Höhe: 3.798 m</a:t>
            </a:r>
          </a:p>
          <a:p>
            <a:r>
              <a:rPr lang="de-AT" dirty="0"/>
              <a:t>Erstbesteigung: 28. Juli 1800</a:t>
            </a:r>
          </a:p>
          <a:p>
            <a:r>
              <a:rPr lang="de-AT" dirty="0"/>
              <a:t>180 km² Gletschereis</a:t>
            </a:r>
          </a:p>
          <a:p>
            <a:r>
              <a:rPr lang="de-DE" dirty="0"/>
              <a:t>Die </a:t>
            </a:r>
            <a:r>
              <a:rPr lang="de-DE" dirty="0" err="1"/>
              <a:t>Pasterze</a:t>
            </a:r>
            <a:r>
              <a:rPr lang="de-DE" dirty="0"/>
              <a:t> ist der längste Gletscher (8 km) der Ostalpen</a:t>
            </a:r>
          </a:p>
          <a:p>
            <a:r>
              <a:rPr lang="de-DE" dirty="0"/>
              <a:t>Liegt im größten Nationalpark Österreichs (1.800 km² )</a:t>
            </a:r>
            <a:endParaRPr lang="de-AT" dirty="0"/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1B2C96E9-59D6-4EE2-92B7-A642B14E736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825625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50083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ückblick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Rückblick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ückblick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</Words>
  <Application>Microsoft Office PowerPoint</Application>
  <PresentationFormat>Breitbild</PresentationFormat>
  <Paragraphs>40</Paragraphs>
  <Slides>4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7" baseType="lpstr">
      <vt:lpstr>Calibri</vt:lpstr>
      <vt:lpstr>Calibri Light</vt:lpstr>
      <vt:lpstr>Rückblick</vt:lpstr>
      <vt:lpstr>Österreich</vt:lpstr>
      <vt:lpstr>Österreich</vt:lpstr>
      <vt:lpstr>Bundesländer - Landeshauptstädte</vt:lpstr>
      <vt:lpstr>Großglockner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Österreich</dc:title>
  <dc:creator>Easy4me</dc:creator>
  <cp:lastModifiedBy>Easy4me</cp:lastModifiedBy>
  <cp:revision>1</cp:revision>
  <dcterms:created xsi:type="dcterms:W3CDTF">2024-01-21T20:40:47Z</dcterms:created>
  <dcterms:modified xsi:type="dcterms:W3CDTF">2024-01-21T20:42:01Z</dcterms:modified>
</cp:coreProperties>
</file>