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  <p:sldId id="261" r:id="rId9"/>
    <p:sldId id="264" r:id="rId10"/>
    <p:sldId id="266" r:id="rId11"/>
    <p:sldId id="267" r:id="rId12"/>
    <p:sldId id="268" r:id="rId13"/>
    <p:sldId id="269" r:id="rId14"/>
    <p:sldId id="271" r:id="rId15"/>
    <p:sldId id="270" r:id="rId16"/>
    <p:sldId id="265" r:id="rId17"/>
    <p:sldId id="272" r:id="rId18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56" autoAdjust="0"/>
    <p:restoredTop sz="85174" autoAdjust="0"/>
  </p:normalViewPr>
  <p:slideViewPr>
    <p:cSldViewPr>
      <p:cViewPr varScale="1">
        <p:scale>
          <a:sx n="102" d="100"/>
          <a:sy n="102" d="100"/>
        </p:scale>
        <p:origin x="1467" y="6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ois Klotz" userId="0e7873f3-c968-46a8-ac9c-5d38456ab073" providerId="ADAL" clId="{2D45C1B5-6D1B-4CD3-92A1-CDC2AB0EE21F}"/>
    <pc:docChg chg="custSel modSld sldOrd modMainMaster">
      <pc:chgData name="Alois Klotz" userId="0e7873f3-c968-46a8-ac9c-5d38456ab073" providerId="ADAL" clId="{2D45C1B5-6D1B-4CD3-92A1-CDC2AB0EE21F}" dt="2024-04-11T09:30:00.937" v="38" actId="478"/>
      <pc:docMkLst>
        <pc:docMk/>
      </pc:docMkLst>
      <pc:sldChg chg="delSp mod modAnim">
        <pc:chgData name="Alois Klotz" userId="0e7873f3-c968-46a8-ac9c-5d38456ab073" providerId="ADAL" clId="{2D45C1B5-6D1B-4CD3-92A1-CDC2AB0EE21F}" dt="2024-04-11T09:25:57.123" v="1" actId="478"/>
        <pc:sldMkLst>
          <pc:docMk/>
          <pc:sldMk cId="1299027999" sldId="256"/>
        </pc:sldMkLst>
        <pc:spChg chg="del">
          <ac:chgData name="Alois Klotz" userId="0e7873f3-c968-46a8-ac9c-5d38456ab073" providerId="ADAL" clId="{2D45C1B5-6D1B-4CD3-92A1-CDC2AB0EE21F}" dt="2024-04-11T09:25:57.123" v="1" actId="478"/>
          <ac:spMkLst>
            <pc:docMk/>
            <pc:sldMk cId="1299027999" sldId="256"/>
            <ac:spMk id="6" creationId="{00000000-0000-0000-0000-000000000000}"/>
          </ac:spMkLst>
        </pc:spChg>
      </pc:sldChg>
      <pc:sldChg chg="delSp modSp mod">
        <pc:chgData name="Alois Klotz" userId="0e7873f3-c968-46a8-ac9c-5d38456ab073" providerId="ADAL" clId="{2D45C1B5-6D1B-4CD3-92A1-CDC2AB0EE21F}" dt="2024-04-11T09:26:23.019" v="6" actId="478"/>
        <pc:sldMkLst>
          <pc:docMk/>
          <pc:sldMk cId="3952551558" sldId="257"/>
        </pc:sldMkLst>
        <pc:spChg chg="del">
          <ac:chgData name="Alois Klotz" userId="0e7873f3-c968-46a8-ac9c-5d38456ab073" providerId="ADAL" clId="{2D45C1B5-6D1B-4CD3-92A1-CDC2AB0EE21F}" dt="2024-04-11T09:26:23.019" v="6" actId="478"/>
          <ac:spMkLst>
            <pc:docMk/>
            <pc:sldMk cId="3952551558" sldId="257"/>
            <ac:spMk id="5" creationId="{00000000-0000-0000-0000-000000000000}"/>
          </ac:spMkLst>
        </pc:spChg>
        <pc:picChg chg="mod">
          <ac:chgData name="Alois Klotz" userId="0e7873f3-c968-46a8-ac9c-5d38456ab073" providerId="ADAL" clId="{2D45C1B5-6D1B-4CD3-92A1-CDC2AB0EE21F}" dt="2024-04-11T09:26:19.605" v="5" actId="14100"/>
          <ac:picMkLst>
            <pc:docMk/>
            <pc:sldMk cId="3952551558" sldId="257"/>
            <ac:picMk id="1027" creationId="{00000000-0000-0000-0000-000000000000}"/>
          </ac:picMkLst>
        </pc:picChg>
      </pc:sldChg>
      <pc:sldChg chg="delSp modSp mod">
        <pc:chgData name="Alois Klotz" userId="0e7873f3-c968-46a8-ac9c-5d38456ab073" providerId="ADAL" clId="{2D45C1B5-6D1B-4CD3-92A1-CDC2AB0EE21F}" dt="2024-04-11T09:26:36.585" v="8" actId="478"/>
        <pc:sldMkLst>
          <pc:docMk/>
          <pc:sldMk cId="4222637644" sldId="258"/>
        </pc:sldMkLst>
        <pc:spChg chg="del">
          <ac:chgData name="Alois Klotz" userId="0e7873f3-c968-46a8-ac9c-5d38456ab073" providerId="ADAL" clId="{2D45C1B5-6D1B-4CD3-92A1-CDC2AB0EE21F}" dt="2024-04-11T09:26:36.585" v="8" actId="478"/>
          <ac:spMkLst>
            <pc:docMk/>
            <pc:sldMk cId="4222637644" sldId="258"/>
            <ac:spMk id="5" creationId="{00000000-0000-0000-0000-000000000000}"/>
          </ac:spMkLst>
        </pc:spChg>
        <pc:picChg chg="mod">
          <ac:chgData name="Alois Klotz" userId="0e7873f3-c968-46a8-ac9c-5d38456ab073" providerId="ADAL" clId="{2D45C1B5-6D1B-4CD3-92A1-CDC2AB0EE21F}" dt="2024-04-11T09:26:33.870" v="7" actId="14861"/>
          <ac:picMkLst>
            <pc:docMk/>
            <pc:sldMk cId="4222637644" sldId="258"/>
            <ac:picMk id="2051" creationId="{00000000-0000-0000-0000-000000000000}"/>
          </ac:picMkLst>
        </pc:picChg>
      </pc:sldChg>
      <pc:sldChg chg="delSp mod modAnim">
        <pc:chgData name="Alois Klotz" userId="0e7873f3-c968-46a8-ac9c-5d38456ab073" providerId="ADAL" clId="{2D45C1B5-6D1B-4CD3-92A1-CDC2AB0EE21F}" dt="2024-04-11T09:26:49.769" v="10" actId="478"/>
        <pc:sldMkLst>
          <pc:docMk/>
          <pc:sldMk cId="731402725" sldId="259"/>
        </pc:sldMkLst>
        <pc:spChg chg="del">
          <ac:chgData name="Alois Klotz" userId="0e7873f3-c968-46a8-ac9c-5d38456ab073" providerId="ADAL" clId="{2D45C1B5-6D1B-4CD3-92A1-CDC2AB0EE21F}" dt="2024-04-11T09:26:49.769" v="10" actId="478"/>
          <ac:spMkLst>
            <pc:docMk/>
            <pc:sldMk cId="731402725" sldId="259"/>
            <ac:spMk id="6" creationId="{00000000-0000-0000-0000-000000000000}"/>
          </ac:spMkLst>
        </pc:spChg>
      </pc:sldChg>
      <pc:sldChg chg="addSp delSp modSp mod">
        <pc:chgData name="Alois Klotz" userId="0e7873f3-c968-46a8-ac9c-5d38456ab073" providerId="ADAL" clId="{2D45C1B5-6D1B-4CD3-92A1-CDC2AB0EE21F}" dt="2024-04-11T09:27:08.755" v="13" actId="478"/>
        <pc:sldMkLst>
          <pc:docMk/>
          <pc:sldMk cId="1641594456" sldId="260"/>
        </pc:sldMkLst>
        <pc:spChg chg="mod">
          <ac:chgData name="Alois Klotz" userId="0e7873f3-c968-46a8-ac9c-5d38456ab073" providerId="ADAL" clId="{2D45C1B5-6D1B-4CD3-92A1-CDC2AB0EE21F}" dt="2024-04-11T09:27:05.160" v="12" actId="164"/>
          <ac:spMkLst>
            <pc:docMk/>
            <pc:sldMk cId="1641594456" sldId="260"/>
            <ac:spMk id="5" creationId="{00000000-0000-0000-0000-000000000000}"/>
          </ac:spMkLst>
        </pc:spChg>
        <pc:spChg chg="mod">
          <ac:chgData name="Alois Klotz" userId="0e7873f3-c968-46a8-ac9c-5d38456ab073" providerId="ADAL" clId="{2D45C1B5-6D1B-4CD3-92A1-CDC2AB0EE21F}" dt="2024-04-11T09:27:05.160" v="12" actId="164"/>
          <ac:spMkLst>
            <pc:docMk/>
            <pc:sldMk cId="1641594456" sldId="260"/>
            <ac:spMk id="7" creationId="{00000000-0000-0000-0000-000000000000}"/>
          </ac:spMkLst>
        </pc:spChg>
        <pc:spChg chg="mod">
          <ac:chgData name="Alois Klotz" userId="0e7873f3-c968-46a8-ac9c-5d38456ab073" providerId="ADAL" clId="{2D45C1B5-6D1B-4CD3-92A1-CDC2AB0EE21F}" dt="2024-04-11T09:27:05.160" v="12" actId="164"/>
          <ac:spMkLst>
            <pc:docMk/>
            <pc:sldMk cId="1641594456" sldId="260"/>
            <ac:spMk id="8" creationId="{00000000-0000-0000-0000-000000000000}"/>
          </ac:spMkLst>
        </pc:spChg>
        <pc:spChg chg="mod">
          <ac:chgData name="Alois Klotz" userId="0e7873f3-c968-46a8-ac9c-5d38456ab073" providerId="ADAL" clId="{2D45C1B5-6D1B-4CD3-92A1-CDC2AB0EE21F}" dt="2024-04-11T09:27:05.160" v="12" actId="164"/>
          <ac:spMkLst>
            <pc:docMk/>
            <pc:sldMk cId="1641594456" sldId="260"/>
            <ac:spMk id="9" creationId="{00000000-0000-0000-0000-000000000000}"/>
          </ac:spMkLst>
        </pc:spChg>
        <pc:spChg chg="mod">
          <ac:chgData name="Alois Klotz" userId="0e7873f3-c968-46a8-ac9c-5d38456ab073" providerId="ADAL" clId="{2D45C1B5-6D1B-4CD3-92A1-CDC2AB0EE21F}" dt="2024-04-11T09:27:05.160" v="12" actId="164"/>
          <ac:spMkLst>
            <pc:docMk/>
            <pc:sldMk cId="1641594456" sldId="260"/>
            <ac:spMk id="10" creationId="{00000000-0000-0000-0000-000000000000}"/>
          </ac:spMkLst>
        </pc:spChg>
        <pc:spChg chg="del">
          <ac:chgData name="Alois Klotz" userId="0e7873f3-c968-46a8-ac9c-5d38456ab073" providerId="ADAL" clId="{2D45C1B5-6D1B-4CD3-92A1-CDC2AB0EE21F}" dt="2024-04-11T09:27:08.755" v="13" actId="478"/>
          <ac:spMkLst>
            <pc:docMk/>
            <pc:sldMk cId="1641594456" sldId="260"/>
            <ac:spMk id="11" creationId="{00000000-0000-0000-0000-000000000000}"/>
          </ac:spMkLst>
        </pc:spChg>
        <pc:spChg chg="mod">
          <ac:chgData name="Alois Klotz" userId="0e7873f3-c968-46a8-ac9c-5d38456ab073" providerId="ADAL" clId="{2D45C1B5-6D1B-4CD3-92A1-CDC2AB0EE21F}" dt="2024-04-11T09:27:05.160" v="12" actId="164"/>
          <ac:spMkLst>
            <pc:docMk/>
            <pc:sldMk cId="1641594456" sldId="260"/>
            <ac:spMk id="14" creationId="{00000000-0000-0000-0000-000000000000}"/>
          </ac:spMkLst>
        </pc:spChg>
        <pc:grpChg chg="add mod">
          <ac:chgData name="Alois Klotz" userId="0e7873f3-c968-46a8-ac9c-5d38456ab073" providerId="ADAL" clId="{2D45C1B5-6D1B-4CD3-92A1-CDC2AB0EE21F}" dt="2024-04-11T09:27:05.160" v="12" actId="164"/>
          <ac:grpSpMkLst>
            <pc:docMk/>
            <pc:sldMk cId="1641594456" sldId="260"/>
            <ac:grpSpMk id="3" creationId="{DB6B2AD6-A5F8-C517-E5E7-A312A63B131B}"/>
          </ac:grpSpMkLst>
        </pc:grpChg>
      </pc:sldChg>
      <pc:sldChg chg="delSp mod">
        <pc:chgData name="Alois Klotz" userId="0e7873f3-c968-46a8-ac9c-5d38456ab073" providerId="ADAL" clId="{2D45C1B5-6D1B-4CD3-92A1-CDC2AB0EE21F}" dt="2024-04-11T09:27:54.491" v="21" actId="478"/>
        <pc:sldMkLst>
          <pc:docMk/>
          <pc:sldMk cId="3917379893" sldId="261"/>
        </pc:sldMkLst>
        <pc:spChg chg="del">
          <ac:chgData name="Alois Klotz" userId="0e7873f3-c968-46a8-ac9c-5d38456ab073" providerId="ADAL" clId="{2D45C1B5-6D1B-4CD3-92A1-CDC2AB0EE21F}" dt="2024-04-11T09:27:54.491" v="21" actId="478"/>
          <ac:spMkLst>
            <pc:docMk/>
            <pc:sldMk cId="3917379893" sldId="261"/>
            <ac:spMk id="6" creationId="{00000000-0000-0000-0000-000000000000}"/>
          </ac:spMkLst>
        </pc:spChg>
      </pc:sldChg>
      <pc:sldChg chg="delSp modSp mod modAnim">
        <pc:chgData name="Alois Klotz" userId="0e7873f3-c968-46a8-ac9c-5d38456ab073" providerId="ADAL" clId="{2D45C1B5-6D1B-4CD3-92A1-CDC2AB0EE21F}" dt="2024-04-11T09:27:46.367" v="20" actId="478"/>
        <pc:sldMkLst>
          <pc:docMk/>
          <pc:sldMk cId="208916513" sldId="262"/>
        </pc:sldMkLst>
        <pc:spChg chg="del mod">
          <ac:chgData name="Alois Klotz" userId="0e7873f3-c968-46a8-ac9c-5d38456ab073" providerId="ADAL" clId="{2D45C1B5-6D1B-4CD3-92A1-CDC2AB0EE21F}" dt="2024-04-11T09:27:46.367" v="20" actId="478"/>
          <ac:spMkLst>
            <pc:docMk/>
            <pc:sldMk cId="208916513" sldId="262"/>
            <ac:spMk id="5" creationId="{00000000-0000-0000-0000-000000000000}"/>
          </ac:spMkLst>
        </pc:spChg>
        <pc:picChg chg="mod">
          <ac:chgData name="Alois Klotz" userId="0e7873f3-c968-46a8-ac9c-5d38456ab073" providerId="ADAL" clId="{2D45C1B5-6D1B-4CD3-92A1-CDC2AB0EE21F}" dt="2024-04-11T09:27:40.145" v="18" actId="1076"/>
          <ac:picMkLst>
            <pc:docMk/>
            <pc:sldMk cId="208916513" sldId="262"/>
            <ac:picMk id="3" creationId="{00000000-0000-0000-0000-000000000000}"/>
          </ac:picMkLst>
        </pc:picChg>
      </pc:sldChg>
      <pc:sldChg chg="delSp mod modAnim">
        <pc:chgData name="Alois Klotz" userId="0e7873f3-c968-46a8-ac9c-5d38456ab073" providerId="ADAL" clId="{2D45C1B5-6D1B-4CD3-92A1-CDC2AB0EE21F}" dt="2024-04-11T09:27:19.338" v="15" actId="478"/>
        <pc:sldMkLst>
          <pc:docMk/>
          <pc:sldMk cId="2023558183" sldId="263"/>
        </pc:sldMkLst>
        <pc:spChg chg="del">
          <ac:chgData name="Alois Klotz" userId="0e7873f3-c968-46a8-ac9c-5d38456ab073" providerId="ADAL" clId="{2D45C1B5-6D1B-4CD3-92A1-CDC2AB0EE21F}" dt="2024-04-11T09:27:19.338" v="15" actId="478"/>
          <ac:spMkLst>
            <pc:docMk/>
            <pc:sldMk cId="2023558183" sldId="263"/>
            <ac:spMk id="6" creationId="{00000000-0000-0000-0000-000000000000}"/>
          </ac:spMkLst>
        </pc:spChg>
      </pc:sldChg>
      <pc:sldChg chg="delSp mod modShow">
        <pc:chgData name="Alois Klotz" userId="0e7873f3-c968-46a8-ac9c-5d38456ab073" providerId="ADAL" clId="{2D45C1B5-6D1B-4CD3-92A1-CDC2AB0EE21F}" dt="2024-04-11T09:28:20.232" v="24" actId="478"/>
        <pc:sldMkLst>
          <pc:docMk/>
          <pc:sldMk cId="1449804679" sldId="264"/>
        </pc:sldMkLst>
        <pc:spChg chg="del">
          <ac:chgData name="Alois Klotz" userId="0e7873f3-c968-46a8-ac9c-5d38456ab073" providerId="ADAL" clId="{2D45C1B5-6D1B-4CD3-92A1-CDC2AB0EE21F}" dt="2024-04-11T09:28:20.232" v="24" actId="478"/>
          <ac:spMkLst>
            <pc:docMk/>
            <pc:sldMk cId="1449804679" sldId="264"/>
            <ac:spMk id="6" creationId="{00000000-0000-0000-0000-000000000000}"/>
          </ac:spMkLst>
        </pc:spChg>
      </pc:sldChg>
      <pc:sldChg chg="delSp mod">
        <pc:chgData name="Alois Klotz" userId="0e7873f3-c968-46a8-ac9c-5d38456ab073" providerId="ADAL" clId="{2D45C1B5-6D1B-4CD3-92A1-CDC2AB0EE21F}" dt="2024-04-11T09:30:00.937" v="38" actId="478"/>
        <pc:sldMkLst>
          <pc:docMk/>
          <pc:sldMk cId="2986194535" sldId="265"/>
        </pc:sldMkLst>
        <pc:spChg chg="del">
          <ac:chgData name="Alois Klotz" userId="0e7873f3-c968-46a8-ac9c-5d38456ab073" providerId="ADAL" clId="{2D45C1B5-6D1B-4CD3-92A1-CDC2AB0EE21F}" dt="2024-04-11T09:30:00.937" v="38" actId="478"/>
          <ac:spMkLst>
            <pc:docMk/>
            <pc:sldMk cId="2986194535" sldId="265"/>
            <ac:spMk id="5" creationId="{00000000-0000-0000-0000-000000000000}"/>
          </ac:spMkLst>
        </pc:spChg>
      </pc:sldChg>
      <pc:sldChg chg="delSp mod modAnim">
        <pc:chgData name="Alois Klotz" userId="0e7873f3-c968-46a8-ac9c-5d38456ab073" providerId="ADAL" clId="{2D45C1B5-6D1B-4CD3-92A1-CDC2AB0EE21F}" dt="2024-04-11T09:28:53.089" v="26" actId="478"/>
        <pc:sldMkLst>
          <pc:docMk/>
          <pc:sldMk cId="1839556126" sldId="266"/>
        </pc:sldMkLst>
        <pc:spChg chg="del">
          <ac:chgData name="Alois Klotz" userId="0e7873f3-c968-46a8-ac9c-5d38456ab073" providerId="ADAL" clId="{2D45C1B5-6D1B-4CD3-92A1-CDC2AB0EE21F}" dt="2024-04-11T09:28:53.089" v="26" actId="478"/>
          <ac:spMkLst>
            <pc:docMk/>
            <pc:sldMk cId="1839556126" sldId="266"/>
            <ac:spMk id="7" creationId="{00000000-0000-0000-0000-000000000000}"/>
          </ac:spMkLst>
        </pc:spChg>
      </pc:sldChg>
      <pc:sldChg chg="delSp mod modNotesTx">
        <pc:chgData name="Alois Klotz" userId="0e7873f3-c968-46a8-ac9c-5d38456ab073" providerId="ADAL" clId="{2D45C1B5-6D1B-4CD3-92A1-CDC2AB0EE21F}" dt="2024-04-11T09:29:12.906" v="29" actId="478"/>
        <pc:sldMkLst>
          <pc:docMk/>
          <pc:sldMk cId="1389264869" sldId="267"/>
        </pc:sldMkLst>
        <pc:spChg chg="del">
          <ac:chgData name="Alois Klotz" userId="0e7873f3-c968-46a8-ac9c-5d38456ab073" providerId="ADAL" clId="{2D45C1B5-6D1B-4CD3-92A1-CDC2AB0EE21F}" dt="2024-04-11T09:29:12.906" v="29" actId="478"/>
          <ac:spMkLst>
            <pc:docMk/>
            <pc:sldMk cId="1389264869" sldId="267"/>
            <ac:spMk id="4" creationId="{00000000-0000-0000-0000-000000000000}"/>
          </ac:spMkLst>
        </pc:spChg>
      </pc:sldChg>
      <pc:sldChg chg="delSp mod">
        <pc:chgData name="Alois Klotz" userId="0e7873f3-c968-46a8-ac9c-5d38456ab073" providerId="ADAL" clId="{2D45C1B5-6D1B-4CD3-92A1-CDC2AB0EE21F}" dt="2024-04-11T09:29:17.667" v="30" actId="478"/>
        <pc:sldMkLst>
          <pc:docMk/>
          <pc:sldMk cId="3941506488" sldId="268"/>
        </pc:sldMkLst>
        <pc:spChg chg="del">
          <ac:chgData name="Alois Klotz" userId="0e7873f3-c968-46a8-ac9c-5d38456ab073" providerId="ADAL" clId="{2D45C1B5-6D1B-4CD3-92A1-CDC2AB0EE21F}" dt="2024-04-11T09:29:17.667" v="30" actId="478"/>
          <ac:spMkLst>
            <pc:docMk/>
            <pc:sldMk cId="3941506488" sldId="268"/>
            <ac:spMk id="6" creationId="{00000000-0000-0000-0000-000000000000}"/>
          </ac:spMkLst>
        </pc:spChg>
      </pc:sldChg>
      <pc:sldChg chg="delSp modSp mod">
        <pc:chgData name="Alois Klotz" userId="0e7873f3-c968-46a8-ac9c-5d38456ab073" providerId="ADAL" clId="{2D45C1B5-6D1B-4CD3-92A1-CDC2AB0EE21F}" dt="2024-04-11T09:29:27.149" v="32" actId="478"/>
        <pc:sldMkLst>
          <pc:docMk/>
          <pc:sldMk cId="823557863" sldId="269"/>
        </pc:sldMkLst>
        <pc:spChg chg="mod">
          <ac:chgData name="Alois Klotz" userId="0e7873f3-c968-46a8-ac9c-5d38456ab073" providerId="ADAL" clId="{2D45C1B5-6D1B-4CD3-92A1-CDC2AB0EE21F}" dt="2024-04-11T09:29:24.001" v="31" actId="14"/>
          <ac:spMkLst>
            <pc:docMk/>
            <pc:sldMk cId="823557863" sldId="269"/>
            <ac:spMk id="3" creationId="{00000000-0000-0000-0000-000000000000}"/>
          </ac:spMkLst>
        </pc:spChg>
        <pc:spChg chg="del">
          <ac:chgData name="Alois Klotz" userId="0e7873f3-c968-46a8-ac9c-5d38456ab073" providerId="ADAL" clId="{2D45C1B5-6D1B-4CD3-92A1-CDC2AB0EE21F}" dt="2024-04-11T09:29:27.149" v="32" actId="478"/>
          <ac:spMkLst>
            <pc:docMk/>
            <pc:sldMk cId="823557863" sldId="269"/>
            <ac:spMk id="8" creationId="{00000000-0000-0000-0000-000000000000}"/>
          </ac:spMkLst>
        </pc:spChg>
      </pc:sldChg>
      <pc:sldChg chg="delSp mod modTransition">
        <pc:chgData name="Alois Klotz" userId="0e7873f3-c968-46a8-ac9c-5d38456ab073" providerId="ADAL" clId="{2D45C1B5-6D1B-4CD3-92A1-CDC2AB0EE21F}" dt="2024-04-11T09:29:53.244" v="37" actId="478"/>
        <pc:sldMkLst>
          <pc:docMk/>
          <pc:sldMk cId="4169608426" sldId="270"/>
        </pc:sldMkLst>
        <pc:spChg chg="del">
          <ac:chgData name="Alois Klotz" userId="0e7873f3-c968-46a8-ac9c-5d38456ab073" providerId="ADAL" clId="{2D45C1B5-6D1B-4CD3-92A1-CDC2AB0EE21F}" dt="2024-04-11T09:29:53.244" v="37" actId="478"/>
          <ac:spMkLst>
            <pc:docMk/>
            <pc:sldMk cId="4169608426" sldId="270"/>
            <ac:spMk id="9" creationId="{00000000-0000-0000-0000-000000000000}"/>
          </ac:spMkLst>
        </pc:spChg>
      </pc:sldChg>
      <pc:sldChg chg="delSp mod modAnim">
        <pc:chgData name="Alois Klotz" userId="0e7873f3-c968-46a8-ac9c-5d38456ab073" providerId="ADAL" clId="{2D45C1B5-6D1B-4CD3-92A1-CDC2AB0EE21F}" dt="2024-04-11T09:29:37.850" v="34" actId="478"/>
        <pc:sldMkLst>
          <pc:docMk/>
          <pc:sldMk cId="3815978558" sldId="271"/>
        </pc:sldMkLst>
        <pc:spChg chg="del">
          <ac:chgData name="Alois Klotz" userId="0e7873f3-c968-46a8-ac9c-5d38456ab073" providerId="ADAL" clId="{2D45C1B5-6D1B-4CD3-92A1-CDC2AB0EE21F}" dt="2024-04-11T09:29:37.850" v="34" actId="478"/>
          <ac:spMkLst>
            <pc:docMk/>
            <pc:sldMk cId="3815978558" sldId="271"/>
            <ac:spMk id="8" creationId="{00000000-0000-0000-0000-000000000000}"/>
          </ac:spMkLst>
        </pc:spChg>
      </pc:sldChg>
      <pc:sldChg chg="delSp mod ord">
        <pc:chgData name="Alois Klotz" userId="0e7873f3-c968-46a8-ac9c-5d38456ab073" providerId="ADAL" clId="{2D45C1B5-6D1B-4CD3-92A1-CDC2AB0EE21F}" dt="2024-04-11T09:26:06.179" v="4" actId="478"/>
        <pc:sldMkLst>
          <pc:docMk/>
          <pc:sldMk cId="1993349733" sldId="272"/>
        </pc:sldMkLst>
        <pc:spChg chg="del">
          <ac:chgData name="Alois Klotz" userId="0e7873f3-c968-46a8-ac9c-5d38456ab073" providerId="ADAL" clId="{2D45C1B5-6D1B-4CD3-92A1-CDC2AB0EE21F}" dt="2024-04-11T09:26:06.179" v="4" actId="478"/>
          <ac:spMkLst>
            <pc:docMk/>
            <pc:sldMk cId="1993349733" sldId="272"/>
            <ac:spMk id="4" creationId="{00000000-0000-0000-0000-000000000000}"/>
          </ac:spMkLst>
        </pc:spChg>
      </pc:sldChg>
      <pc:sldMasterChg chg="modSldLayout">
        <pc:chgData name="Alois Klotz" userId="0e7873f3-c968-46a8-ac9c-5d38456ab073" providerId="ADAL" clId="{2D45C1B5-6D1B-4CD3-92A1-CDC2AB0EE21F}" dt="2024-04-11T09:28:01.314" v="22" actId="478"/>
        <pc:sldMasterMkLst>
          <pc:docMk/>
          <pc:sldMasterMk cId="0" sldId="2147483696"/>
        </pc:sldMasterMkLst>
        <pc:sldLayoutChg chg="delSp">
          <pc:chgData name="Alois Klotz" userId="0e7873f3-c968-46a8-ac9c-5d38456ab073" providerId="ADAL" clId="{2D45C1B5-6D1B-4CD3-92A1-CDC2AB0EE21F}" dt="2024-04-11T09:28:01.314" v="22" actId="478"/>
          <pc:sldLayoutMkLst>
            <pc:docMk/>
            <pc:sldMasterMk cId="0" sldId="2147483696"/>
            <pc:sldLayoutMk cId="0" sldId="2147483698"/>
          </pc:sldLayoutMkLst>
          <pc:picChg chg="del">
            <ac:chgData name="Alois Klotz" userId="0e7873f3-c968-46a8-ac9c-5d38456ab073" providerId="ADAL" clId="{2D45C1B5-6D1B-4CD3-92A1-CDC2AB0EE21F}" dt="2024-04-11T09:28:01.314" v="22" actId="478"/>
            <ac:picMkLst>
              <pc:docMk/>
              <pc:sldMasterMk cId="0" sldId="2147483696"/>
              <pc:sldLayoutMk cId="0" sldId="2147483698"/>
              <ac:picMk id="1026" creationId="{00000000-0000-0000-0000-000000000000}"/>
            </ac:picMkLst>
          </pc:pic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E7AB1C-FEE4-4894-98D6-7E53899E2185}" type="datetimeFigureOut">
              <a:rPr lang="de-AT" smtClean="0"/>
              <a:t>11.04.2024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4107DA-7E6D-489E-889F-45998FB7014A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22102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4107DA-7E6D-489E-889F-45998FB7014A}" type="slidenum">
              <a:rPr lang="de-AT" smtClean="0"/>
              <a:t>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59386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4107DA-7E6D-489E-889F-45998FB7014A}" type="slidenum">
              <a:rPr lang="de-AT" smtClean="0"/>
              <a:t>2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6026562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Astronomen entdeckten 2011 eine Galaxie mit einer Rotverschiebung von z = 8,555 und danach eine weitere mit z = 10,3</a:t>
            </a:r>
          </a:p>
          <a:p>
            <a:r>
              <a:rPr lang="de-AT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Das Licht stammt also aus einer Zeit, zu der das Universum erst 600 Millionen Jahre alt war, was nur etwa vier Prozent seines heutigen Alters entspricht.</a:t>
            </a:r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4107DA-7E6D-489E-889F-45998FB7014A}" type="slidenum">
              <a:rPr lang="de-AT" smtClean="0"/>
              <a:t>3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5882222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dirty="0"/>
              <a:t>Die Hubble-Konstante H</a:t>
            </a:r>
            <a:r>
              <a:rPr lang="de-AT" baseline="0" dirty="0"/>
              <a:t> </a:t>
            </a:r>
            <a:r>
              <a:rPr lang="de-AT" dirty="0"/>
              <a:t>ist eine der fundamentalen Größen der Kosmologie. Sie beschreibt die Rate der Expansion des Universums zum heutigen Zeitpunkt.</a:t>
            </a:r>
          </a:p>
          <a:p>
            <a:r>
              <a:rPr lang="de-AT" dirty="0"/>
              <a:t>H</a:t>
            </a:r>
            <a:r>
              <a:rPr lang="de-AT" baseline="0" dirty="0"/>
              <a:t> = km pro Sekunde und </a:t>
            </a:r>
            <a:r>
              <a:rPr lang="de-AT" baseline="0" dirty="0" err="1"/>
              <a:t>Megaparsec</a:t>
            </a:r>
            <a:endParaRPr lang="de-AT" baseline="0" dirty="0"/>
          </a:p>
          <a:p>
            <a:r>
              <a:rPr lang="de-AT" baseline="0" dirty="0"/>
              <a:t>1 </a:t>
            </a:r>
            <a:r>
              <a:rPr lang="de-AT" baseline="0" dirty="0" err="1"/>
              <a:t>parsec</a:t>
            </a:r>
            <a:r>
              <a:rPr lang="de-AT" baseline="0" dirty="0"/>
              <a:t> = 3,2 </a:t>
            </a:r>
            <a:r>
              <a:rPr lang="de-AT" baseline="0" dirty="0" err="1"/>
              <a:t>Lj</a:t>
            </a:r>
            <a:endParaRPr lang="de-AT" baseline="0" dirty="0"/>
          </a:p>
          <a:p>
            <a:r>
              <a:rPr lang="de-AT" baseline="0" dirty="0"/>
              <a:t>1 </a:t>
            </a:r>
            <a:r>
              <a:rPr lang="de-AT" baseline="0" dirty="0" err="1"/>
              <a:t>Mpc</a:t>
            </a:r>
            <a:r>
              <a:rPr lang="de-AT" baseline="0" dirty="0"/>
              <a:t> ca. 3200 </a:t>
            </a:r>
            <a:r>
              <a:rPr lang="de-AT" baseline="0" dirty="0" err="1"/>
              <a:t>Lj</a:t>
            </a:r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4107DA-7E6D-489E-889F-45998FB7014A}" type="slidenum">
              <a:rPr lang="de-AT" smtClean="0"/>
              <a:t>4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5882222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4107DA-7E6D-489E-889F-45998FB7014A}" type="slidenum">
              <a:rPr lang="de-AT" smtClean="0"/>
              <a:t>5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5882222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AT" dirty="0"/>
              <a:t>1948</a:t>
            </a:r>
            <a:r>
              <a:rPr lang="de-AT" baseline="0" dirty="0"/>
              <a:t> war man technisch nicht in der Lage, eine derart schwache Strahlung zu messen.</a:t>
            </a:r>
            <a:r>
              <a:rPr lang="de-AT" dirty="0"/>
              <a:t>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AT" dirty="0"/>
              <a:t>Penzias und Wilson erhielten für diese Entdeckung 1978 den Physiknobelpreis</a:t>
            </a:r>
          </a:p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4107DA-7E6D-489E-889F-45998FB7014A}" type="slidenum">
              <a:rPr lang="de-AT" smtClean="0"/>
              <a:t>6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4823030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dirty="0"/>
              <a:t>Absoluter Nullpunkt: −273,15 °C   (also Temperatur der Hintergrundstrahlung ca. -270,45 °C)</a:t>
            </a:r>
          </a:p>
          <a:p>
            <a:r>
              <a:rPr lang="de-AT" dirty="0"/>
              <a:t>Rotverschiebung</a:t>
            </a:r>
            <a:r>
              <a:rPr lang="de-AT" baseline="0" dirty="0"/>
              <a:t> der Hintergrundstrahlung z = 1089</a:t>
            </a:r>
          </a:p>
          <a:p>
            <a:r>
              <a:rPr lang="de-AT" dirty="0"/>
              <a:t>Jeder Kubikzentimeter des Vakuums des Weltraums enthält durchschnittlich 400 Photonen der Hintergrundstrahlung.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4107DA-7E6D-489E-889F-45998FB7014A}" type="slidenum">
              <a:rPr lang="de-AT" smtClean="0"/>
              <a:t>7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4823030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dirty="0"/>
              <a:t>Dunkles Zeitalter: Die neutralen Wasserstoffatome verschluckten das UV-Licht der neu entstandenen Sterne – erst die zunehmende Strahlung ionisiert (nimmt e- weg) den</a:t>
            </a:r>
            <a:r>
              <a:rPr lang="de-AT" baseline="0" dirty="0"/>
              <a:t> Wasserstoff und macht das Weltall durchsichtig.</a:t>
            </a:r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4107DA-7E6D-489E-889F-45998FB7014A}" type="slidenum">
              <a:rPr lang="de-AT" smtClean="0"/>
              <a:t>8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3840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dirty="0"/>
              <a:t>Erst</a:t>
            </a:r>
            <a:r>
              <a:rPr lang="de-AT" baseline="0" dirty="0"/>
              <a:t> nach der Planck-Ära „kristallisieren“ diese Kräfte durch die Abkühlung aus.</a:t>
            </a:r>
          </a:p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4107DA-7E6D-489E-889F-45998FB7014A}" type="slidenum">
              <a:rPr lang="de-AT" smtClean="0"/>
              <a:t>9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560716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dirty="0"/>
              <a:t>Beispiel: E</a:t>
            </a:r>
            <a:r>
              <a:rPr lang="de-AT" baseline="0" dirty="0"/>
              <a:t>in Atom wird innerhalb dieser kurzen Zeit so groß wie eine Galaxie</a:t>
            </a:r>
          </a:p>
          <a:p>
            <a:r>
              <a:rPr lang="de-AT" baseline="0" dirty="0"/>
              <a:t>Es gibt Spekulationen, dass sich das sichtbare Universum zum ganzen Universum so verhält wie ein Sandkorn zur gesamten Erde.</a:t>
            </a:r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4107DA-7E6D-489E-889F-45998FB7014A}" type="slidenum">
              <a:rPr lang="de-AT" smtClean="0"/>
              <a:t>10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560716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baseline="0" dirty="0"/>
              <a:t>Myon: wie Elektron negativ geladen, größere Masse, lebt ca. 2 Millionstel Sekunden</a:t>
            </a:r>
          </a:p>
          <a:p>
            <a:r>
              <a:rPr lang="de-DE" dirty="0"/>
              <a:t>Quarks und Leptonen sind die fundamentalen Bausteine der Materie</a:t>
            </a:r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4107DA-7E6D-489E-889F-45998FB7014A}" type="slidenum">
              <a:rPr lang="de-AT" smtClean="0"/>
              <a:t>11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560716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4107DA-7E6D-489E-889F-45998FB7014A}" type="slidenum">
              <a:rPr lang="de-AT" smtClean="0"/>
              <a:t>12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560716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dirty="0"/>
              <a:t>Jede</a:t>
            </a:r>
            <a:r>
              <a:rPr lang="de-AT" baseline="0" dirty="0"/>
              <a:t> Strahlung entspricht einer bestimmten Temperatur. Die Hintergrundstrahlung wurde durch die Ausdehnung des Raums so gedehnt, dass sie einer Temperatur von 2,7 K entspricht (Mikrowellenstrahlung) </a:t>
            </a:r>
          </a:p>
          <a:p>
            <a:r>
              <a:rPr lang="de-AT" baseline="0" dirty="0"/>
              <a:t>Wenn sich die Wärmebewegung verringert, können sich Protonen (Wasserstoffkerne) und Elektronen zusammenschließen und neutrale Wasserstoffatome bilden.</a:t>
            </a:r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4107DA-7E6D-489E-889F-45998FB7014A}" type="slidenum">
              <a:rPr lang="de-AT" smtClean="0"/>
              <a:t>13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560716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4107DA-7E6D-489E-889F-45998FB7014A}" type="slidenum">
              <a:rPr lang="de-AT" smtClean="0"/>
              <a:t>14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560716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4107DA-7E6D-489E-889F-45998FB7014A}" type="slidenum">
              <a:rPr lang="de-AT" smtClean="0"/>
              <a:t>15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560716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4107DA-7E6D-489E-889F-45998FB7014A}" type="slidenum">
              <a:rPr lang="de-AT" smtClean="0"/>
              <a:t>16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627562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4107DA-7E6D-489E-889F-45998FB7014A}" type="slidenum">
              <a:rPr lang="de-AT" smtClean="0"/>
              <a:t>17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711922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de-DE"/>
              <a:t>Formatvorlage des Untertitelmasters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F9DE4-0798-4FCC-A382-29428E915AF0}" type="datetimeFigureOut">
              <a:rPr lang="de-AT" smtClean="0"/>
              <a:t>11.04.2024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099F6-C5C1-4E9D-ABD5-43553AAFED68}" type="slidenum">
              <a:rPr lang="de-AT" smtClean="0"/>
              <a:t>‹Nr.›</a:t>
            </a:fld>
            <a:endParaRPr lang="de-AT"/>
          </a:p>
        </p:txBody>
      </p:sp>
      <p:sp>
        <p:nvSpPr>
          <p:cNvPr id="10" name="Rechtec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F9DE4-0798-4FCC-A382-29428E915AF0}" type="datetimeFigureOut">
              <a:rPr lang="de-AT" smtClean="0"/>
              <a:t>11.04.2024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099F6-C5C1-4E9D-ABD5-43553AAFED68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-&#10;überschrift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htec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F9DE4-0798-4FCC-A382-29428E915AF0}" type="datetimeFigureOut">
              <a:rPr lang="de-AT" smtClean="0"/>
              <a:t>11.04.2024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099F6-C5C1-4E9D-ABD5-43553AAFED68}" type="slidenum">
              <a:rPr lang="de-AT" smtClean="0"/>
              <a:t>‹Nr.›</a:t>
            </a:fld>
            <a:endParaRPr lang="de-A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kumimoji="0"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F9DE4-0798-4FCC-A382-29428E915AF0}" type="datetimeFigureOut">
              <a:rPr lang="de-AT" smtClean="0"/>
              <a:t>11.04.2024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099F6-C5C1-4E9D-ABD5-43553AAFED68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kumimoji="0"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kumimoji="0"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F9DE4-0798-4FCC-A382-29428E915AF0}" type="datetimeFigureOut">
              <a:rPr lang="de-AT" smtClean="0"/>
              <a:t>11.04.2024</a:t>
            </a:fld>
            <a:endParaRPr lang="de-AT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099F6-C5C1-4E9D-ABD5-43553AAFED68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F9DE4-0798-4FCC-A382-29428E915AF0}" type="datetimeFigureOut">
              <a:rPr lang="de-AT" smtClean="0"/>
              <a:t>11.04.2024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099F6-C5C1-4E9D-ABD5-43553AAFED68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F9DE4-0798-4FCC-A382-29428E915AF0}" type="datetimeFigureOut">
              <a:rPr lang="de-AT" smtClean="0"/>
              <a:t>11.04.2024</a:t>
            </a:fld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099F6-C5C1-4E9D-ABD5-43553AAFED68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kumimoji="0"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F9DE4-0798-4FCC-A382-29428E915AF0}" type="datetimeFigureOut">
              <a:rPr lang="de-AT" smtClean="0"/>
              <a:t>11.04.2024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099F6-C5C1-4E9D-ABD5-43553AAFED68}" type="slidenum">
              <a:rPr lang="de-AT" smtClean="0"/>
              <a:t>‹Nr.›</a:t>
            </a:fld>
            <a:endParaRPr lang="de-AT"/>
          </a:p>
        </p:txBody>
      </p:sp>
      <p:sp>
        <p:nvSpPr>
          <p:cNvPr id="12" name="Rechtec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de-DE"/>
              <a:t>Bild durch Klicken auf Symbol hinzufügen</a:t>
            </a:r>
            <a:endParaRPr kumimoji="0" lang="en-US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AEF9DE4-0798-4FCC-A382-29428E915AF0}" type="datetimeFigureOut">
              <a:rPr lang="de-AT" smtClean="0"/>
              <a:t>11.04.2024</a:t>
            </a:fld>
            <a:endParaRPr lang="de-AT"/>
          </a:p>
        </p:txBody>
      </p:sp>
      <p:sp>
        <p:nvSpPr>
          <p:cNvPr id="11" name="Rechtec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B80099F6-C5C1-4E9D-ABD5-43553AAFED68}" type="slidenum">
              <a:rPr lang="de-AT" smtClean="0"/>
              <a:t>‹Nr.›</a:t>
            </a:fld>
            <a:endParaRPr lang="de-A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F9DE4-0798-4FCC-A382-29428E915AF0}" type="datetimeFigureOut">
              <a:rPr lang="de-AT" smtClean="0"/>
              <a:t>11.04.2024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099F6-C5C1-4E9D-ABD5-43553AAFED68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F9DE4-0798-4FCC-A382-29428E915AF0}" type="datetimeFigureOut">
              <a:rPr lang="de-AT" smtClean="0"/>
              <a:t>11.04.2024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099F6-C5C1-4E9D-ABD5-43553AAFED68}" type="slidenum">
              <a:rPr lang="de-AT" smtClean="0"/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htec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de-DE"/>
              <a:t>Textmasterformat bearbeiten</a:t>
            </a:r>
          </a:p>
          <a:p>
            <a:pPr lvl="1" eaLnBrk="1" latinLnBrk="0" hangingPunct="1"/>
            <a:r>
              <a:rPr kumimoji="0" lang="de-DE"/>
              <a:t>Zweite Ebene</a:t>
            </a:r>
          </a:p>
          <a:p>
            <a:pPr lvl="2" eaLnBrk="1" latinLnBrk="0" hangingPunct="1"/>
            <a:r>
              <a:rPr kumimoji="0" lang="de-DE"/>
              <a:t>Dritte Ebene</a:t>
            </a:r>
          </a:p>
          <a:p>
            <a:pPr lvl="3" eaLnBrk="1" latinLnBrk="0" hangingPunct="1"/>
            <a:r>
              <a:rPr kumimoji="0" lang="de-DE"/>
              <a:t>Vierte Ebene</a:t>
            </a:r>
          </a:p>
          <a:p>
            <a:pPr lvl="4" eaLnBrk="1" latinLnBrk="0" hangingPunct="1"/>
            <a:r>
              <a:rPr kumimoji="0" lang="de-DE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AEF9DE4-0798-4FCC-A382-29428E915AF0}" type="datetimeFigureOut">
              <a:rPr lang="de-AT" smtClean="0"/>
              <a:t>11.04.2024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B80099F6-C5C1-4E9D-ABD5-43553AAFED68}" type="slidenum">
              <a:rPr lang="de-AT" smtClean="0"/>
              <a:t>‹Nr.›</a:t>
            </a:fld>
            <a:endParaRPr lang="de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AT" dirty="0"/>
              <a:t>Der Urknall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043608" y="5229200"/>
            <a:ext cx="7429128" cy="648072"/>
          </a:xfrm>
        </p:spPr>
        <p:txBody>
          <a:bodyPr/>
          <a:lstStyle/>
          <a:p>
            <a:r>
              <a:rPr lang="de-AT" dirty="0"/>
              <a:t>Easy4Me </a:t>
            </a:r>
            <a:r>
              <a:rPr lang="de-AT"/>
              <a:t>(Lösung)</a:t>
            </a:r>
            <a:endParaRPr lang="de-AT" dirty="0"/>
          </a:p>
        </p:txBody>
      </p:sp>
      <p:pic>
        <p:nvPicPr>
          <p:cNvPr id="2050" name="Picture 2" descr="C:\Users\user\Dropbox\_Marlene\Marlene Referat\HE1327-232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43098" y="10974"/>
            <a:ext cx="4835544" cy="5074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7484074" y="4581128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>
                <a:solidFill>
                  <a:schemeClr val="tx2">
                    <a:lumMod val="50000"/>
                  </a:schemeClr>
                </a:solidFill>
              </a:rPr>
              <a:t>HE 1327 - 2326</a:t>
            </a:r>
          </a:p>
        </p:txBody>
      </p:sp>
    </p:spTree>
    <p:extLst>
      <p:ext uri="{BB962C8B-B14F-4D97-AF65-F5344CB8AC3E}">
        <p14:creationId xmlns:p14="http://schemas.microsoft.com/office/powerpoint/2010/main" val="1299027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AT" dirty="0"/>
              <a:t>Woher kommt die Idee des Urknalls?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2132856"/>
            <a:ext cx="4618855" cy="3993307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de-AT" dirty="0"/>
              <a:t>Alle Galaxien bewegen sich von uns weg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de-AT" dirty="0"/>
              <a:t>Je weiter sie weg sind, desto schneller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de-AT" dirty="0"/>
              <a:t>Kosmische Hintergrundstrahlung</a:t>
            </a:r>
          </a:p>
          <a:p>
            <a:endParaRPr lang="de-AT" dirty="0"/>
          </a:p>
          <a:p>
            <a:endParaRPr lang="de-AT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4602073" y="2295355"/>
            <a:ext cx="4944000" cy="37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25515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Der Raum dehnt sich aus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775191"/>
            <a:ext cx="5698976" cy="4625609"/>
          </a:xfrm>
        </p:spPr>
        <p:txBody>
          <a:bodyPr/>
          <a:lstStyle/>
          <a:p>
            <a:r>
              <a:rPr lang="de-AT" dirty="0"/>
              <a:t>Rotverschiebung der Spektrallinien</a:t>
            </a:r>
          </a:p>
          <a:p>
            <a:endParaRPr lang="de-AT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516216" y="1739692"/>
            <a:ext cx="2376264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6588224" y="5157192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/>
              <a:t>Edwin Powell Hubble</a:t>
            </a:r>
          </a:p>
          <a:p>
            <a:pPr algn="ctr"/>
            <a:r>
              <a:rPr lang="de-AT" dirty="0"/>
              <a:t>1889 - 1953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6775" y="3289598"/>
            <a:ext cx="4702801" cy="265968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26376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Der Raum dehnt sich aus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516216" y="1739692"/>
            <a:ext cx="2376264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6588224" y="5157192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/>
              <a:t>Edwin Powell Hubble</a:t>
            </a:r>
          </a:p>
          <a:p>
            <a:pPr algn="ctr"/>
            <a:r>
              <a:rPr lang="de-AT" dirty="0"/>
              <a:t>1889 - 1953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9027"/>
          <a:stretch/>
        </p:blipFill>
        <p:spPr bwMode="auto">
          <a:xfrm>
            <a:off x="683569" y="1726809"/>
            <a:ext cx="5274670" cy="4798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1402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Der Raum dehnt sich aus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516216" y="1739692"/>
            <a:ext cx="2376264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6588224" y="5157192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/>
              <a:t>Edwin Powell Hubble</a:t>
            </a:r>
          </a:p>
          <a:p>
            <a:pPr algn="ctr"/>
            <a:r>
              <a:rPr lang="de-AT" dirty="0"/>
              <a:t>1889 - 1953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DB6B2AD6-A5F8-C517-E5E7-A312A63B131B}"/>
              </a:ext>
            </a:extLst>
          </p:cNvPr>
          <p:cNvGrpSpPr/>
          <p:nvPr/>
        </p:nvGrpSpPr>
        <p:grpSpPr>
          <a:xfrm>
            <a:off x="433046" y="2151110"/>
            <a:ext cx="5163205" cy="3754802"/>
            <a:chOff x="433046" y="2151110"/>
            <a:chExt cx="5163205" cy="3754802"/>
          </a:xfrm>
        </p:grpSpPr>
        <p:sp>
          <p:nvSpPr>
            <p:cNvPr id="8" name="Ellipse 7"/>
            <p:cNvSpPr/>
            <p:nvPr/>
          </p:nvSpPr>
          <p:spPr>
            <a:xfrm>
              <a:off x="4661431" y="2151110"/>
              <a:ext cx="639567" cy="63956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9" name="Ellipse 8"/>
            <p:cNvSpPr/>
            <p:nvPr/>
          </p:nvSpPr>
          <p:spPr>
            <a:xfrm>
              <a:off x="3943593" y="2303642"/>
              <a:ext cx="1005870" cy="1005870"/>
            </a:xfrm>
            <a:prstGeom prst="ellips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7" name="Ellipse 6"/>
            <p:cNvSpPr/>
            <p:nvPr/>
          </p:nvSpPr>
          <p:spPr>
            <a:xfrm>
              <a:off x="3097342" y="2630706"/>
              <a:ext cx="1330990" cy="1330990"/>
            </a:xfrm>
            <a:prstGeom prst="ellipse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10" name="Ellipse 9"/>
            <p:cNvSpPr/>
            <p:nvPr/>
          </p:nvSpPr>
          <p:spPr>
            <a:xfrm>
              <a:off x="1873206" y="3025592"/>
              <a:ext cx="1800200" cy="1800200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5" name="Ellipse 4"/>
            <p:cNvSpPr/>
            <p:nvPr/>
          </p:nvSpPr>
          <p:spPr>
            <a:xfrm>
              <a:off x="433046" y="3385632"/>
              <a:ext cx="2520280" cy="252028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14" name="Legende mit Linie 1 13"/>
            <p:cNvSpPr/>
            <p:nvPr/>
          </p:nvSpPr>
          <p:spPr>
            <a:xfrm>
              <a:off x="3921486" y="4641007"/>
              <a:ext cx="1674765" cy="720080"/>
            </a:xfrm>
            <a:prstGeom prst="borderCallout1">
              <a:avLst>
                <a:gd name="adj1" fmla="val 18750"/>
                <a:gd name="adj2" fmla="val -8333"/>
                <a:gd name="adj3" fmla="val -86365"/>
                <a:gd name="adj4" fmla="val -44666"/>
              </a:avLst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 dirty="0"/>
                <a:t>Unser Universum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415944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Hintergrundstrahlung 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79512" y="1772816"/>
            <a:ext cx="6203032" cy="4625609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de-AT" dirty="0"/>
              <a:t>1948 als Folge eines Urknalls vorhergesagt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de-AT" dirty="0"/>
              <a:t>Die Entdeckung erfolgte zufällig 1964 beim Test einer neuen Antenne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de-AT" dirty="0"/>
              <a:t>Die Temperatur ist über den gesamten Himmel sehr gleichmäßig (isotrop)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de-AT" dirty="0">
                <a:solidFill>
                  <a:srgbClr val="FF0000"/>
                </a:solidFill>
              </a:rPr>
              <a:t>Die Hintergrundstrahlung lässt sich nur durch einen Urknall erklären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6228184" y="548680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2800" dirty="0">
                <a:solidFill>
                  <a:srgbClr val="00B0F0"/>
                </a:solidFill>
              </a:rPr>
              <a:t>2,725</a:t>
            </a:r>
            <a:r>
              <a:rPr lang="de-AT" sz="2400" dirty="0">
                <a:solidFill>
                  <a:srgbClr val="00B0F0"/>
                </a:solidFill>
              </a:rPr>
              <a:t>  (± 0,002) </a:t>
            </a:r>
            <a:r>
              <a:rPr lang="de-AT" sz="2800" dirty="0">
                <a:solidFill>
                  <a:srgbClr val="00B0F0"/>
                </a:solidFill>
              </a:rPr>
              <a:t>K</a:t>
            </a:r>
            <a:r>
              <a:rPr lang="de-AT" dirty="0"/>
              <a:t> K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0152" y="2564904"/>
            <a:ext cx="3114851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3558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11308"/>
            <a:ext cx="9144000" cy="5373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5626968" cy="1252728"/>
          </a:xfrm>
        </p:spPr>
        <p:txBody>
          <a:bodyPr/>
          <a:lstStyle/>
          <a:p>
            <a:r>
              <a:rPr lang="de-AT" dirty="0"/>
              <a:t>Hintergrundstrahlung 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6228184" y="548680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2800" dirty="0">
                <a:solidFill>
                  <a:srgbClr val="00B0F0"/>
                </a:solidFill>
              </a:rPr>
              <a:t>2,725</a:t>
            </a:r>
            <a:r>
              <a:rPr lang="de-AT" sz="2400" dirty="0">
                <a:solidFill>
                  <a:srgbClr val="00B0F0"/>
                </a:solidFill>
              </a:rPr>
              <a:t>  (± 0,002) </a:t>
            </a:r>
            <a:r>
              <a:rPr lang="de-AT" sz="2800" dirty="0">
                <a:solidFill>
                  <a:srgbClr val="00B0F0"/>
                </a:solidFill>
              </a:rPr>
              <a:t>K</a:t>
            </a:r>
            <a:r>
              <a:rPr lang="de-AT" dirty="0"/>
              <a:t> K</a:t>
            </a:r>
          </a:p>
        </p:txBody>
      </p:sp>
    </p:spTree>
    <p:extLst>
      <p:ext uri="{BB962C8B-B14F-4D97-AF65-F5344CB8AC3E}">
        <p14:creationId xmlns:p14="http://schemas.microsoft.com/office/powerpoint/2010/main" val="208916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AT" dirty="0"/>
              <a:t>Entwicklung unseres Universums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475478"/>
            <a:ext cx="9144000" cy="5382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hteck 2"/>
          <p:cNvSpPr/>
          <p:nvPr/>
        </p:nvSpPr>
        <p:spPr>
          <a:xfrm>
            <a:off x="3851920" y="2060848"/>
            <a:ext cx="2304256" cy="57606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5" name="Rechteck 4"/>
          <p:cNvSpPr/>
          <p:nvPr/>
        </p:nvSpPr>
        <p:spPr>
          <a:xfrm>
            <a:off x="3491880" y="5877272"/>
            <a:ext cx="2808312" cy="36004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9173798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Planck-Ära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AT" dirty="0"/>
              <a:t>bis </a:t>
            </a:r>
            <a:r>
              <a:rPr lang="de-AT" dirty="0">
                <a:solidFill>
                  <a:schemeClr val="accent5">
                    <a:lumMod val="75000"/>
                  </a:schemeClr>
                </a:solidFill>
              </a:rPr>
              <a:t>10</a:t>
            </a:r>
            <a:r>
              <a:rPr lang="de-AT" baseline="30000" dirty="0">
                <a:solidFill>
                  <a:schemeClr val="accent5">
                    <a:lumMod val="75000"/>
                  </a:schemeClr>
                </a:solidFill>
              </a:rPr>
              <a:t>-43</a:t>
            </a:r>
            <a:r>
              <a:rPr lang="de-AT" dirty="0">
                <a:solidFill>
                  <a:schemeClr val="accent5">
                    <a:lumMod val="75000"/>
                  </a:schemeClr>
                </a:solidFill>
              </a:rPr>
              <a:t>s</a:t>
            </a:r>
          </a:p>
          <a:p>
            <a:r>
              <a:rPr lang="de-AT" dirty="0"/>
              <a:t>alle vier Kräfte noch vereint:</a:t>
            </a:r>
          </a:p>
          <a:p>
            <a:pPr lvl="1"/>
            <a:r>
              <a:rPr lang="de-AT" dirty="0"/>
              <a:t>Gravitation</a:t>
            </a:r>
          </a:p>
          <a:p>
            <a:pPr lvl="1"/>
            <a:r>
              <a:rPr lang="de-AT" dirty="0"/>
              <a:t>Elektromagnetische Kraft</a:t>
            </a:r>
          </a:p>
          <a:p>
            <a:pPr lvl="1"/>
            <a:r>
              <a:rPr lang="de-AT" dirty="0"/>
              <a:t>Schwache Kernkraft</a:t>
            </a:r>
          </a:p>
          <a:p>
            <a:pPr lvl="1"/>
            <a:r>
              <a:rPr lang="de-AT" dirty="0"/>
              <a:t>Starke Kernkraft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9991" y="3933056"/>
            <a:ext cx="4526191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Ellipse 3"/>
          <p:cNvSpPr/>
          <p:nvPr/>
        </p:nvSpPr>
        <p:spPr>
          <a:xfrm>
            <a:off x="5148064" y="5013176"/>
            <a:ext cx="360040" cy="360040"/>
          </a:xfrm>
          <a:prstGeom prst="ellipse">
            <a:avLst/>
          </a:prstGeom>
          <a:noFill/>
          <a:ln w="25400" cmpd="sng"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49804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Inflationäre Phase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AT" dirty="0"/>
              <a:t>endet nach </a:t>
            </a:r>
            <a:r>
              <a:rPr lang="de-AT" dirty="0">
                <a:solidFill>
                  <a:schemeClr val="accent5">
                    <a:lumMod val="75000"/>
                  </a:schemeClr>
                </a:solidFill>
              </a:rPr>
              <a:t>10</a:t>
            </a:r>
            <a:r>
              <a:rPr lang="de-AT" baseline="30000" dirty="0">
                <a:solidFill>
                  <a:schemeClr val="accent5">
                    <a:lumMod val="75000"/>
                  </a:schemeClr>
                </a:solidFill>
              </a:rPr>
              <a:t>-33</a:t>
            </a:r>
            <a:r>
              <a:rPr lang="de-AT" dirty="0">
                <a:solidFill>
                  <a:schemeClr val="accent5">
                    <a:lumMod val="75000"/>
                  </a:schemeClr>
                </a:solidFill>
              </a:rPr>
              <a:t>s</a:t>
            </a:r>
            <a:r>
              <a:rPr lang="de-AT" dirty="0"/>
              <a:t> bis </a:t>
            </a:r>
            <a:r>
              <a:rPr lang="de-AT" dirty="0">
                <a:solidFill>
                  <a:schemeClr val="accent5">
                    <a:lumMod val="75000"/>
                  </a:schemeClr>
                </a:solidFill>
              </a:rPr>
              <a:t>10</a:t>
            </a:r>
            <a:r>
              <a:rPr lang="de-AT" baseline="30000" dirty="0">
                <a:solidFill>
                  <a:schemeClr val="accent5">
                    <a:lumMod val="75000"/>
                  </a:schemeClr>
                </a:solidFill>
              </a:rPr>
              <a:t>-30</a:t>
            </a:r>
            <a:r>
              <a:rPr lang="de-AT" dirty="0">
                <a:solidFill>
                  <a:schemeClr val="accent5">
                    <a:lumMod val="75000"/>
                  </a:schemeClr>
                </a:solidFill>
              </a:rPr>
              <a:t>s</a:t>
            </a:r>
          </a:p>
          <a:p>
            <a:pPr marL="457200" lvl="1" indent="0">
              <a:buNone/>
            </a:pPr>
            <a:r>
              <a:rPr lang="de-AT" dirty="0">
                <a:solidFill>
                  <a:srgbClr val="FF0000"/>
                </a:solidFill>
              </a:rPr>
              <a:t>extreme Expansion </a:t>
            </a:r>
            <a:r>
              <a:rPr lang="de-AT" dirty="0"/>
              <a:t>um einen Faktor </a:t>
            </a:r>
            <a:br>
              <a:rPr lang="de-AT" dirty="0"/>
            </a:br>
            <a:r>
              <a:rPr lang="de-AT" dirty="0"/>
              <a:t>zwischen 10</a:t>
            </a:r>
            <a:r>
              <a:rPr lang="de-AT" baseline="30000" dirty="0"/>
              <a:t>30</a:t>
            </a:r>
            <a:r>
              <a:rPr lang="de-AT" dirty="0"/>
              <a:t> und 10</a:t>
            </a:r>
            <a:r>
              <a:rPr lang="de-AT" baseline="30000" dirty="0"/>
              <a:t>50</a:t>
            </a:r>
            <a:endParaRPr lang="de-AT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9991" y="3933056"/>
            <a:ext cx="4526191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hteck 5"/>
          <p:cNvSpPr/>
          <p:nvPr/>
        </p:nvSpPr>
        <p:spPr>
          <a:xfrm>
            <a:off x="5436096" y="4725144"/>
            <a:ext cx="108012" cy="1080120"/>
          </a:xfrm>
          <a:prstGeom prst="rect">
            <a:avLst/>
          </a:prstGeom>
          <a:noFill/>
          <a:ln w="25400" cmpd="sng"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839556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AT" dirty="0"/>
              <a:t>Alle Elementarteilchen entstehen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23528" y="1775191"/>
            <a:ext cx="8363272" cy="4625609"/>
          </a:xfrm>
        </p:spPr>
        <p:txBody>
          <a:bodyPr>
            <a:normAutofit/>
          </a:bodyPr>
          <a:lstStyle/>
          <a:p>
            <a:r>
              <a:rPr lang="de-AT" dirty="0"/>
              <a:t>Quark-Ära </a:t>
            </a:r>
            <a:r>
              <a:rPr lang="de-AT" dirty="0">
                <a:solidFill>
                  <a:schemeClr val="accent5">
                    <a:lumMod val="75000"/>
                  </a:schemeClr>
                </a:solidFill>
              </a:rPr>
              <a:t>bis 10</a:t>
            </a:r>
            <a:r>
              <a:rPr lang="de-AT" baseline="30000" dirty="0">
                <a:solidFill>
                  <a:schemeClr val="accent5">
                    <a:lumMod val="75000"/>
                  </a:schemeClr>
                </a:solidFill>
              </a:rPr>
              <a:t>-7</a:t>
            </a:r>
            <a:r>
              <a:rPr lang="de-AT" dirty="0">
                <a:solidFill>
                  <a:schemeClr val="accent5">
                    <a:lumMod val="75000"/>
                  </a:schemeClr>
                </a:solidFill>
              </a:rPr>
              <a:t>s</a:t>
            </a:r>
          </a:p>
          <a:p>
            <a:pPr lvl="1"/>
            <a:r>
              <a:rPr lang="de-AT" dirty="0"/>
              <a:t>es bilden sich Quarks, </a:t>
            </a:r>
            <a:r>
              <a:rPr lang="de-AT" dirty="0" err="1"/>
              <a:t>Leptonen</a:t>
            </a:r>
            <a:r>
              <a:rPr lang="de-AT" dirty="0"/>
              <a:t> und Photonen</a:t>
            </a:r>
          </a:p>
          <a:p>
            <a:pPr lvl="1"/>
            <a:r>
              <a:rPr lang="de-AT" dirty="0"/>
              <a:t>das Ungleichgewicht von Materie und Antimaterie entsteht</a:t>
            </a:r>
          </a:p>
          <a:p>
            <a:r>
              <a:rPr lang="de-AT" dirty="0"/>
              <a:t>Hadronen-Ära </a:t>
            </a:r>
            <a:r>
              <a:rPr lang="de-AT" dirty="0">
                <a:solidFill>
                  <a:schemeClr val="accent5">
                    <a:lumMod val="75000"/>
                  </a:schemeClr>
                </a:solidFill>
              </a:rPr>
              <a:t>bis 10</a:t>
            </a:r>
            <a:r>
              <a:rPr lang="de-AT" baseline="30000" dirty="0">
                <a:solidFill>
                  <a:schemeClr val="accent5">
                    <a:lumMod val="75000"/>
                  </a:schemeClr>
                </a:solidFill>
              </a:rPr>
              <a:t>-4</a:t>
            </a:r>
            <a:r>
              <a:rPr lang="de-AT" dirty="0">
                <a:solidFill>
                  <a:schemeClr val="accent5">
                    <a:lumMod val="75000"/>
                  </a:schemeClr>
                </a:solidFill>
              </a:rPr>
              <a:t>s</a:t>
            </a:r>
          </a:p>
          <a:p>
            <a:pPr lvl="1"/>
            <a:r>
              <a:rPr lang="de-AT" dirty="0"/>
              <a:t>Protonen, Neutronen und deren Antiteilchen entstehen; außerdem Myonen, Elektronen, Positronen, Neutrinos und Photonen</a:t>
            </a:r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3892648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AT" dirty="0"/>
              <a:t>Alle Elementarteilchen entstehen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23528" y="1775191"/>
            <a:ext cx="8363272" cy="4625609"/>
          </a:xfrm>
        </p:spPr>
        <p:txBody>
          <a:bodyPr>
            <a:normAutofit/>
          </a:bodyPr>
          <a:lstStyle/>
          <a:p>
            <a:r>
              <a:rPr lang="de-AT" dirty="0" err="1"/>
              <a:t>Lepton</a:t>
            </a:r>
            <a:r>
              <a:rPr lang="de-AT" dirty="0"/>
              <a:t>-Ära </a:t>
            </a:r>
            <a:r>
              <a:rPr lang="de-AT" dirty="0">
                <a:solidFill>
                  <a:schemeClr val="accent5">
                    <a:lumMod val="75000"/>
                  </a:schemeClr>
                </a:solidFill>
              </a:rPr>
              <a:t>bis 10 s</a:t>
            </a:r>
          </a:p>
          <a:p>
            <a:pPr lvl="1"/>
            <a:r>
              <a:rPr lang="de-AT" dirty="0"/>
              <a:t>Myonen zerfallen, Elektronen und Positronen zerstrahlen</a:t>
            </a:r>
          </a:p>
          <a:p>
            <a:r>
              <a:rPr lang="nn-NO" dirty="0"/>
              <a:t>Primordiale Nukleosynthese </a:t>
            </a:r>
            <a:r>
              <a:rPr lang="nn-NO" dirty="0">
                <a:solidFill>
                  <a:schemeClr val="accent5">
                    <a:lumMod val="75000"/>
                  </a:schemeClr>
                </a:solidFill>
              </a:rPr>
              <a:t>bis 3 min</a:t>
            </a:r>
          </a:p>
          <a:p>
            <a:pPr lvl="1"/>
            <a:r>
              <a:rPr lang="nn-NO" dirty="0"/>
              <a:t>Wasserstoff, Helium, Lithium entstehen</a:t>
            </a:r>
          </a:p>
          <a:p>
            <a:pPr marL="118872" indent="0">
              <a:buNone/>
            </a:pPr>
            <a:endParaRPr lang="de-AT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0072" y="4653136"/>
            <a:ext cx="1843658" cy="1848614"/>
          </a:xfrm>
          <a:prstGeom prst="rect">
            <a:avLst/>
          </a:prstGeom>
          <a:noFill/>
          <a:ln>
            <a:noFill/>
          </a:ln>
          <a:effectLst>
            <a:outerShdw blurRad="165100" dist="152400" dir="2700000" algn="ctr" rotWithShape="0">
              <a:schemeClr val="tx1">
                <a:lumMod val="75000"/>
                <a:lumOff val="2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15064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AT" dirty="0"/>
              <a:t>Alle Elementarteilchen entstehen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79513" y="1775191"/>
            <a:ext cx="8846670" cy="4750153"/>
          </a:xfrm>
        </p:spPr>
        <p:txBody>
          <a:bodyPr>
            <a:normAutofit/>
          </a:bodyPr>
          <a:lstStyle/>
          <a:p>
            <a:r>
              <a:rPr lang="de-AT" dirty="0"/>
              <a:t>Strahlungs-Ära </a:t>
            </a:r>
            <a:r>
              <a:rPr lang="de-AT" dirty="0">
                <a:solidFill>
                  <a:schemeClr val="accent5">
                    <a:lumMod val="75000"/>
                  </a:schemeClr>
                </a:solidFill>
              </a:rPr>
              <a:t>bis 300.000 Jahre</a:t>
            </a:r>
          </a:p>
          <a:p>
            <a:pPr lvl="1"/>
            <a:r>
              <a:rPr lang="de-AT" sz="2600" dirty="0"/>
              <a:t>Das Gas kühlt bis auf 3000 Grad ab</a:t>
            </a:r>
          </a:p>
          <a:p>
            <a:pPr lvl="1"/>
            <a:r>
              <a:rPr lang="de-AT" sz="2600" dirty="0"/>
              <a:t>Diese Strahlung wird zur Hintergrundstrahlung</a:t>
            </a:r>
          </a:p>
          <a:p>
            <a:pPr lvl="1"/>
            <a:r>
              <a:rPr lang="de-AT" sz="2600" dirty="0"/>
              <a:t>Atomkerne verbinden sich mit Elektronen zu neutralen Atomen</a:t>
            </a:r>
          </a:p>
          <a:p>
            <a:pPr lvl="1"/>
            <a:r>
              <a:rPr lang="de-AT" sz="2600" dirty="0"/>
              <a:t>Das Universum wird</a:t>
            </a:r>
            <a:br>
              <a:rPr lang="de-AT" sz="2600" dirty="0"/>
            </a:br>
            <a:r>
              <a:rPr lang="de-AT" sz="2600" dirty="0"/>
              <a:t>dadurch </a:t>
            </a:r>
            <a:br>
              <a:rPr lang="de-AT" sz="2600" dirty="0"/>
            </a:br>
            <a:r>
              <a:rPr lang="de-AT" sz="2600" dirty="0"/>
              <a:t>undurchsichtig</a:t>
            </a:r>
          </a:p>
          <a:p>
            <a:pPr lvl="1"/>
            <a:endParaRPr lang="de-AT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9991" y="3933056"/>
            <a:ext cx="4526191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hteck 6"/>
          <p:cNvSpPr/>
          <p:nvPr/>
        </p:nvSpPr>
        <p:spPr>
          <a:xfrm>
            <a:off x="5502430" y="4725144"/>
            <a:ext cx="221698" cy="1080120"/>
          </a:xfrm>
          <a:prstGeom prst="rect">
            <a:avLst/>
          </a:prstGeom>
          <a:noFill/>
          <a:ln w="25400" cmpd="sng"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23557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AT" dirty="0"/>
              <a:t>Es wird dunkler …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23527" y="1775191"/>
            <a:ext cx="8702655" cy="4750153"/>
          </a:xfrm>
        </p:spPr>
        <p:txBody>
          <a:bodyPr>
            <a:normAutofit/>
          </a:bodyPr>
          <a:lstStyle/>
          <a:p>
            <a:r>
              <a:rPr lang="de-AT" dirty="0"/>
              <a:t>Dunkles Zeitalter </a:t>
            </a:r>
            <a:r>
              <a:rPr lang="de-AT" dirty="0">
                <a:solidFill>
                  <a:schemeClr val="accent5">
                    <a:lumMod val="75000"/>
                  </a:schemeClr>
                </a:solidFill>
              </a:rPr>
              <a:t>bis ca. 400 Mill. Jahre</a:t>
            </a:r>
          </a:p>
          <a:p>
            <a:pPr lvl="1"/>
            <a:r>
              <a:rPr lang="de-AT" dirty="0"/>
              <a:t>Das Wasserstoffgas kühlt immer weiter ab</a:t>
            </a:r>
          </a:p>
          <a:p>
            <a:pPr lvl="1"/>
            <a:r>
              <a:rPr lang="de-AT" dirty="0"/>
              <a:t>Es gibt noch keine Sterne</a:t>
            </a:r>
          </a:p>
          <a:p>
            <a:pPr lvl="1"/>
            <a:r>
              <a:rPr lang="de-AT" dirty="0"/>
              <a:t>Das Licht wird von den Wasserstoffwolken absorbiert.</a:t>
            </a:r>
          </a:p>
          <a:p>
            <a:pPr lvl="1"/>
            <a:endParaRPr lang="de-AT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9991" y="3933056"/>
            <a:ext cx="4526191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hteck 6"/>
          <p:cNvSpPr/>
          <p:nvPr/>
        </p:nvSpPr>
        <p:spPr>
          <a:xfrm>
            <a:off x="5603179" y="4725144"/>
            <a:ext cx="221698" cy="1080120"/>
          </a:xfrm>
          <a:prstGeom prst="rect">
            <a:avLst/>
          </a:prstGeom>
          <a:noFill/>
          <a:ln w="25400" cmpd="sng"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15978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AT" dirty="0"/>
              <a:t>Das Universum wird durchsichtig …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79513" y="1775191"/>
            <a:ext cx="8846670" cy="4750153"/>
          </a:xfrm>
        </p:spPr>
        <p:txBody>
          <a:bodyPr>
            <a:normAutofit/>
          </a:bodyPr>
          <a:lstStyle/>
          <a:p>
            <a:r>
              <a:rPr lang="de-AT" dirty="0"/>
              <a:t>Zeitalter der Re-Ionisation </a:t>
            </a:r>
            <a:br>
              <a:rPr lang="de-AT" dirty="0"/>
            </a:br>
            <a:r>
              <a:rPr lang="de-AT" dirty="0">
                <a:solidFill>
                  <a:schemeClr val="accent5">
                    <a:lumMod val="75000"/>
                  </a:schemeClr>
                </a:solidFill>
              </a:rPr>
              <a:t>von 400 Mill. Jahre bis 1 Mrd. Jahre</a:t>
            </a:r>
          </a:p>
          <a:p>
            <a:pPr lvl="1"/>
            <a:r>
              <a:rPr lang="de-AT" dirty="0"/>
              <a:t>Erste Sterne und Galaxien entstehen</a:t>
            </a:r>
          </a:p>
          <a:p>
            <a:pPr lvl="1"/>
            <a:r>
              <a:rPr lang="de-AT" dirty="0"/>
              <a:t>Die Strahlung der Sterne ionisiert die Wasserstoffatome und</a:t>
            </a:r>
            <a:br>
              <a:rPr lang="de-AT" dirty="0"/>
            </a:br>
            <a:r>
              <a:rPr lang="de-AT" dirty="0"/>
              <a:t>macht das Universum </a:t>
            </a:r>
            <a:br>
              <a:rPr lang="de-AT" dirty="0"/>
            </a:br>
            <a:r>
              <a:rPr lang="de-AT" dirty="0"/>
              <a:t>wieder durchsichtig</a:t>
            </a:r>
          </a:p>
          <a:p>
            <a:r>
              <a:rPr lang="de-AT" dirty="0"/>
              <a:t>Materie-Ära</a:t>
            </a:r>
            <a:br>
              <a:rPr lang="de-AT" dirty="0"/>
            </a:br>
            <a:r>
              <a:rPr lang="de-AT" dirty="0">
                <a:solidFill>
                  <a:schemeClr val="accent5">
                    <a:lumMod val="75000"/>
                  </a:schemeClr>
                </a:solidFill>
              </a:rPr>
              <a:t>bis heute</a:t>
            </a:r>
          </a:p>
          <a:p>
            <a:pPr lvl="1"/>
            <a:endParaRPr lang="de-AT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9991" y="3933056"/>
            <a:ext cx="4526191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hteck 6"/>
          <p:cNvSpPr/>
          <p:nvPr/>
        </p:nvSpPr>
        <p:spPr>
          <a:xfrm>
            <a:off x="5796136" y="4653136"/>
            <a:ext cx="221698" cy="1224136"/>
          </a:xfrm>
          <a:prstGeom prst="rect">
            <a:avLst/>
          </a:prstGeom>
          <a:noFill/>
          <a:ln w="25400" cmpd="sng"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8" name="Rechteck 7"/>
          <p:cNvSpPr/>
          <p:nvPr/>
        </p:nvSpPr>
        <p:spPr>
          <a:xfrm>
            <a:off x="6059384" y="4509120"/>
            <a:ext cx="2329040" cy="1656184"/>
          </a:xfrm>
          <a:prstGeom prst="rect">
            <a:avLst/>
          </a:prstGeom>
          <a:noFill/>
          <a:ln w="25400" cmpd="sng"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169608426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Zum Schluss ein Zitat …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625609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70000"/>
              </a:lnSpc>
            </a:pPr>
            <a:r>
              <a:rPr lang="de-AT" dirty="0"/>
              <a:t>"Wenn sie heute Abend ausgehen und den Hut abnehmen, wird Ihr Kopf ein wenig vom Big Bang erwärmt. Und wenn Sie einen sehr guten UKW-Empfänger haben und ihn irgendwo zwischen den Stationen einstellen, dann hören sie dieses Sch-sch-sch. </a:t>
            </a:r>
            <a:br>
              <a:rPr lang="de-AT" dirty="0"/>
            </a:br>
            <a:r>
              <a:rPr lang="de-AT" dirty="0"/>
              <a:t>Ein solches Rauschen kennen Sie sicher. Es ist eigentlich ganz beruhigend. Manchmal unterscheidet es sich nicht vom Meeresrauschen. </a:t>
            </a:r>
            <a:br>
              <a:rPr lang="de-AT" dirty="0"/>
            </a:br>
            <a:r>
              <a:rPr lang="de-AT" dirty="0"/>
              <a:t>Von dem Geräusch, das Sie hören, stammt etwa ein halbes Prozent aus einer Milliarden Jahre entfernten Vergangenheit.“ </a:t>
            </a:r>
            <a:br>
              <a:rPr lang="de-AT" dirty="0"/>
            </a:br>
            <a:r>
              <a:rPr lang="de-AT" sz="1900" dirty="0"/>
              <a:t>Big Bang: Der Ursprung des Kosmos und die Erfindung der modernen Naturwissenschaft von Simon Singh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52729">
            <a:off x="6943277" y="213993"/>
            <a:ext cx="1849388" cy="1849388"/>
          </a:xfrm>
          <a:prstGeom prst="rect">
            <a:avLst/>
          </a:prstGeom>
          <a:noFill/>
          <a:ln w="34925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61945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Quellen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AT" dirty="0"/>
              <a:t>Wikipedia</a:t>
            </a:r>
          </a:p>
          <a:p>
            <a:r>
              <a:rPr lang="de-AT" dirty="0"/>
              <a:t>Spektrum der Wissenschaft</a:t>
            </a:r>
          </a:p>
          <a:p>
            <a:r>
              <a:rPr lang="de-AT" dirty="0"/>
              <a:t>Der Stoff aus dem der Kosmos ist – Brian Greene</a:t>
            </a:r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9933497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0</TotalTime>
  <Words>785</Words>
  <Application>Microsoft Office PowerPoint</Application>
  <PresentationFormat>Bildschirmpräsentation (4:3)</PresentationFormat>
  <Paragraphs>106</Paragraphs>
  <Slides>17</Slides>
  <Notes>17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17</vt:i4>
      </vt:variant>
    </vt:vector>
  </HeadingPairs>
  <TitlesOfParts>
    <vt:vector size="24" baseType="lpstr">
      <vt:lpstr>Arial</vt:lpstr>
      <vt:lpstr>Calibri</vt:lpstr>
      <vt:lpstr>Corbel</vt:lpstr>
      <vt:lpstr>Wingdings</vt:lpstr>
      <vt:lpstr>Wingdings 2</vt:lpstr>
      <vt:lpstr>Wingdings 3</vt:lpstr>
      <vt:lpstr>Modul</vt:lpstr>
      <vt:lpstr>Der Urknall</vt:lpstr>
      <vt:lpstr>Woher kommt die Idee des Urknalls?</vt:lpstr>
      <vt:lpstr>Der Raum dehnt sich aus</vt:lpstr>
      <vt:lpstr>Der Raum dehnt sich aus</vt:lpstr>
      <vt:lpstr>Der Raum dehnt sich aus</vt:lpstr>
      <vt:lpstr>Hintergrundstrahlung </vt:lpstr>
      <vt:lpstr>Hintergrundstrahlung </vt:lpstr>
      <vt:lpstr>Entwicklung unseres Universums</vt:lpstr>
      <vt:lpstr>Planck-Ära</vt:lpstr>
      <vt:lpstr>Inflationäre Phase</vt:lpstr>
      <vt:lpstr>Alle Elementarteilchen entstehen</vt:lpstr>
      <vt:lpstr>Alle Elementarteilchen entstehen</vt:lpstr>
      <vt:lpstr>Alle Elementarteilchen entstehen</vt:lpstr>
      <vt:lpstr>Es wird dunkler …</vt:lpstr>
      <vt:lpstr>Das Universum wird durchsichtig …</vt:lpstr>
      <vt:lpstr>Zum Schluss ein Zitat …</vt:lpstr>
      <vt:lpstr>Quellen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Der Urknall</dc:title>
  <dc:creator>user</dc:creator>
  <cp:lastModifiedBy>Easy4Me. .</cp:lastModifiedBy>
  <cp:revision>60</cp:revision>
  <dcterms:created xsi:type="dcterms:W3CDTF">2012-02-24T16:47:47Z</dcterms:created>
  <dcterms:modified xsi:type="dcterms:W3CDTF">2024-04-11T09:30:02Z</dcterms:modified>
</cp:coreProperties>
</file>