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8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33"/>
  </p:notesMasterIdLst>
  <p:sldIdLst>
    <p:sldId id="281" r:id="rId2"/>
    <p:sldId id="256" r:id="rId3"/>
    <p:sldId id="276" r:id="rId4"/>
    <p:sldId id="277" r:id="rId5"/>
    <p:sldId id="258" r:id="rId6"/>
    <p:sldId id="259" r:id="rId7"/>
    <p:sldId id="269" r:id="rId8"/>
    <p:sldId id="260" r:id="rId9"/>
    <p:sldId id="262" r:id="rId10"/>
    <p:sldId id="261" r:id="rId11"/>
    <p:sldId id="263" r:id="rId12"/>
    <p:sldId id="264" r:id="rId13"/>
    <p:sldId id="265" r:id="rId14"/>
    <p:sldId id="266" r:id="rId15"/>
    <p:sldId id="267" r:id="rId16"/>
    <p:sldId id="268" r:id="rId17"/>
    <p:sldId id="278" r:id="rId18"/>
    <p:sldId id="273" r:id="rId19"/>
    <p:sldId id="282" r:id="rId20"/>
    <p:sldId id="270" r:id="rId21"/>
    <p:sldId id="280" r:id="rId22"/>
    <p:sldId id="283" r:id="rId23"/>
    <p:sldId id="284" r:id="rId24"/>
    <p:sldId id="285" r:id="rId25"/>
    <p:sldId id="286" r:id="rId26"/>
    <p:sldId id="287" r:id="rId27"/>
    <p:sldId id="288" r:id="rId28"/>
    <p:sldId id="271" r:id="rId29"/>
    <p:sldId id="272" r:id="rId30"/>
    <p:sldId id="274" r:id="rId31"/>
    <p:sldId id="279" r:id="rId3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Helle Formatvorlage 3 - Akz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91161" autoAdjust="0"/>
  </p:normalViewPr>
  <p:slideViewPr>
    <p:cSldViewPr snapToGrid="0">
      <p:cViewPr>
        <p:scale>
          <a:sx n="75" d="100"/>
          <a:sy n="75" d="100"/>
        </p:scale>
        <p:origin x="778" y="9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18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Arbeitsblat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Arbeitsblat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r>
              <a:rPr lang="en-US" dirty="0" err="1" smtClean="0"/>
              <a:t>Nationalpark</a:t>
            </a:r>
            <a:r>
              <a:rPr lang="en-US" dirty="0" smtClean="0"/>
              <a:t> - </a:t>
            </a:r>
            <a:r>
              <a:rPr lang="en-US" dirty="0" err="1" smtClean="0"/>
              <a:t>Fläche</a:t>
            </a:r>
            <a:r>
              <a:rPr lang="en-US" dirty="0" smtClean="0"/>
              <a:t> </a:t>
            </a:r>
            <a:r>
              <a:rPr lang="en-US" dirty="0"/>
              <a:t>in km²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Fläche in km²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6">
                      <a:shade val="65000"/>
                      <a:tint val="96000"/>
                      <a:lumMod val="100000"/>
                    </a:schemeClr>
                  </a:gs>
                  <a:gs pos="78000">
                    <a:schemeClr val="accent6">
                      <a:shade val="65000"/>
                      <a:shade val="94000"/>
                      <a:lumMod val="94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38100" dist="25400" dir="5400000" rotWithShape="0">
                  <a:srgbClr val="000000">
                    <a:alpha val="35000"/>
                  </a:srgbClr>
                </a:outerShdw>
              </a:effectLst>
            </c:spPr>
          </c:dPt>
          <c:dPt>
            <c:idx val="1"/>
            <c:bubble3D val="0"/>
            <c:spPr>
              <a:gradFill rotWithShape="1">
                <a:gsLst>
                  <a:gs pos="0">
                    <a:schemeClr val="accent6">
                      <a:tint val="96000"/>
                      <a:lumMod val="100000"/>
                    </a:schemeClr>
                  </a:gs>
                  <a:gs pos="78000">
                    <a:schemeClr val="accent6">
                      <a:shade val="94000"/>
                      <a:lumMod val="94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38100" dist="25400" dir="5400000" rotWithShape="0">
                  <a:srgbClr val="000000">
                    <a:alpha val="35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4D01-491D-8C57-61ECE6E5243A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6">
                      <a:tint val="65000"/>
                      <a:tint val="96000"/>
                      <a:lumMod val="100000"/>
                    </a:schemeClr>
                  </a:gs>
                  <a:gs pos="78000">
                    <a:schemeClr val="accent6">
                      <a:tint val="65000"/>
                      <a:shade val="94000"/>
                      <a:lumMod val="94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38100" dist="25400" dir="5400000" rotWithShape="0">
                  <a:srgbClr val="000000">
                    <a:alpha val="35000"/>
                  </a:srgbClr>
                </a:outerShdw>
              </a:effectLst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Tabelle1!$A$2:$A$4</c:f>
              <c:strCache>
                <c:ptCount val="3"/>
                <c:pt idx="0">
                  <c:v>Salzburg</c:v>
                </c:pt>
                <c:pt idx="1">
                  <c:v>Kärnten</c:v>
                </c:pt>
                <c:pt idx="2">
                  <c:v>Tirol</c:v>
                </c:pt>
              </c:strCache>
            </c:strRef>
          </c:cat>
          <c:val>
            <c:numRef>
              <c:f>Tabelle1!$B$2:$B$4</c:f>
              <c:numCache>
                <c:formatCode>General</c:formatCode>
                <c:ptCount val="3"/>
                <c:pt idx="0">
                  <c:v>805</c:v>
                </c:pt>
                <c:pt idx="1">
                  <c:v>440</c:v>
                </c:pt>
                <c:pt idx="2">
                  <c:v>611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D01-491D-8C57-61ECE6E5243A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de-DE" dirty="0"/>
              <a:t>Bremsweg </a:t>
            </a:r>
            <a:r>
              <a:rPr lang="de-DE" dirty="0" smtClean="0"/>
              <a:t>in Meter</a:t>
            </a:r>
            <a:endParaRPr lang="de-DE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Bremsweg m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Tabelle1!$A$2:$A$7</c:f>
              <c:numCache>
                <c:formatCode>General</c:formatCode>
                <c:ptCount val="6"/>
                <c:pt idx="0">
                  <c:v>0</c:v>
                </c:pt>
                <c:pt idx="1">
                  <c:v>20</c:v>
                </c:pt>
                <c:pt idx="2">
                  <c:v>40</c:v>
                </c:pt>
                <c:pt idx="3">
                  <c:v>80</c:v>
                </c:pt>
                <c:pt idx="4">
                  <c:v>100</c:v>
                </c:pt>
                <c:pt idx="5">
                  <c:v>120</c:v>
                </c:pt>
              </c:numCache>
            </c:numRef>
          </c:cat>
          <c:val>
            <c:numRef>
              <c:f>Tabelle1!$B$2:$B$7</c:f>
              <c:numCache>
                <c:formatCode>General</c:formatCode>
                <c:ptCount val="6"/>
                <c:pt idx="0">
                  <c:v>0</c:v>
                </c:pt>
                <c:pt idx="1">
                  <c:v>4</c:v>
                </c:pt>
                <c:pt idx="2">
                  <c:v>15</c:v>
                </c:pt>
                <c:pt idx="3">
                  <c:v>62</c:v>
                </c:pt>
                <c:pt idx="4">
                  <c:v>95</c:v>
                </c:pt>
                <c:pt idx="5">
                  <c:v>139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EAD-4972-A100-8D4DB2330E7E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602137152"/>
        <c:axId val="602147976"/>
      </c:barChart>
      <c:catAx>
        <c:axId val="6021371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602147976"/>
        <c:crosses val="autoZero"/>
        <c:auto val="1"/>
        <c:lblAlgn val="ctr"/>
        <c:lblOffset val="100"/>
        <c:noMultiLvlLbl val="0"/>
      </c:catAx>
      <c:valAx>
        <c:axId val="6021479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de-DE" dirty="0" smtClean="0"/>
                  <a:t>Km/h</a:t>
                </a:r>
                <a:endParaRPr lang="de-DE" dirty="0"/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de-DE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6021371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de-AT" dirty="0"/>
              <a:t>Bremsweg in Meter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Bremsweg m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Tabelle1!$A$2:$A$7</c:f>
              <c:numCache>
                <c:formatCode>General</c:formatCode>
                <c:ptCount val="6"/>
                <c:pt idx="0">
                  <c:v>0</c:v>
                </c:pt>
                <c:pt idx="1">
                  <c:v>20</c:v>
                </c:pt>
                <c:pt idx="2">
                  <c:v>40</c:v>
                </c:pt>
                <c:pt idx="3">
                  <c:v>80</c:v>
                </c:pt>
                <c:pt idx="4">
                  <c:v>100</c:v>
                </c:pt>
                <c:pt idx="5">
                  <c:v>120</c:v>
                </c:pt>
              </c:numCache>
            </c:numRef>
          </c:cat>
          <c:val>
            <c:numRef>
              <c:f>Tabelle1!$B$2:$B$7</c:f>
              <c:numCache>
                <c:formatCode>General</c:formatCode>
                <c:ptCount val="6"/>
                <c:pt idx="0">
                  <c:v>0</c:v>
                </c:pt>
                <c:pt idx="1">
                  <c:v>4</c:v>
                </c:pt>
                <c:pt idx="2">
                  <c:v>15</c:v>
                </c:pt>
                <c:pt idx="3">
                  <c:v>62</c:v>
                </c:pt>
                <c:pt idx="4">
                  <c:v>95</c:v>
                </c:pt>
                <c:pt idx="5">
                  <c:v>139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EAD-4972-A100-8D4DB2330E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602137152"/>
        <c:axId val="602147976"/>
      </c:lineChart>
      <c:catAx>
        <c:axId val="602137152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de-AT" dirty="0"/>
                  <a:t>Geschwindigkeit in km/h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de-DE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602147976"/>
        <c:crosses val="autoZero"/>
        <c:auto val="1"/>
        <c:lblAlgn val="ctr"/>
        <c:lblOffset val="100"/>
        <c:noMultiLvlLbl val="0"/>
      </c:catAx>
      <c:valAx>
        <c:axId val="6021479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6021371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de-AT" dirty="0"/>
              <a:t>Maximaltemperaturen</a:t>
            </a:r>
            <a:r>
              <a:rPr lang="de-AT" baseline="0" dirty="0"/>
              <a:t> Salzburg</a:t>
            </a:r>
            <a:endParaRPr lang="de-AT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lineChart>
        <c:grouping val="stack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Max. Temperatur (°C)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Tabelle1!$A$2:$A$13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Mär</c:v>
                </c:pt>
                <c:pt idx="3">
                  <c:v>Apr</c:v>
                </c:pt>
                <c:pt idx="4">
                  <c:v>Mai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Okt</c:v>
                </c:pt>
                <c:pt idx="10">
                  <c:v>Nov</c:v>
                </c:pt>
                <c:pt idx="11">
                  <c:v>Dez</c:v>
                </c:pt>
              </c:strCache>
            </c:strRef>
          </c:cat>
          <c:val>
            <c:numRef>
              <c:f>Tabelle1!$B$2:$B$13</c:f>
              <c:numCache>
                <c:formatCode>0.0" °C"</c:formatCode>
                <c:ptCount val="12"/>
                <c:pt idx="0">
                  <c:v>3.2</c:v>
                </c:pt>
                <c:pt idx="1">
                  <c:v>5.6</c:v>
                </c:pt>
                <c:pt idx="2">
                  <c:v>10.4</c:v>
                </c:pt>
                <c:pt idx="3">
                  <c:v>14.3</c:v>
                </c:pt>
                <c:pt idx="4">
                  <c:v>19.899999999999999</c:v>
                </c:pt>
                <c:pt idx="5">
                  <c:v>22.2</c:v>
                </c:pt>
                <c:pt idx="6">
                  <c:v>24.4</c:v>
                </c:pt>
                <c:pt idx="7">
                  <c:v>24.2</c:v>
                </c:pt>
                <c:pt idx="8">
                  <c:v>20.100000000000001</c:v>
                </c:pt>
                <c:pt idx="9">
                  <c:v>14.8</c:v>
                </c:pt>
                <c:pt idx="10">
                  <c:v>7.8</c:v>
                </c:pt>
                <c:pt idx="11">
                  <c:v>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EAD-4972-A100-8D4DB2330E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602137152"/>
        <c:axId val="602147976"/>
      </c:lineChart>
      <c:catAx>
        <c:axId val="6021371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602147976"/>
        <c:crosses val="autoZero"/>
        <c:auto val="1"/>
        <c:lblAlgn val="ctr"/>
        <c:lblOffset val="100"/>
        <c:noMultiLvlLbl val="0"/>
      </c:catAx>
      <c:valAx>
        <c:axId val="6021479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&quot; °C&quot;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6021371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ck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Zufrieden</c:v>
                </c:pt>
              </c:strCache>
            </c:strRef>
          </c:tx>
          <c:spPr>
            <a:ln w="41275"/>
          </c:spPr>
          <c:cat>
            <c:numRef>
              <c:f>Tabelle1!$A$2:$A$5</c:f>
              <c:numCache>
                <c:formatCode>General</c:formatCode>
                <c:ptCount val="4"/>
                <c:pt idx="0">
                  <c:v>1996</c:v>
                </c:pt>
                <c:pt idx="1">
                  <c:v>2005</c:v>
                </c:pt>
                <c:pt idx="2">
                  <c:v>2007</c:v>
                </c:pt>
                <c:pt idx="3">
                  <c:v>2010</c:v>
                </c:pt>
              </c:numCache>
            </c:numRef>
          </c:cat>
          <c:val>
            <c:numRef>
              <c:f>Tabelle1!$B$2:$B$5</c:f>
              <c:numCache>
                <c:formatCode>General</c:formatCode>
                <c:ptCount val="4"/>
                <c:pt idx="0">
                  <c:v>75</c:v>
                </c:pt>
                <c:pt idx="1">
                  <c:v>78</c:v>
                </c:pt>
                <c:pt idx="2">
                  <c:v>84</c:v>
                </c:pt>
                <c:pt idx="3">
                  <c:v>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61-41F8-A139-9430DD1CC250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unzufrieden</c:v>
                </c:pt>
              </c:strCache>
            </c:strRef>
          </c:tx>
          <c:cat>
            <c:numRef>
              <c:f>Tabelle1!$A$2:$A$5</c:f>
              <c:numCache>
                <c:formatCode>General</c:formatCode>
                <c:ptCount val="4"/>
                <c:pt idx="0">
                  <c:v>1996</c:v>
                </c:pt>
                <c:pt idx="1">
                  <c:v>2005</c:v>
                </c:pt>
                <c:pt idx="2">
                  <c:v>2007</c:v>
                </c:pt>
                <c:pt idx="3">
                  <c:v>2010</c:v>
                </c:pt>
              </c:numCache>
            </c:numRef>
          </c:cat>
          <c:val>
            <c:numRef>
              <c:f>Tabelle1!$C$2:$C$5</c:f>
              <c:numCache>
                <c:formatCode>General</c:formatCode>
                <c:ptCount val="4"/>
                <c:pt idx="0">
                  <c:v>9</c:v>
                </c:pt>
                <c:pt idx="1">
                  <c:v>15</c:v>
                </c:pt>
                <c:pt idx="2">
                  <c:v>8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661-41F8-A139-9430DD1CC250}"/>
            </c:ext>
          </c:extLst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unschlüssig</c:v>
                </c:pt>
              </c:strCache>
            </c:strRef>
          </c:tx>
          <c:cat>
            <c:numRef>
              <c:f>Tabelle1!$A$2:$A$5</c:f>
              <c:numCache>
                <c:formatCode>General</c:formatCode>
                <c:ptCount val="4"/>
                <c:pt idx="0">
                  <c:v>1996</c:v>
                </c:pt>
                <c:pt idx="1">
                  <c:v>2005</c:v>
                </c:pt>
                <c:pt idx="2">
                  <c:v>2007</c:v>
                </c:pt>
                <c:pt idx="3">
                  <c:v>2010</c:v>
                </c:pt>
              </c:numCache>
            </c:numRef>
          </c:cat>
          <c:val>
            <c:numRef>
              <c:f>Tabelle1!$D$2:$D$5</c:f>
              <c:numCache>
                <c:formatCode>General</c:formatCode>
                <c:ptCount val="4"/>
                <c:pt idx="0">
                  <c:v>16</c:v>
                </c:pt>
                <c:pt idx="1">
                  <c:v>7</c:v>
                </c:pt>
                <c:pt idx="2">
                  <c:v>8</c:v>
                </c:pt>
                <c:pt idx="3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661-41F8-A139-9430DD1CC25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8202496"/>
        <c:axId val="48204416"/>
      </c:areaChart>
      <c:catAx>
        <c:axId val="4820249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48204416"/>
        <c:crosses val="autoZero"/>
        <c:auto val="1"/>
        <c:lblAlgn val="ctr"/>
        <c:lblOffset val="100"/>
        <c:noMultiLvlLbl val="0"/>
      </c:catAx>
      <c:valAx>
        <c:axId val="482044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8202496"/>
        <c:crosses val="autoZero"/>
        <c:crossBetween val="midCat"/>
      </c:valAx>
    </c:plotArea>
    <c:legend>
      <c:legendPos val="b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de-DE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Zufrieden</c:v>
                </c:pt>
              </c:strCache>
            </c:strRef>
          </c:tx>
          <c:spPr>
            <a:ln w="41275"/>
          </c:spPr>
          <c:invertIfNegative val="0"/>
          <c:cat>
            <c:numRef>
              <c:f>Tabelle1!$A$2:$A$5</c:f>
              <c:numCache>
                <c:formatCode>General</c:formatCode>
                <c:ptCount val="4"/>
                <c:pt idx="0">
                  <c:v>1996</c:v>
                </c:pt>
                <c:pt idx="1">
                  <c:v>2005</c:v>
                </c:pt>
                <c:pt idx="2">
                  <c:v>2007</c:v>
                </c:pt>
                <c:pt idx="3">
                  <c:v>2010</c:v>
                </c:pt>
              </c:numCache>
            </c:numRef>
          </c:cat>
          <c:val>
            <c:numRef>
              <c:f>Tabelle1!$B$2:$B$5</c:f>
              <c:numCache>
                <c:formatCode>General</c:formatCode>
                <c:ptCount val="4"/>
                <c:pt idx="0">
                  <c:v>75</c:v>
                </c:pt>
                <c:pt idx="1">
                  <c:v>78</c:v>
                </c:pt>
                <c:pt idx="2">
                  <c:v>84</c:v>
                </c:pt>
                <c:pt idx="3">
                  <c:v>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61-41F8-A139-9430DD1CC250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unzufrieden</c:v>
                </c:pt>
              </c:strCache>
            </c:strRef>
          </c:tx>
          <c:invertIfNegative val="0"/>
          <c:cat>
            <c:numRef>
              <c:f>Tabelle1!$A$2:$A$5</c:f>
              <c:numCache>
                <c:formatCode>General</c:formatCode>
                <c:ptCount val="4"/>
                <c:pt idx="0">
                  <c:v>1996</c:v>
                </c:pt>
                <c:pt idx="1">
                  <c:v>2005</c:v>
                </c:pt>
                <c:pt idx="2">
                  <c:v>2007</c:v>
                </c:pt>
                <c:pt idx="3">
                  <c:v>2010</c:v>
                </c:pt>
              </c:numCache>
            </c:numRef>
          </c:cat>
          <c:val>
            <c:numRef>
              <c:f>Tabelle1!$C$2:$C$5</c:f>
              <c:numCache>
                <c:formatCode>General</c:formatCode>
                <c:ptCount val="4"/>
                <c:pt idx="0">
                  <c:v>9</c:v>
                </c:pt>
                <c:pt idx="1">
                  <c:v>15</c:v>
                </c:pt>
                <c:pt idx="2">
                  <c:v>8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661-41F8-A139-9430DD1CC250}"/>
            </c:ext>
          </c:extLst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unschlüssig</c:v>
                </c:pt>
              </c:strCache>
            </c:strRef>
          </c:tx>
          <c:invertIfNegative val="0"/>
          <c:cat>
            <c:numRef>
              <c:f>Tabelle1!$A$2:$A$5</c:f>
              <c:numCache>
                <c:formatCode>General</c:formatCode>
                <c:ptCount val="4"/>
                <c:pt idx="0">
                  <c:v>1996</c:v>
                </c:pt>
                <c:pt idx="1">
                  <c:v>2005</c:v>
                </c:pt>
                <c:pt idx="2">
                  <c:v>2007</c:v>
                </c:pt>
                <c:pt idx="3">
                  <c:v>2010</c:v>
                </c:pt>
              </c:numCache>
            </c:numRef>
          </c:cat>
          <c:val>
            <c:numRef>
              <c:f>Tabelle1!$D$2:$D$5</c:f>
              <c:numCache>
                <c:formatCode>General</c:formatCode>
                <c:ptCount val="4"/>
                <c:pt idx="0">
                  <c:v>16</c:v>
                </c:pt>
                <c:pt idx="1">
                  <c:v>7</c:v>
                </c:pt>
                <c:pt idx="2">
                  <c:v>8</c:v>
                </c:pt>
                <c:pt idx="3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661-41F8-A139-9430DD1CC25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8202496"/>
        <c:axId val="48204416"/>
      </c:barChart>
      <c:catAx>
        <c:axId val="4820249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48204416"/>
        <c:crosses val="autoZero"/>
        <c:auto val="1"/>
        <c:lblAlgn val="ctr"/>
        <c:lblOffset val="100"/>
        <c:noMultiLvlLbl val="0"/>
      </c:catAx>
      <c:valAx>
        <c:axId val="482044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48202496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de-DE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9">
  <a:schemeClr val="accent6"/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098605-9526-4F3F-9726-A64565B2653E}" type="doc">
      <dgm:prSet loTypeId="urn:microsoft.com/office/officeart/2005/8/layout/orgChart1" loCatId="hierarchy" qsTypeId="urn:microsoft.com/office/officeart/2005/8/quickstyle/simple4" qsCatId="simple" csTypeId="urn:microsoft.com/office/officeart/2005/8/colors/accent1_2" csCatId="accent1" phldr="1"/>
      <dgm:spPr/>
    </dgm:pt>
    <dgm:pt modelId="{D2542DEE-8115-4AD9-BF1C-3178963D6C5B}">
      <dgm:prSet/>
      <dgm:spPr>
        <a:solidFill>
          <a:schemeClr val="bg1">
            <a:lumMod val="85000"/>
          </a:schemeClr>
        </a:solidFill>
        <a:effectLst>
          <a:outerShdw blurRad="139700" dist="38100" dir="2700000" sx="104000" sy="104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de-AT" b="0" i="0" u="none" strike="noStrike" cap="none" normalizeH="0" baseline="0" dirty="0">
              <a:ln/>
              <a:effectLst/>
              <a:latin typeface="Calibri" panose="020F0502020204030204" pitchFamily="34" charset="0"/>
              <a:cs typeface="Arial" charset="0"/>
            </a:rPr>
            <a:t>Schule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de-AT" b="0" i="0" u="none" strike="noStrike" cap="none" normalizeH="0" baseline="0" dirty="0">
              <a:ln/>
              <a:effectLst/>
              <a:latin typeface="Calibri" panose="020F0502020204030204" pitchFamily="34" charset="0"/>
              <a:cs typeface="Arial" charset="0"/>
            </a:rPr>
            <a:t>2. Klassen</a:t>
          </a:r>
          <a:endParaRPr kumimoji="0" lang="de-DE" b="0" i="0" u="none" strike="noStrike" cap="none" normalizeH="0" baseline="0" dirty="0">
            <a:ln/>
            <a:effectLst/>
            <a:latin typeface="Calibri" panose="020F0502020204030204" pitchFamily="34" charset="0"/>
            <a:cs typeface="Arial" charset="0"/>
          </a:endParaRPr>
        </a:p>
      </dgm:t>
    </dgm:pt>
    <dgm:pt modelId="{3E79B4E5-7D3B-49A5-87E5-473A9654A455}" type="sibTrans" cxnId="{0767191B-B2B3-4975-93C6-B95A03C71ADB}">
      <dgm:prSet/>
      <dgm:spPr/>
      <dgm:t>
        <a:bodyPr/>
        <a:lstStyle/>
        <a:p>
          <a:endParaRPr lang="de-AT"/>
        </a:p>
      </dgm:t>
    </dgm:pt>
    <dgm:pt modelId="{38D6335C-1665-41F9-8B42-64F4E8B17970}" type="parTrans" cxnId="{0767191B-B2B3-4975-93C6-B95A03C71ADB}">
      <dgm:prSet/>
      <dgm:spPr/>
      <dgm:t>
        <a:bodyPr/>
        <a:lstStyle/>
        <a:p>
          <a:endParaRPr lang="de-AT"/>
        </a:p>
      </dgm:t>
    </dgm:pt>
    <dgm:pt modelId="{0ACCBA01-8B8A-4067-B81A-2C84C70B9358}">
      <dgm:prSet custT="1"/>
      <dgm:spPr>
        <a:solidFill>
          <a:schemeClr val="bg1">
            <a:lumMod val="85000"/>
          </a:schemeClr>
        </a:solidFill>
        <a:effectLst>
          <a:outerShdw blurRad="139700" dist="38100" dir="2700000" sx="104000" sy="104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de-AT" sz="35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2a </a:t>
          </a:r>
          <a:r>
            <a:rPr kumimoji="0" lang="de-AT" sz="3500" b="0" i="0" u="none" strike="noStrike" kern="1200" cap="none" normalizeH="0" baseline="0" dirty="0">
              <a:ln/>
              <a:solidFill>
                <a:prstClr val="white"/>
              </a:solidFill>
              <a:effectLst/>
              <a:latin typeface="Calibri" panose="020F0502020204030204" pitchFamily="34" charset="0"/>
              <a:ea typeface="+mn-ea"/>
              <a:cs typeface="Arial" charset="0"/>
            </a:rPr>
            <a:t>Klasse</a:t>
          </a:r>
          <a:endParaRPr kumimoji="0" lang="de-DE" sz="3500" b="0" i="0" u="none" strike="noStrike" kern="1200" cap="none" normalizeH="0" baseline="0" dirty="0">
            <a:ln/>
            <a:solidFill>
              <a:prstClr val="white"/>
            </a:solidFill>
            <a:effectLst/>
            <a:latin typeface="Calibri" panose="020F0502020204030204" pitchFamily="34" charset="0"/>
            <a:ea typeface="+mn-ea"/>
            <a:cs typeface="Arial" charset="0"/>
          </a:endParaRPr>
        </a:p>
      </dgm:t>
    </dgm:pt>
    <dgm:pt modelId="{A2D79109-A4F4-4E01-8608-9A1998516783}" type="sibTrans" cxnId="{6E2855A9-73D5-4ABA-9C63-9654D6510427}">
      <dgm:prSet/>
      <dgm:spPr/>
      <dgm:t>
        <a:bodyPr/>
        <a:lstStyle/>
        <a:p>
          <a:endParaRPr lang="de-AT"/>
        </a:p>
      </dgm:t>
    </dgm:pt>
    <dgm:pt modelId="{3DBB0712-1E64-47BA-BE39-D65F988B8F03}" type="parTrans" cxnId="{6E2855A9-73D5-4ABA-9C63-9654D6510427}">
      <dgm:prSet/>
      <dgm:spPr/>
      <dgm:t>
        <a:bodyPr/>
        <a:lstStyle/>
        <a:p>
          <a:endParaRPr lang="de-AT"/>
        </a:p>
      </dgm:t>
    </dgm:pt>
    <dgm:pt modelId="{CAA5F6EE-57A8-4F7C-83D9-8E9565F5C563}">
      <dgm:prSet custT="1"/>
      <dgm:spPr>
        <a:solidFill>
          <a:schemeClr val="bg1">
            <a:lumMod val="85000"/>
          </a:schemeClr>
        </a:solidFill>
        <a:ln>
          <a:noFill/>
        </a:ln>
        <a:effectLst>
          <a:outerShdw blurRad="139700" dist="38100" dir="2700000" sx="104000" sy="104000" algn="tl" rotWithShape="0">
            <a:prstClr val="black">
              <a:alpha val="40000"/>
            </a:prstClr>
          </a:outerShdw>
        </a:effectLst>
      </dgm:spPr>
      <dgm:t>
        <a:bodyPr spcFirstLastPara="0" vert="horz" wrap="square" lIns="22225" tIns="22225" rIns="22225" bIns="22225" numCol="1" spcCol="1270" anchor="ctr" anchorCtr="0"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de-AT" sz="3500" b="0" i="0" u="none" strike="noStrike" kern="1200" cap="none" normalizeH="0" baseline="0" dirty="0">
              <a:ln/>
              <a:solidFill>
                <a:prstClr val="white"/>
              </a:solidFill>
              <a:effectLst/>
              <a:latin typeface="+mn-lt"/>
              <a:ea typeface="+mn-ea"/>
              <a:cs typeface="Arial" charset="0"/>
            </a:rPr>
            <a:t>2b Klasse</a:t>
          </a:r>
          <a:endParaRPr kumimoji="0" lang="de-DE" sz="3500" b="0" i="0" u="none" strike="noStrike" kern="1200" cap="none" normalizeH="0" baseline="0" dirty="0">
            <a:ln/>
            <a:solidFill>
              <a:prstClr val="white"/>
            </a:solidFill>
            <a:effectLst/>
            <a:latin typeface="+mn-lt"/>
            <a:ea typeface="+mn-ea"/>
            <a:cs typeface="Arial" charset="0"/>
          </a:endParaRPr>
        </a:p>
      </dgm:t>
    </dgm:pt>
    <dgm:pt modelId="{1CB4F6AC-B82E-40C0-B22A-DD8C17A6D10E}" type="sibTrans" cxnId="{EB1BEE4B-1972-4BD5-BC07-3586370E4A94}">
      <dgm:prSet/>
      <dgm:spPr/>
      <dgm:t>
        <a:bodyPr/>
        <a:lstStyle/>
        <a:p>
          <a:endParaRPr lang="de-AT"/>
        </a:p>
      </dgm:t>
    </dgm:pt>
    <dgm:pt modelId="{CE036B31-80E5-445B-AB80-3B811D5FACDC}" type="parTrans" cxnId="{EB1BEE4B-1972-4BD5-BC07-3586370E4A94}">
      <dgm:prSet/>
      <dgm:spPr/>
      <dgm:t>
        <a:bodyPr/>
        <a:lstStyle/>
        <a:p>
          <a:endParaRPr lang="de-AT"/>
        </a:p>
      </dgm:t>
    </dgm:pt>
    <dgm:pt modelId="{5AD42D4B-85EA-46C8-A417-E72E311F24F1}">
      <dgm:prSet/>
      <dgm:spPr/>
      <dgm:t>
        <a:bodyPr/>
        <a:lstStyle/>
        <a:p>
          <a:r>
            <a:rPr lang="de-DE" dirty="0" smtClean="0"/>
            <a:t>Gruppe 1</a:t>
          </a:r>
          <a:endParaRPr lang="de-DE" dirty="0"/>
        </a:p>
      </dgm:t>
    </dgm:pt>
    <dgm:pt modelId="{EB40553F-E2B5-49C7-8B54-6357C3ECC76D}" type="parTrans" cxnId="{84166F45-B624-454C-B8A9-B17F694DE905}">
      <dgm:prSet/>
      <dgm:spPr/>
      <dgm:t>
        <a:bodyPr/>
        <a:lstStyle/>
        <a:p>
          <a:endParaRPr lang="de-DE"/>
        </a:p>
      </dgm:t>
    </dgm:pt>
    <dgm:pt modelId="{D810BB73-4651-4CD4-AB11-56E7D08095D5}" type="sibTrans" cxnId="{84166F45-B624-454C-B8A9-B17F694DE905}">
      <dgm:prSet/>
      <dgm:spPr/>
      <dgm:t>
        <a:bodyPr/>
        <a:lstStyle/>
        <a:p>
          <a:endParaRPr lang="de-DE"/>
        </a:p>
      </dgm:t>
    </dgm:pt>
    <dgm:pt modelId="{2E25E70C-5DED-4BEE-B3C6-05964CB90D5A}">
      <dgm:prSet/>
      <dgm:spPr/>
      <dgm:t>
        <a:bodyPr/>
        <a:lstStyle/>
        <a:p>
          <a:r>
            <a:rPr lang="de-DE" dirty="0" smtClean="0"/>
            <a:t>Gruppe 2</a:t>
          </a:r>
          <a:endParaRPr lang="de-DE" dirty="0"/>
        </a:p>
      </dgm:t>
    </dgm:pt>
    <dgm:pt modelId="{7D3F9C15-8B5A-436F-9C24-4796F7565D24}" type="parTrans" cxnId="{6BC5F16B-9008-452E-8CBE-D629EA124675}">
      <dgm:prSet/>
      <dgm:spPr/>
      <dgm:t>
        <a:bodyPr/>
        <a:lstStyle/>
        <a:p>
          <a:endParaRPr lang="de-DE"/>
        </a:p>
      </dgm:t>
    </dgm:pt>
    <dgm:pt modelId="{3491D82B-E7B6-418A-867C-BCC678FA50AA}" type="sibTrans" cxnId="{6BC5F16B-9008-452E-8CBE-D629EA124675}">
      <dgm:prSet/>
      <dgm:spPr/>
      <dgm:t>
        <a:bodyPr/>
        <a:lstStyle/>
        <a:p>
          <a:endParaRPr lang="de-DE"/>
        </a:p>
      </dgm:t>
    </dgm:pt>
    <dgm:pt modelId="{DE0F2B68-FAD3-49EF-AAAB-0A314D36B666}" type="pres">
      <dgm:prSet presAssocID="{E1098605-9526-4F3F-9726-A64565B2653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A3B7E2F9-3D74-4789-8994-A0F1EB6241EC}" type="pres">
      <dgm:prSet presAssocID="{D2542DEE-8115-4AD9-BF1C-3178963D6C5B}" presName="hierRoot1" presStyleCnt="0">
        <dgm:presLayoutVars>
          <dgm:hierBranch/>
        </dgm:presLayoutVars>
      </dgm:prSet>
      <dgm:spPr/>
    </dgm:pt>
    <dgm:pt modelId="{4B198520-667B-49D3-B7D5-8ABC96923B33}" type="pres">
      <dgm:prSet presAssocID="{D2542DEE-8115-4AD9-BF1C-3178963D6C5B}" presName="rootComposite1" presStyleCnt="0"/>
      <dgm:spPr/>
    </dgm:pt>
    <dgm:pt modelId="{B7C06AC5-6C57-4BF4-AA54-AF3AAB5AF994}" type="pres">
      <dgm:prSet presAssocID="{D2542DEE-8115-4AD9-BF1C-3178963D6C5B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4614047F-FA1F-46EE-9D02-61DAC1C20BF0}" type="pres">
      <dgm:prSet presAssocID="{D2542DEE-8115-4AD9-BF1C-3178963D6C5B}" presName="rootConnector1" presStyleLbl="node1" presStyleIdx="0" presStyleCnt="0"/>
      <dgm:spPr/>
      <dgm:t>
        <a:bodyPr/>
        <a:lstStyle/>
        <a:p>
          <a:endParaRPr lang="de-DE"/>
        </a:p>
      </dgm:t>
    </dgm:pt>
    <dgm:pt modelId="{007B3194-E44B-458A-839B-72FEF6A52B35}" type="pres">
      <dgm:prSet presAssocID="{D2542DEE-8115-4AD9-BF1C-3178963D6C5B}" presName="hierChild2" presStyleCnt="0"/>
      <dgm:spPr/>
    </dgm:pt>
    <dgm:pt modelId="{6B7A8238-AE79-4689-9DD4-F14945E469A4}" type="pres">
      <dgm:prSet presAssocID="{3DBB0712-1E64-47BA-BE39-D65F988B8F03}" presName="Name35" presStyleLbl="parChTrans1D2" presStyleIdx="0" presStyleCnt="2"/>
      <dgm:spPr/>
      <dgm:t>
        <a:bodyPr/>
        <a:lstStyle/>
        <a:p>
          <a:endParaRPr lang="de-DE"/>
        </a:p>
      </dgm:t>
    </dgm:pt>
    <dgm:pt modelId="{0D06383E-EA33-4773-A73F-09D90BF3FA9C}" type="pres">
      <dgm:prSet presAssocID="{0ACCBA01-8B8A-4067-B81A-2C84C70B9358}" presName="hierRoot2" presStyleCnt="0">
        <dgm:presLayoutVars>
          <dgm:hierBranch/>
        </dgm:presLayoutVars>
      </dgm:prSet>
      <dgm:spPr/>
    </dgm:pt>
    <dgm:pt modelId="{E12D2450-6BA7-4508-A279-65894C306240}" type="pres">
      <dgm:prSet presAssocID="{0ACCBA01-8B8A-4067-B81A-2C84C70B9358}" presName="rootComposite" presStyleCnt="0"/>
      <dgm:spPr/>
    </dgm:pt>
    <dgm:pt modelId="{3B8143AA-6F95-45C9-9410-90EA78261674}" type="pres">
      <dgm:prSet presAssocID="{0ACCBA01-8B8A-4067-B81A-2C84C70B9358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13A92A1A-13F5-4702-8579-79B30E485EAB}" type="pres">
      <dgm:prSet presAssocID="{0ACCBA01-8B8A-4067-B81A-2C84C70B9358}" presName="rootConnector" presStyleLbl="node2" presStyleIdx="0" presStyleCnt="2"/>
      <dgm:spPr/>
      <dgm:t>
        <a:bodyPr/>
        <a:lstStyle/>
        <a:p>
          <a:endParaRPr lang="de-DE"/>
        </a:p>
      </dgm:t>
    </dgm:pt>
    <dgm:pt modelId="{9F2DC1C9-5C2D-4C09-9B92-CABEF358C00C}" type="pres">
      <dgm:prSet presAssocID="{0ACCBA01-8B8A-4067-B81A-2C84C70B9358}" presName="hierChild4" presStyleCnt="0"/>
      <dgm:spPr/>
    </dgm:pt>
    <dgm:pt modelId="{F4EC495D-1146-48D4-A8BA-5EA823875432}" type="pres">
      <dgm:prSet presAssocID="{EB40553F-E2B5-49C7-8B54-6357C3ECC76D}" presName="Name35" presStyleLbl="parChTrans1D3" presStyleIdx="0" presStyleCnt="2"/>
      <dgm:spPr/>
    </dgm:pt>
    <dgm:pt modelId="{F4180CC6-1C4A-4A5D-A7E0-6AFE6B611749}" type="pres">
      <dgm:prSet presAssocID="{5AD42D4B-85EA-46C8-A417-E72E311F24F1}" presName="hierRoot2" presStyleCnt="0">
        <dgm:presLayoutVars>
          <dgm:hierBranch val="init"/>
        </dgm:presLayoutVars>
      </dgm:prSet>
      <dgm:spPr/>
    </dgm:pt>
    <dgm:pt modelId="{2978195F-9867-4F3D-8352-8D8CFB949AD4}" type="pres">
      <dgm:prSet presAssocID="{5AD42D4B-85EA-46C8-A417-E72E311F24F1}" presName="rootComposite" presStyleCnt="0"/>
      <dgm:spPr/>
    </dgm:pt>
    <dgm:pt modelId="{46227CDC-0696-4C7A-9D0A-5332C326F702}" type="pres">
      <dgm:prSet presAssocID="{5AD42D4B-85EA-46C8-A417-E72E311F24F1}" presName="rootText" presStyleLbl="node3" presStyleIdx="0" presStyleCnt="2">
        <dgm:presLayoutVars>
          <dgm:chPref val="3"/>
        </dgm:presLayoutVars>
      </dgm:prSet>
      <dgm:spPr/>
    </dgm:pt>
    <dgm:pt modelId="{74732B82-D404-4FA8-BC93-9F9A1D9C8BB9}" type="pres">
      <dgm:prSet presAssocID="{5AD42D4B-85EA-46C8-A417-E72E311F24F1}" presName="rootConnector" presStyleLbl="node3" presStyleIdx="0" presStyleCnt="2"/>
      <dgm:spPr/>
    </dgm:pt>
    <dgm:pt modelId="{909B957D-037C-4C8D-BE51-9E8250099840}" type="pres">
      <dgm:prSet presAssocID="{5AD42D4B-85EA-46C8-A417-E72E311F24F1}" presName="hierChild4" presStyleCnt="0"/>
      <dgm:spPr/>
    </dgm:pt>
    <dgm:pt modelId="{84187AB9-CFE2-4D9E-98F1-C8C03643C0E7}" type="pres">
      <dgm:prSet presAssocID="{5AD42D4B-85EA-46C8-A417-E72E311F24F1}" presName="hierChild5" presStyleCnt="0"/>
      <dgm:spPr/>
    </dgm:pt>
    <dgm:pt modelId="{6825B0A2-8801-4D73-9EAE-EF9FA615D1F0}" type="pres">
      <dgm:prSet presAssocID="{7D3F9C15-8B5A-436F-9C24-4796F7565D24}" presName="Name35" presStyleLbl="parChTrans1D3" presStyleIdx="1" presStyleCnt="2"/>
      <dgm:spPr/>
    </dgm:pt>
    <dgm:pt modelId="{CBEA713A-11B7-4A8D-91D2-466F018C82D1}" type="pres">
      <dgm:prSet presAssocID="{2E25E70C-5DED-4BEE-B3C6-05964CB90D5A}" presName="hierRoot2" presStyleCnt="0">
        <dgm:presLayoutVars>
          <dgm:hierBranch val="init"/>
        </dgm:presLayoutVars>
      </dgm:prSet>
      <dgm:spPr/>
    </dgm:pt>
    <dgm:pt modelId="{DC8EF468-BBC3-44FF-BD0E-5C35285B4CA0}" type="pres">
      <dgm:prSet presAssocID="{2E25E70C-5DED-4BEE-B3C6-05964CB90D5A}" presName="rootComposite" presStyleCnt="0"/>
      <dgm:spPr/>
    </dgm:pt>
    <dgm:pt modelId="{F4D14F27-A034-4262-9985-B86E123DF1EE}" type="pres">
      <dgm:prSet presAssocID="{2E25E70C-5DED-4BEE-B3C6-05964CB90D5A}" presName="rootText" presStyleLbl="node3" presStyleIdx="1" presStyleCnt="2">
        <dgm:presLayoutVars>
          <dgm:chPref val="3"/>
        </dgm:presLayoutVars>
      </dgm:prSet>
      <dgm:spPr/>
    </dgm:pt>
    <dgm:pt modelId="{FF3F336C-F5DE-4C19-90FC-272D3B673F26}" type="pres">
      <dgm:prSet presAssocID="{2E25E70C-5DED-4BEE-B3C6-05964CB90D5A}" presName="rootConnector" presStyleLbl="node3" presStyleIdx="1" presStyleCnt="2"/>
      <dgm:spPr/>
    </dgm:pt>
    <dgm:pt modelId="{877E3C17-92B8-4BD7-9AA4-7DCCFF2DE64D}" type="pres">
      <dgm:prSet presAssocID="{2E25E70C-5DED-4BEE-B3C6-05964CB90D5A}" presName="hierChild4" presStyleCnt="0"/>
      <dgm:spPr/>
    </dgm:pt>
    <dgm:pt modelId="{7AB1B7BC-8783-4485-B4F0-A496C2C4F06C}" type="pres">
      <dgm:prSet presAssocID="{2E25E70C-5DED-4BEE-B3C6-05964CB90D5A}" presName="hierChild5" presStyleCnt="0"/>
      <dgm:spPr/>
    </dgm:pt>
    <dgm:pt modelId="{53DCD589-A768-429D-A9B1-04398DB3AC8E}" type="pres">
      <dgm:prSet presAssocID="{0ACCBA01-8B8A-4067-B81A-2C84C70B9358}" presName="hierChild5" presStyleCnt="0"/>
      <dgm:spPr/>
    </dgm:pt>
    <dgm:pt modelId="{43EC5407-0D3F-4056-BAD0-EBBC89C2B241}" type="pres">
      <dgm:prSet presAssocID="{CE036B31-80E5-445B-AB80-3B811D5FACDC}" presName="Name35" presStyleLbl="parChTrans1D2" presStyleIdx="1" presStyleCnt="2"/>
      <dgm:spPr/>
      <dgm:t>
        <a:bodyPr/>
        <a:lstStyle/>
        <a:p>
          <a:endParaRPr lang="de-DE"/>
        </a:p>
      </dgm:t>
    </dgm:pt>
    <dgm:pt modelId="{7CD36E7C-16A1-41D5-97CC-CA0154693BC5}" type="pres">
      <dgm:prSet presAssocID="{CAA5F6EE-57A8-4F7C-83D9-8E9565F5C563}" presName="hierRoot2" presStyleCnt="0">
        <dgm:presLayoutVars>
          <dgm:hierBranch/>
        </dgm:presLayoutVars>
      </dgm:prSet>
      <dgm:spPr/>
    </dgm:pt>
    <dgm:pt modelId="{B4FDE4DA-7A2E-471D-A9E4-2C37FDEEE7B2}" type="pres">
      <dgm:prSet presAssocID="{CAA5F6EE-57A8-4F7C-83D9-8E9565F5C563}" presName="rootComposite" presStyleCnt="0"/>
      <dgm:spPr/>
    </dgm:pt>
    <dgm:pt modelId="{8DD95816-9AA8-46F3-926A-BFB3103D5F5E}" type="pres">
      <dgm:prSet presAssocID="{CAA5F6EE-57A8-4F7C-83D9-8E9565F5C563}" presName="rootText" presStyleLbl="node2" presStyleIdx="1" presStyleCnt="2">
        <dgm:presLayoutVars>
          <dgm:chPref val="3"/>
        </dgm:presLayoutVars>
      </dgm:prSet>
      <dgm:spPr>
        <a:xfrm>
          <a:off x="2777094" y="2184825"/>
          <a:ext cx="2294683" cy="1147341"/>
        </a:xfrm>
        <a:prstGeom prst="rect">
          <a:avLst/>
        </a:prstGeom>
      </dgm:spPr>
      <dgm:t>
        <a:bodyPr/>
        <a:lstStyle/>
        <a:p>
          <a:endParaRPr lang="de-DE"/>
        </a:p>
      </dgm:t>
    </dgm:pt>
    <dgm:pt modelId="{80822BA3-DCCA-4BEE-9874-C1FD0E101C46}" type="pres">
      <dgm:prSet presAssocID="{CAA5F6EE-57A8-4F7C-83D9-8E9565F5C563}" presName="rootConnector" presStyleLbl="node2" presStyleIdx="1" presStyleCnt="2"/>
      <dgm:spPr/>
      <dgm:t>
        <a:bodyPr/>
        <a:lstStyle/>
        <a:p>
          <a:endParaRPr lang="de-DE"/>
        </a:p>
      </dgm:t>
    </dgm:pt>
    <dgm:pt modelId="{AC735E7D-54A0-45D4-BA21-F82E9F5287C1}" type="pres">
      <dgm:prSet presAssocID="{CAA5F6EE-57A8-4F7C-83D9-8E9565F5C563}" presName="hierChild4" presStyleCnt="0"/>
      <dgm:spPr/>
    </dgm:pt>
    <dgm:pt modelId="{E0F2715F-A01A-4B8F-B0EB-D662C69D2C4E}" type="pres">
      <dgm:prSet presAssocID="{CAA5F6EE-57A8-4F7C-83D9-8E9565F5C563}" presName="hierChild5" presStyleCnt="0"/>
      <dgm:spPr/>
    </dgm:pt>
    <dgm:pt modelId="{49E63F79-53C4-4882-89D2-25D9817424E5}" type="pres">
      <dgm:prSet presAssocID="{D2542DEE-8115-4AD9-BF1C-3178963D6C5B}" presName="hierChild3" presStyleCnt="0"/>
      <dgm:spPr/>
    </dgm:pt>
  </dgm:ptLst>
  <dgm:cxnLst>
    <dgm:cxn modelId="{196DBB69-BDDE-4708-880D-8131F5E5560C}" type="presOf" srcId="{D2542DEE-8115-4AD9-BF1C-3178963D6C5B}" destId="{4614047F-FA1F-46EE-9D02-61DAC1C20BF0}" srcOrd="1" destOrd="0" presId="urn:microsoft.com/office/officeart/2005/8/layout/orgChart1"/>
    <dgm:cxn modelId="{BB15CE29-2E73-4344-A313-38021895E33C}" type="presOf" srcId="{2E25E70C-5DED-4BEE-B3C6-05964CB90D5A}" destId="{FF3F336C-F5DE-4C19-90FC-272D3B673F26}" srcOrd="1" destOrd="0" presId="urn:microsoft.com/office/officeart/2005/8/layout/orgChart1"/>
    <dgm:cxn modelId="{3235F334-AD5A-47C0-BE66-B9B75197F732}" type="presOf" srcId="{E1098605-9526-4F3F-9726-A64565B2653E}" destId="{DE0F2B68-FAD3-49EF-AAAB-0A314D36B666}" srcOrd="0" destOrd="0" presId="urn:microsoft.com/office/officeart/2005/8/layout/orgChart1"/>
    <dgm:cxn modelId="{7A261515-B626-421F-8363-8CAD6CA01194}" type="presOf" srcId="{CAA5F6EE-57A8-4F7C-83D9-8E9565F5C563}" destId="{80822BA3-DCCA-4BEE-9874-C1FD0E101C46}" srcOrd="1" destOrd="0" presId="urn:microsoft.com/office/officeart/2005/8/layout/orgChart1"/>
    <dgm:cxn modelId="{84166F45-B624-454C-B8A9-B17F694DE905}" srcId="{0ACCBA01-8B8A-4067-B81A-2C84C70B9358}" destId="{5AD42D4B-85EA-46C8-A417-E72E311F24F1}" srcOrd="0" destOrd="0" parTransId="{EB40553F-E2B5-49C7-8B54-6357C3ECC76D}" sibTransId="{D810BB73-4651-4CD4-AB11-56E7D08095D5}"/>
    <dgm:cxn modelId="{A75AD2A8-5B09-42B3-9ADA-2398F1A9FE9F}" type="presOf" srcId="{5AD42D4B-85EA-46C8-A417-E72E311F24F1}" destId="{74732B82-D404-4FA8-BC93-9F9A1D9C8BB9}" srcOrd="1" destOrd="0" presId="urn:microsoft.com/office/officeart/2005/8/layout/orgChart1"/>
    <dgm:cxn modelId="{6BC5F16B-9008-452E-8CBE-D629EA124675}" srcId="{0ACCBA01-8B8A-4067-B81A-2C84C70B9358}" destId="{2E25E70C-5DED-4BEE-B3C6-05964CB90D5A}" srcOrd="1" destOrd="0" parTransId="{7D3F9C15-8B5A-436F-9C24-4796F7565D24}" sibTransId="{3491D82B-E7B6-418A-867C-BCC678FA50AA}"/>
    <dgm:cxn modelId="{9D2C1A70-62B8-4905-9602-E2BAF73D2FC6}" type="presOf" srcId="{EB40553F-E2B5-49C7-8B54-6357C3ECC76D}" destId="{F4EC495D-1146-48D4-A8BA-5EA823875432}" srcOrd="0" destOrd="0" presId="urn:microsoft.com/office/officeart/2005/8/layout/orgChart1"/>
    <dgm:cxn modelId="{98A42E15-40E3-4C1D-A2F7-94E3AC65BD67}" type="presOf" srcId="{3DBB0712-1E64-47BA-BE39-D65F988B8F03}" destId="{6B7A8238-AE79-4689-9DD4-F14945E469A4}" srcOrd="0" destOrd="0" presId="urn:microsoft.com/office/officeart/2005/8/layout/orgChart1"/>
    <dgm:cxn modelId="{532F6F18-AAE7-43F9-ADE7-006C27B1A751}" type="presOf" srcId="{7D3F9C15-8B5A-436F-9C24-4796F7565D24}" destId="{6825B0A2-8801-4D73-9EAE-EF9FA615D1F0}" srcOrd="0" destOrd="0" presId="urn:microsoft.com/office/officeart/2005/8/layout/orgChart1"/>
    <dgm:cxn modelId="{3842BAA6-83DC-4993-A0E1-AD9DD837F108}" type="presOf" srcId="{5AD42D4B-85EA-46C8-A417-E72E311F24F1}" destId="{46227CDC-0696-4C7A-9D0A-5332C326F702}" srcOrd="0" destOrd="0" presId="urn:microsoft.com/office/officeart/2005/8/layout/orgChart1"/>
    <dgm:cxn modelId="{D04E7BB8-7369-4A9E-8E58-F770D45A85A0}" type="presOf" srcId="{CE036B31-80E5-445B-AB80-3B811D5FACDC}" destId="{43EC5407-0D3F-4056-BAD0-EBBC89C2B241}" srcOrd="0" destOrd="0" presId="urn:microsoft.com/office/officeart/2005/8/layout/orgChart1"/>
    <dgm:cxn modelId="{84A5AC7D-39EC-4364-A876-9CD023D9FBCD}" type="presOf" srcId="{D2542DEE-8115-4AD9-BF1C-3178963D6C5B}" destId="{B7C06AC5-6C57-4BF4-AA54-AF3AAB5AF994}" srcOrd="0" destOrd="0" presId="urn:microsoft.com/office/officeart/2005/8/layout/orgChart1"/>
    <dgm:cxn modelId="{05A5796B-DCBE-45BC-96F6-C14CD6ADF2FC}" type="presOf" srcId="{CAA5F6EE-57A8-4F7C-83D9-8E9565F5C563}" destId="{8DD95816-9AA8-46F3-926A-BFB3103D5F5E}" srcOrd="0" destOrd="0" presId="urn:microsoft.com/office/officeart/2005/8/layout/orgChart1"/>
    <dgm:cxn modelId="{C7AC0F5F-0915-4502-8B86-42F2DDEF4D1C}" type="presOf" srcId="{0ACCBA01-8B8A-4067-B81A-2C84C70B9358}" destId="{13A92A1A-13F5-4702-8579-79B30E485EAB}" srcOrd="1" destOrd="0" presId="urn:microsoft.com/office/officeart/2005/8/layout/orgChart1"/>
    <dgm:cxn modelId="{0767191B-B2B3-4975-93C6-B95A03C71ADB}" srcId="{E1098605-9526-4F3F-9726-A64565B2653E}" destId="{D2542DEE-8115-4AD9-BF1C-3178963D6C5B}" srcOrd="0" destOrd="0" parTransId="{38D6335C-1665-41F9-8B42-64F4E8B17970}" sibTransId="{3E79B4E5-7D3B-49A5-87E5-473A9654A455}"/>
    <dgm:cxn modelId="{EB1BEE4B-1972-4BD5-BC07-3586370E4A94}" srcId="{D2542DEE-8115-4AD9-BF1C-3178963D6C5B}" destId="{CAA5F6EE-57A8-4F7C-83D9-8E9565F5C563}" srcOrd="1" destOrd="0" parTransId="{CE036B31-80E5-445B-AB80-3B811D5FACDC}" sibTransId="{1CB4F6AC-B82E-40C0-B22A-DD8C17A6D10E}"/>
    <dgm:cxn modelId="{4FC01841-3B99-42CE-9AD1-475DD433ECC6}" type="presOf" srcId="{0ACCBA01-8B8A-4067-B81A-2C84C70B9358}" destId="{3B8143AA-6F95-45C9-9410-90EA78261674}" srcOrd="0" destOrd="0" presId="urn:microsoft.com/office/officeart/2005/8/layout/orgChart1"/>
    <dgm:cxn modelId="{0DDA7B36-08F5-4B0E-9DDB-39330F54A0F1}" type="presOf" srcId="{2E25E70C-5DED-4BEE-B3C6-05964CB90D5A}" destId="{F4D14F27-A034-4262-9985-B86E123DF1EE}" srcOrd="0" destOrd="0" presId="urn:microsoft.com/office/officeart/2005/8/layout/orgChart1"/>
    <dgm:cxn modelId="{6E2855A9-73D5-4ABA-9C63-9654D6510427}" srcId="{D2542DEE-8115-4AD9-BF1C-3178963D6C5B}" destId="{0ACCBA01-8B8A-4067-B81A-2C84C70B9358}" srcOrd="0" destOrd="0" parTransId="{3DBB0712-1E64-47BA-BE39-D65F988B8F03}" sibTransId="{A2D79109-A4F4-4E01-8608-9A1998516783}"/>
    <dgm:cxn modelId="{AB1F600E-EE68-4479-8CF5-19D888BB9CEF}" type="presParOf" srcId="{DE0F2B68-FAD3-49EF-AAAB-0A314D36B666}" destId="{A3B7E2F9-3D74-4789-8994-A0F1EB6241EC}" srcOrd="0" destOrd="0" presId="urn:microsoft.com/office/officeart/2005/8/layout/orgChart1"/>
    <dgm:cxn modelId="{25011425-209B-4586-831A-37239DA024B4}" type="presParOf" srcId="{A3B7E2F9-3D74-4789-8994-A0F1EB6241EC}" destId="{4B198520-667B-49D3-B7D5-8ABC96923B33}" srcOrd="0" destOrd="0" presId="urn:microsoft.com/office/officeart/2005/8/layout/orgChart1"/>
    <dgm:cxn modelId="{6B75569E-EE67-43A8-B681-1443905B2A46}" type="presParOf" srcId="{4B198520-667B-49D3-B7D5-8ABC96923B33}" destId="{B7C06AC5-6C57-4BF4-AA54-AF3AAB5AF994}" srcOrd="0" destOrd="0" presId="urn:microsoft.com/office/officeart/2005/8/layout/orgChart1"/>
    <dgm:cxn modelId="{9E20B5AC-8515-4191-A8F8-3DC459CC9F9D}" type="presParOf" srcId="{4B198520-667B-49D3-B7D5-8ABC96923B33}" destId="{4614047F-FA1F-46EE-9D02-61DAC1C20BF0}" srcOrd="1" destOrd="0" presId="urn:microsoft.com/office/officeart/2005/8/layout/orgChart1"/>
    <dgm:cxn modelId="{BD5E419E-BFAC-4B7F-869C-15EF489637C8}" type="presParOf" srcId="{A3B7E2F9-3D74-4789-8994-A0F1EB6241EC}" destId="{007B3194-E44B-458A-839B-72FEF6A52B35}" srcOrd="1" destOrd="0" presId="urn:microsoft.com/office/officeart/2005/8/layout/orgChart1"/>
    <dgm:cxn modelId="{B7FA870F-9F4E-4385-85E4-2387D859F5FF}" type="presParOf" srcId="{007B3194-E44B-458A-839B-72FEF6A52B35}" destId="{6B7A8238-AE79-4689-9DD4-F14945E469A4}" srcOrd="0" destOrd="0" presId="urn:microsoft.com/office/officeart/2005/8/layout/orgChart1"/>
    <dgm:cxn modelId="{A1704CC0-7C1B-4EB2-BA31-6043C42FDEE8}" type="presParOf" srcId="{007B3194-E44B-458A-839B-72FEF6A52B35}" destId="{0D06383E-EA33-4773-A73F-09D90BF3FA9C}" srcOrd="1" destOrd="0" presId="urn:microsoft.com/office/officeart/2005/8/layout/orgChart1"/>
    <dgm:cxn modelId="{2851C51F-006B-4E81-A3DC-67E14F011FF2}" type="presParOf" srcId="{0D06383E-EA33-4773-A73F-09D90BF3FA9C}" destId="{E12D2450-6BA7-4508-A279-65894C306240}" srcOrd="0" destOrd="0" presId="urn:microsoft.com/office/officeart/2005/8/layout/orgChart1"/>
    <dgm:cxn modelId="{CB6770CB-6488-40B6-B9F5-55768033EAA8}" type="presParOf" srcId="{E12D2450-6BA7-4508-A279-65894C306240}" destId="{3B8143AA-6F95-45C9-9410-90EA78261674}" srcOrd="0" destOrd="0" presId="urn:microsoft.com/office/officeart/2005/8/layout/orgChart1"/>
    <dgm:cxn modelId="{F528D4A0-AA23-4418-B3D6-067019014EB2}" type="presParOf" srcId="{E12D2450-6BA7-4508-A279-65894C306240}" destId="{13A92A1A-13F5-4702-8579-79B30E485EAB}" srcOrd="1" destOrd="0" presId="urn:microsoft.com/office/officeart/2005/8/layout/orgChart1"/>
    <dgm:cxn modelId="{684E7DD4-677A-406D-B5CE-99798AD12470}" type="presParOf" srcId="{0D06383E-EA33-4773-A73F-09D90BF3FA9C}" destId="{9F2DC1C9-5C2D-4C09-9B92-CABEF358C00C}" srcOrd="1" destOrd="0" presId="urn:microsoft.com/office/officeart/2005/8/layout/orgChart1"/>
    <dgm:cxn modelId="{96088E32-5974-4DE7-AAA9-E999F5FEF9FC}" type="presParOf" srcId="{9F2DC1C9-5C2D-4C09-9B92-CABEF358C00C}" destId="{F4EC495D-1146-48D4-A8BA-5EA823875432}" srcOrd="0" destOrd="0" presId="urn:microsoft.com/office/officeart/2005/8/layout/orgChart1"/>
    <dgm:cxn modelId="{C0CF3E7C-C1BC-4D60-B61A-72070A2E5919}" type="presParOf" srcId="{9F2DC1C9-5C2D-4C09-9B92-CABEF358C00C}" destId="{F4180CC6-1C4A-4A5D-A7E0-6AFE6B611749}" srcOrd="1" destOrd="0" presId="urn:microsoft.com/office/officeart/2005/8/layout/orgChart1"/>
    <dgm:cxn modelId="{1830A11E-DDFB-4403-97E2-50B720AB46D0}" type="presParOf" srcId="{F4180CC6-1C4A-4A5D-A7E0-6AFE6B611749}" destId="{2978195F-9867-4F3D-8352-8D8CFB949AD4}" srcOrd="0" destOrd="0" presId="urn:microsoft.com/office/officeart/2005/8/layout/orgChart1"/>
    <dgm:cxn modelId="{EC2011C4-349E-4FD9-8F05-C50F051961F0}" type="presParOf" srcId="{2978195F-9867-4F3D-8352-8D8CFB949AD4}" destId="{46227CDC-0696-4C7A-9D0A-5332C326F702}" srcOrd="0" destOrd="0" presId="urn:microsoft.com/office/officeart/2005/8/layout/orgChart1"/>
    <dgm:cxn modelId="{5C63FD1A-851E-4373-AC4B-F10FA63C930D}" type="presParOf" srcId="{2978195F-9867-4F3D-8352-8D8CFB949AD4}" destId="{74732B82-D404-4FA8-BC93-9F9A1D9C8BB9}" srcOrd="1" destOrd="0" presId="urn:microsoft.com/office/officeart/2005/8/layout/orgChart1"/>
    <dgm:cxn modelId="{A39A1BE2-6599-4DF1-9214-4AC4C2AECA5F}" type="presParOf" srcId="{F4180CC6-1C4A-4A5D-A7E0-6AFE6B611749}" destId="{909B957D-037C-4C8D-BE51-9E8250099840}" srcOrd="1" destOrd="0" presId="urn:microsoft.com/office/officeart/2005/8/layout/orgChart1"/>
    <dgm:cxn modelId="{7E1D1369-9AF9-4260-923D-29662CE37C3D}" type="presParOf" srcId="{F4180CC6-1C4A-4A5D-A7E0-6AFE6B611749}" destId="{84187AB9-CFE2-4D9E-98F1-C8C03643C0E7}" srcOrd="2" destOrd="0" presId="urn:microsoft.com/office/officeart/2005/8/layout/orgChart1"/>
    <dgm:cxn modelId="{9DE1C9B2-27DC-4A19-BE87-8EADF2EC1DD1}" type="presParOf" srcId="{9F2DC1C9-5C2D-4C09-9B92-CABEF358C00C}" destId="{6825B0A2-8801-4D73-9EAE-EF9FA615D1F0}" srcOrd="2" destOrd="0" presId="urn:microsoft.com/office/officeart/2005/8/layout/orgChart1"/>
    <dgm:cxn modelId="{9DB3445E-7FCB-4ED8-B52B-E1227E0F08D1}" type="presParOf" srcId="{9F2DC1C9-5C2D-4C09-9B92-CABEF358C00C}" destId="{CBEA713A-11B7-4A8D-91D2-466F018C82D1}" srcOrd="3" destOrd="0" presId="urn:microsoft.com/office/officeart/2005/8/layout/orgChart1"/>
    <dgm:cxn modelId="{1F4BA5B0-3EB7-4F5C-814B-6D8AFC607F70}" type="presParOf" srcId="{CBEA713A-11B7-4A8D-91D2-466F018C82D1}" destId="{DC8EF468-BBC3-44FF-BD0E-5C35285B4CA0}" srcOrd="0" destOrd="0" presId="urn:microsoft.com/office/officeart/2005/8/layout/orgChart1"/>
    <dgm:cxn modelId="{8B5CDB13-4268-4F1A-BB00-36EDCB4C0277}" type="presParOf" srcId="{DC8EF468-BBC3-44FF-BD0E-5C35285B4CA0}" destId="{F4D14F27-A034-4262-9985-B86E123DF1EE}" srcOrd="0" destOrd="0" presId="urn:microsoft.com/office/officeart/2005/8/layout/orgChart1"/>
    <dgm:cxn modelId="{03A6C6CC-279D-45BB-BE3F-B4F546613873}" type="presParOf" srcId="{DC8EF468-BBC3-44FF-BD0E-5C35285B4CA0}" destId="{FF3F336C-F5DE-4C19-90FC-272D3B673F26}" srcOrd="1" destOrd="0" presId="urn:microsoft.com/office/officeart/2005/8/layout/orgChart1"/>
    <dgm:cxn modelId="{A0AC3572-1A37-46A4-854F-9FA94A9C55EB}" type="presParOf" srcId="{CBEA713A-11B7-4A8D-91D2-466F018C82D1}" destId="{877E3C17-92B8-4BD7-9AA4-7DCCFF2DE64D}" srcOrd="1" destOrd="0" presId="urn:microsoft.com/office/officeart/2005/8/layout/orgChart1"/>
    <dgm:cxn modelId="{C8AAB196-48F1-4BC8-A3FC-999C61888A7F}" type="presParOf" srcId="{CBEA713A-11B7-4A8D-91D2-466F018C82D1}" destId="{7AB1B7BC-8783-4485-B4F0-A496C2C4F06C}" srcOrd="2" destOrd="0" presId="urn:microsoft.com/office/officeart/2005/8/layout/orgChart1"/>
    <dgm:cxn modelId="{9FFABF9C-247B-4622-8C5B-E465D52B0960}" type="presParOf" srcId="{0D06383E-EA33-4773-A73F-09D90BF3FA9C}" destId="{53DCD589-A768-429D-A9B1-04398DB3AC8E}" srcOrd="2" destOrd="0" presId="urn:microsoft.com/office/officeart/2005/8/layout/orgChart1"/>
    <dgm:cxn modelId="{E5C4BA97-50DA-4169-9206-2DFB26F47A6B}" type="presParOf" srcId="{007B3194-E44B-458A-839B-72FEF6A52B35}" destId="{43EC5407-0D3F-4056-BAD0-EBBC89C2B241}" srcOrd="2" destOrd="0" presId="urn:microsoft.com/office/officeart/2005/8/layout/orgChart1"/>
    <dgm:cxn modelId="{AD1174D3-1ED5-4E07-A273-BC50CF26BB28}" type="presParOf" srcId="{007B3194-E44B-458A-839B-72FEF6A52B35}" destId="{7CD36E7C-16A1-41D5-97CC-CA0154693BC5}" srcOrd="3" destOrd="0" presId="urn:microsoft.com/office/officeart/2005/8/layout/orgChart1"/>
    <dgm:cxn modelId="{EB54FE7C-0E7D-4C01-BDBB-2E6A0EBBF49D}" type="presParOf" srcId="{7CD36E7C-16A1-41D5-97CC-CA0154693BC5}" destId="{B4FDE4DA-7A2E-471D-A9E4-2C37FDEEE7B2}" srcOrd="0" destOrd="0" presId="urn:microsoft.com/office/officeart/2005/8/layout/orgChart1"/>
    <dgm:cxn modelId="{A987EE3C-D5A2-4DCE-9D8D-9D5EFDCE42B2}" type="presParOf" srcId="{B4FDE4DA-7A2E-471D-A9E4-2C37FDEEE7B2}" destId="{8DD95816-9AA8-46F3-926A-BFB3103D5F5E}" srcOrd="0" destOrd="0" presId="urn:microsoft.com/office/officeart/2005/8/layout/orgChart1"/>
    <dgm:cxn modelId="{68DACA96-F4A4-4DF6-9864-8D2601738650}" type="presParOf" srcId="{B4FDE4DA-7A2E-471D-A9E4-2C37FDEEE7B2}" destId="{80822BA3-DCCA-4BEE-9874-C1FD0E101C46}" srcOrd="1" destOrd="0" presId="urn:microsoft.com/office/officeart/2005/8/layout/orgChart1"/>
    <dgm:cxn modelId="{D152F1BA-2E5E-4C02-8B28-11C6C362125E}" type="presParOf" srcId="{7CD36E7C-16A1-41D5-97CC-CA0154693BC5}" destId="{AC735E7D-54A0-45D4-BA21-F82E9F5287C1}" srcOrd="1" destOrd="0" presId="urn:microsoft.com/office/officeart/2005/8/layout/orgChart1"/>
    <dgm:cxn modelId="{71A25CC9-70C6-4AFD-9264-D01CE657FDB1}" type="presParOf" srcId="{7CD36E7C-16A1-41D5-97CC-CA0154693BC5}" destId="{E0F2715F-A01A-4B8F-B0EB-D662C69D2C4E}" srcOrd="2" destOrd="0" presId="urn:microsoft.com/office/officeart/2005/8/layout/orgChart1"/>
    <dgm:cxn modelId="{635518B9-6ABA-4C79-809F-047DAA7DD7D2}" type="presParOf" srcId="{A3B7E2F9-3D74-4789-8994-A0F1EB6241EC}" destId="{49E63F79-53C4-4882-89D2-25D9817424E5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1098605-9526-4F3F-9726-A64565B2653E}" type="doc">
      <dgm:prSet loTypeId="urn:microsoft.com/office/officeart/2005/8/layout/hierarchy2" loCatId="hierarchy" qsTypeId="urn:microsoft.com/office/officeart/2005/8/quickstyle/simple4" qsCatId="simple" csTypeId="urn:microsoft.com/office/officeart/2005/8/colors/accent1_2" csCatId="accent1" phldr="1"/>
      <dgm:spPr/>
    </dgm:pt>
    <dgm:pt modelId="{D2542DEE-8115-4AD9-BF1C-3178963D6C5B}">
      <dgm:prSet/>
      <dgm:spPr>
        <a:effectLst>
          <a:outerShdw blurRad="139700" dist="38100" dir="2700000" sx="104000" sy="104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de-AT" b="0" i="0" u="none" strike="noStrike" cap="none" normalizeH="0" baseline="0" dirty="0">
              <a:ln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charset="0"/>
            </a:rPr>
            <a:t>Schule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de-AT" b="0" i="0" u="none" strike="noStrike" cap="none" normalizeH="0" baseline="0" dirty="0">
              <a:ln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charset="0"/>
            </a:rPr>
            <a:t>2. Klassen</a:t>
          </a:r>
          <a:endParaRPr kumimoji="0" lang="de-DE" b="0" i="0" u="none" strike="noStrike" cap="none" normalizeH="0" baseline="0" dirty="0">
            <a:ln/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rial" charset="0"/>
          </a:endParaRPr>
        </a:p>
      </dgm:t>
    </dgm:pt>
    <dgm:pt modelId="{38D6335C-1665-41F9-8B42-64F4E8B17970}" type="parTrans" cxnId="{0767191B-B2B3-4975-93C6-B95A03C71ADB}">
      <dgm:prSet/>
      <dgm:spPr/>
      <dgm:t>
        <a:bodyPr/>
        <a:lstStyle/>
        <a:p>
          <a:endParaRPr lang="de-AT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3E79B4E5-7D3B-49A5-87E5-473A9654A455}" type="sibTrans" cxnId="{0767191B-B2B3-4975-93C6-B95A03C71ADB}">
      <dgm:prSet/>
      <dgm:spPr/>
      <dgm:t>
        <a:bodyPr/>
        <a:lstStyle/>
        <a:p>
          <a:endParaRPr lang="de-AT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0ACCBA01-8B8A-4067-B81A-2C84C70B9358}">
      <dgm:prSet/>
      <dgm:spPr>
        <a:effectLst>
          <a:outerShdw blurRad="139700" dist="38100" dir="2700000" sx="104000" sy="104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de-AT" b="0" i="0" u="none" strike="noStrike" cap="none" normalizeH="0" baseline="0" dirty="0">
              <a:ln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charset="0"/>
            </a:rPr>
            <a:t>2a Klasse</a:t>
          </a:r>
          <a:endParaRPr kumimoji="0" lang="de-DE" b="0" i="0" u="none" strike="noStrike" cap="none" normalizeH="0" baseline="0" dirty="0">
            <a:ln/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rial" charset="0"/>
          </a:endParaRPr>
        </a:p>
      </dgm:t>
    </dgm:pt>
    <dgm:pt modelId="{3DBB0712-1E64-47BA-BE39-D65F988B8F03}" type="parTrans" cxnId="{6E2855A9-73D5-4ABA-9C63-9654D6510427}">
      <dgm:prSet/>
      <dgm:spPr/>
      <dgm:t>
        <a:bodyPr/>
        <a:lstStyle/>
        <a:p>
          <a:endParaRPr lang="de-AT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A2D79109-A4F4-4E01-8608-9A1998516783}" type="sibTrans" cxnId="{6E2855A9-73D5-4ABA-9C63-9654D6510427}">
      <dgm:prSet/>
      <dgm:spPr/>
      <dgm:t>
        <a:bodyPr/>
        <a:lstStyle/>
        <a:p>
          <a:endParaRPr lang="de-AT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CAA5F6EE-57A8-4F7C-83D9-8E9565F5C563}">
      <dgm:prSet/>
      <dgm:spPr>
        <a:effectLst>
          <a:outerShdw blurRad="139700" dist="38100" dir="2700000" sx="104000" sy="104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de-AT" b="0" i="0" u="none" strike="noStrike" cap="none" normalizeH="0" baseline="0" dirty="0">
              <a:ln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charset="0"/>
            </a:rPr>
            <a:t>2b Klasse</a:t>
          </a:r>
          <a:endParaRPr kumimoji="0" lang="de-DE" b="0" i="0" u="none" strike="noStrike" cap="none" normalizeH="0" baseline="0" dirty="0">
            <a:ln/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rial" charset="0"/>
          </a:endParaRPr>
        </a:p>
      </dgm:t>
    </dgm:pt>
    <dgm:pt modelId="{CE036B31-80E5-445B-AB80-3B811D5FACDC}" type="parTrans" cxnId="{EB1BEE4B-1972-4BD5-BC07-3586370E4A94}">
      <dgm:prSet/>
      <dgm:spPr/>
      <dgm:t>
        <a:bodyPr/>
        <a:lstStyle/>
        <a:p>
          <a:endParaRPr lang="de-AT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1CB4F6AC-B82E-40C0-B22A-DD8C17A6D10E}" type="sibTrans" cxnId="{EB1BEE4B-1972-4BD5-BC07-3586370E4A94}">
      <dgm:prSet/>
      <dgm:spPr/>
      <dgm:t>
        <a:bodyPr/>
        <a:lstStyle/>
        <a:p>
          <a:endParaRPr lang="de-AT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2C52FBB9-AC92-407F-B0EE-B7EC31F96F63}">
      <dgm:prSet/>
      <dgm:spPr>
        <a:effectLst>
          <a:outerShdw blurRad="139700" dist="38100" dir="2700000" sx="104000" sy="104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de-AT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2c Klasse</a:t>
          </a:r>
        </a:p>
      </dgm:t>
    </dgm:pt>
    <dgm:pt modelId="{28693B53-CB25-4FEA-8C46-D360D88834A7}" type="parTrans" cxnId="{9BA248B2-A086-4454-A727-B7242DCD49AF}">
      <dgm:prSet/>
      <dgm:spPr/>
      <dgm:t>
        <a:bodyPr/>
        <a:lstStyle/>
        <a:p>
          <a:endParaRPr lang="de-AT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24F3014B-548B-4F64-A348-83B5044A4115}" type="sibTrans" cxnId="{9BA248B2-A086-4454-A727-B7242DCD49AF}">
      <dgm:prSet/>
      <dgm:spPr/>
      <dgm:t>
        <a:bodyPr/>
        <a:lstStyle/>
        <a:p>
          <a:endParaRPr lang="de-AT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C45E260C-946A-4048-8A1D-19D3B7A9A15F}" type="pres">
      <dgm:prSet presAssocID="{E1098605-9526-4F3F-9726-A64565B2653E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78811FFC-8CF0-4C6A-A347-0F58E314DC49}" type="pres">
      <dgm:prSet presAssocID="{D2542DEE-8115-4AD9-BF1C-3178963D6C5B}" presName="root1" presStyleCnt="0"/>
      <dgm:spPr/>
    </dgm:pt>
    <dgm:pt modelId="{F84B347F-C694-4356-9F81-6CA484E3C151}" type="pres">
      <dgm:prSet presAssocID="{D2542DEE-8115-4AD9-BF1C-3178963D6C5B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FCA0060A-3C17-4D98-A5A5-773271643EEA}" type="pres">
      <dgm:prSet presAssocID="{D2542DEE-8115-4AD9-BF1C-3178963D6C5B}" presName="level2hierChild" presStyleCnt="0"/>
      <dgm:spPr/>
    </dgm:pt>
    <dgm:pt modelId="{D2C58215-2014-42E7-B3B3-AE9999787FDC}" type="pres">
      <dgm:prSet presAssocID="{3DBB0712-1E64-47BA-BE39-D65F988B8F03}" presName="conn2-1" presStyleLbl="parChTrans1D2" presStyleIdx="0" presStyleCnt="3"/>
      <dgm:spPr/>
      <dgm:t>
        <a:bodyPr/>
        <a:lstStyle/>
        <a:p>
          <a:endParaRPr lang="de-DE"/>
        </a:p>
      </dgm:t>
    </dgm:pt>
    <dgm:pt modelId="{DD7A7AB0-AB24-4015-AA33-F38258FE8C01}" type="pres">
      <dgm:prSet presAssocID="{3DBB0712-1E64-47BA-BE39-D65F988B8F03}" presName="connTx" presStyleLbl="parChTrans1D2" presStyleIdx="0" presStyleCnt="3"/>
      <dgm:spPr/>
      <dgm:t>
        <a:bodyPr/>
        <a:lstStyle/>
        <a:p>
          <a:endParaRPr lang="de-DE"/>
        </a:p>
      </dgm:t>
    </dgm:pt>
    <dgm:pt modelId="{6F6CE6A8-A44D-47A9-8EA1-D70DB5304C95}" type="pres">
      <dgm:prSet presAssocID="{0ACCBA01-8B8A-4067-B81A-2C84C70B9358}" presName="root2" presStyleCnt="0"/>
      <dgm:spPr/>
    </dgm:pt>
    <dgm:pt modelId="{C965D195-E981-492F-A3EE-9B8CDE86317B}" type="pres">
      <dgm:prSet presAssocID="{0ACCBA01-8B8A-4067-B81A-2C84C70B9358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BAFE73DA-26FF-4174-9F60-7A7308923920}" type="pres">
      <dgm:prSet presAssocID="{0ACCBA01-8B8A-4067-B81A-2C84C70B9358}" presName="level3hierChild" presStyleCnt="0"/>
      <dgm:spPr/>
    </dgm:pt>
    <dgm:pt modelId="{609666C3-60A3-41E8-BAB2-0723167A8DAC}" type="pres">
      <dgm:prSet presAssocID="{CE036B31-80E5-445B-AB80-3B811D5FACDC}" presName="conn2-1" presStyleLbl="parChTrans1D2" presStyleIdx="1" presStyleCnt="3"/>
      <dgm:spPr/>
      <dgm:t>
        <a:bodyPr/>
        <a:lstStyle/>
        <a:p>
          <a:endParaRPr lang="de-DE"/>
        </a:p>
      </dgm:t>
    </dgm:pt>
    <dgm:pt modelId="{3F44E33A-52CE-4983-94CB-EFD688BD40A4}" type="pres">
      <dgm:prSet presAssocID="{CE036B31-80E5-445B-AB80-3B811D5FACDC}" presName="connTx" presStyleLbl="parChTrans1D2" presStyleIdx="1" presStyleCnt="3"/>
      <dgm:spPr/>
      <dgm:t>
        <a:bodyPr/>
        <a:lstStyle/>
        <a:p>
          <a:endParaRPr lang="de-DE"/>
        </a:p>
      </dgm:t>
    </dgm:pt>
    <dgm:pt modelId="{59F62285-FFA1-45F9-AFBD-2DEFFE514FC9}" type="pres">
      <dgm:prSet presAssocID="{CAA5F6EE-57A8-4F7C-83D9-8E9565F5C563}" presName="root2" presStyleCnt="0"/>
      <dgm:spPr/>
    </dgm:pt>
    <dgm:pt modelId="{2C1F38C7-E9D4-4479-9031-BFA2F605C99F}" type="pres">
      <dgm:prSet presAssocID="{CAA5F6EE-57A8-4F7C-83D9-8E9565F5C563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B4B53802-9EF0-4DA6-AACD-813672FF4524}" type="pres">
      <dgm:prSet presAssocID="{CAA5F6EE-57A8-4F7C-83D9-8E9565F5C563}" presName="level3hierChild" presStyleCnt="0"/>
      <dgm:spPr/>
    </dgm:pt>
    <dgm:pt modelId="{44F13761-B9A1-43AD-94E9-B6D1F83A184E}" type="pres">
      <dgm:prSet presAssocID="{28693B53-CB25-4FEA-8C46-D360D88834A7}" presName="conn2-1" presStyleLbl="parChTrans1D2" presStyleIdx="2" presStyleCnt="3"/>
      <dgm:spPr/>
      <dgm:t>
        <a:bodyPr/>
        <a:lstStyle/>
        <a:p>
          <a:endParaRPr lang="de-DE"/>
        </a:p>
      </dgm:t>
    </dgm:pt>
    <dgm:pt modelId="{094B1425-FA71-4FB1-AF79-41E3AA23BC5A}" type="pres">
      <dgm:prSet presAssocID="{28693B53-CB25-4FEA-8C46-D360D88834A7}" presName="connTx" presStyleLbl="parChTrans1D2" presStyleIdx="2" presStyleCnt="3"/>
      <dgm:spPr/>
      <dgm:t>
        <a:bodyPr/>
        <a:lstStyle/>
        <a:p>
          <a:endParaRPr lang="de-DE"/>
        </a:p>
      </dgm:t>
    </dgm:pt>
    <dgm:pt modelId="{C5486FCB-F1A2-413E-9D6A-33AC253DBF0C}" type="pres">
      <dgm:prSet presAssocID="{2C52FBB9-AC92-407F-B0EE-B7EC31F96F63}" presName="root2" presStyleCnt="0"/>
      <dgm:spPr/>
    </dgm:pt>
    <dgm:pt modelId="{C19739B8-AFD4-42DF-B9B4-CFAF4F61C5CB}" type="pres">
      <dgm:prSet presAssocID="{2C52FBB9-AC92-407F-B0EE-B7EC31F96F63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de-DE"/>
        </a:p>
      </dgm:t>
    </dgm:pt>
    <dgm:pt modelId="{578F4F92-3584-4129-A9CD-F6CDFE062F82}" type="pres">
      <dgm:prSet presAssocID="{2C52FBB9-AC92-407F-B0EE-B7EC31F96F63}" presName="level3hierChild" presStyleCnt="0"/>
      <dgm:spPr/>
    </dgm:pt>
  </dgm:ptLst>
  <dgm:cxnLst>
    <dgm:cxn modelId="{1325C3B9-AF1F-430C-B3E1-7DC4EF9E6477}" type="presOf" srcId="{3DBB0712-1E64-47BA-BE39-D65F988B8F03}" destId="{D2C58215-2014-42E7-B3B3-AE9999787FDC}" srcOrd="0" destOrd="0" presId="urn:microsoft.com/office/officeart/2005/8/layout/hierarchy2"/>
    <dgm:cxn modelId="{6CBE66F5-9956-40EC-917F-BAD4D6B57EB8}" type="presOf" srcId="{CE036B31-80E5-445B-AB80-3B811D5FACDC}" destId="{3F44E33A-52CE-4983-94CB-EFD688BD40A4}" srcOrd="1" destOrd="0" presId="urn:microsoft.com/office/officeart/2005/8/layout/hierarchy2"/>
    <dgm:cxn modelId="{7B83F250-4F5A-4876-A6AA-3BBDC63EF199}" type="presOf" srcId="{CE036B31-80E5-445B-AB80-3B811D5FACDC}" destId="{609666C3-60A3-41E8-BAB2-0723167A8DAC}" srcOrd="0" destOrd="0" presId="urn:microsoft.com/office/officeart/2005/8/layout/hierarchy2"/>
    <dgm:cxn modelId="{EB1BEE4B-1972-4BD5-BC07-3586370E4A94}" srcId="{D2542DEE-8115-4AD9-BF1C-3178963D6C5B}" destId="{CAA5F6EE-57A8-4F7C-83D9-8E9565F5C563}" srcOrd="1" destOrd="0" parTransId="{CE036B31-80E5-445B-AB80-3B811D5FACDC}" sibTransId="{1CB4F6AC-B82E-40C0-B22A-DD8C17A6D10E}"/>
    <dgm:cxn modelId="{055724B0-A854-4FB8-91F3-DEC80D8CE9AA}" type="presOf" srcId="{CAA5F6EE-57A8-4F7C-83D9-8E9565F5C563}" destId="{2C1F38C7-E9D4-4479-9031-BFA2F605C99F}" srcOrd="0" destOrd="0" presId="urn:microsoft.com/office/officeart/2005/8/layout/hierarchy2"/>
    <dgm:cxn modelId="{2C1200AA-DDF1-4E56-B5E8-4C3AC6BE6A81}" type="presOf" srcId="{2C52FBB9-AC92-407F-B0EE-B7EC31F96F63}" destId="{C19739B8-AFD4-42DF-B9B4-CFAF4F61C5CB}" srcOrd="0" destOrd="0" presId="urn:microsoft.com/office/officeart/2005/8/layout/hierarchy2"/>
    <dgm:cxn modelId="{3CD763C9-E8BE-4A1D-9C9B-13D6D4C80C9F}" type="presOf" srcId="{E1098605-9526-4F3F-9726-A64565B2653E}" destId="{C45E260C-946A-4048-8A1D-19D3B7A9A15F}" srcOrd="0" destOrd="0" presId="urn:microsoft.com/office/officeart/2005/8/layout/hierarchy2"/>
    <dgm:cxn modelId="{499848BA-35C7-47F6-B542-3D2EF89C3EE8}" type="presOf" srcId="{0ACCBA01-8B8A-4067-B81A-2C84C70B9358}" destId="{C965D195-E981-492F-A3EE-9B8CDE86317B}" srcOrd="0" destOrd="0" presId="urn:microsoft.com/office/officeart/2005/8/layout/hierarchy2"/>
    <dgm:cxn modelId="{0767191B-B2B3-4975-93C6-B95A03C71ADB}" srcId="{E1098605-9526-4F3F-9726-A64565B2653E}" destId="{D2542DEE-8115-4AD9-BF1C-3178963D6C5B}" srcOrd="0" destOrd="0" parTransId="{38D6335C-1665-41F9-8B42-64F4E8B17970}" sibTransId="{3E79B4E5-7D3B-49A5-87E5-473A9654A455}"/>
    <dgm:cxn modelId="{6E2855A9-73D5-4ABA-9C63-9654D6510427}" srcId="{D2542DEE-8115-4AD9-BF1C-3178963D6C5B}" destId="{0ACCBA01-8B8A-4067-B81A-2C84C70B9358}" srcOrd="0" destOrd="0" parTransId="{3DBB0712-1E64-47BA-BE39-D65F988B8F03}" sibTransId="{A2D79109-A4F4-4E01-8608-9A1998516783}"/>
    <dgm:cxn modelId="{9BA248B2-A086-4454-A727-B7242DCD49AF}" srcId="{D2542DEE-8115-4AD9-BF1C-3178963D6C5B}" destId="{2C52FBB9-AC92-407F-B0EE-B7EC31F96F63}" srcOrd="2" destOrd="0" parTransId="{28693B53-CB25-4FEA-8C46-D360D88834A7}" sibTransId="{24F3014B-548B-4F64-A348-83B5044A4115}"/>
    <dgm:cxn modelId="{F1ED1E9A-27E6-4178-A80B-705A1008864E}" type="presOf" srcId="{D2542DEE-8115-4AD9-BF1C-3178963D6C5B}" destId="{F84B347F-C694-4356-9F81-6CA484E3C151}" srcOrd="0" destOrd="0" presId="urn:microsoft.com/office/officeart/2005/8/layout/hierarchy2"/>
    <dgm:cxn modelId="{8178DD78-AEAB-4483-BDD3-244786038B6A}" type="presOf" srcId="{28693B53-CB25-4FEA-8C46-D360D88834A7}" destId="{44F13761-B9A1-43AD-94E9-B6D1F83A184E}" srcOrd="0" destOrd="0" presId="urn:microsoft.com/office/officeart/2005/8/layout/hierarchy2"/>
    <dgm:cxn modelId="{8996D04A-3FBB-4A04-BE9A-D8F669F08EB6}" type="presOf" srcId="{3DBB0712-1E64-47BA-BE39-D65F988B8F03}" destId="{DD7A7AB0-AB24-4015-AA33-F38258FE8C01}" srcOrd="1" destOrd="0" presId="urn:microsoft.com/office/officeart/2005/8/layout/hierarchy2"/>
    <dgm:cxn modelId="{2813F9AF-D810-444B-9BE8-26F8B17D273F}" type="presOf" srcId="{28693B53-CB25-4FEA-8C46-D360D88834A7}" destId="{094B1425-FA71-4FB1-AF79-41E3AA23BC5A}" srcOrd="1" destOrd="0" presId="urn:microsoft.com/office/officeart/2005/8/layout/hierarchy2"/>
    <dgm:cxn modelId="{33DAC292-F765-422F-9E2E-322F8A6DF6E5}" type="presParOf" srcId="{C45E260C-946A-4048-8A1D-19D3B7A9A15F}" destId="{78811FFC-8CF0-4C6A-A347-0F58E314DC49}" srcOrd="0" destOrd="0" presId="urn:microsoft.com/office/officeart/2005/8/layout/hierarchy2"/>
    <dgm:cxn modelId="{A165BFBE-9860-43D6-9517-00BE5A968617}" type="presParOf" srcId="{78811FFC-8CF0-4C6A-A347-0F58E314DC49}" destId="{F84B347F-C694-4356-9F81-6CA484E3C151}" srcOrd="0" destOrd="0" presId="urn:microsoft.com/office/officeart/2005/8/layout/hierarchy2"/>
    <dgm:cxn modelId="{977DC6A6-0B28-497E-9492-87EE8BC81D47}" type="presParOf" srcId="{78811FFC-8CF0-4C6A-A347-0F58E314DC49}" destId="{FCA0060A-3C17-4D98-A5A5-773271643EEA}" srcOrd="1" destOrd="0" presId="urn:microsoft.com/office/officeart/2005/8/layout/hierarchy2"/>
    <dgm:cxn modelId="{E2D5E198-52CC-4E63-B224-F909A5114CC2}" type="presParOf" srcId="{FCA0060A-3C17-4D98-A5A5-773271643EEA}" destId="{D2C58215-2014-42E7-B3B3-AE9999787FDC}" srcOrd="0" destOrd="0" presId="urn:microsoft.com/office/officeart/2005/8/layout/hierarchy2"/>
    <dgm:cxn modelId="{E9E4695A-6F5A-469A-8A9A-419C91EF35DB}" type="presParOf" srcId="{D2C58215-2014-42E7-B3B3-AE9999787FDC}" destId="{DD7A7AB0-AB24-4015-AA33-F38258FE8C01}" srcOrd="0" destOrd="0" presId="urn:microsoft.com/office/officeart/2005/8/layout/hierarchy2"/>
    <dgm:cxn modelId="{A3269F76-A1A0-40A2-A548-3B31BD7D8573}" type="presParOf" srcId="{FCA0060A-3C17-4D98-A5A5-773271643EEA}" destId="{6F6CE6A8-A44D-47A9-8EA1-D70DB5304C95}" srcOrd="1" destOrd="0" presId="urn:microsoft.com/office/officeart/2005/8/layout/hierarchy2"/>
    <dgm:cxn modelId="{BBA6DCDF-6C50-4B37-9CCE-BB770B4864DE}" type="presParOf" srcId="{6F6CE6A8-A44D-47A9-8EA1-D70DB5304C95}" destId="{C965D195-E981-492F-A3EE-9B8CDE86317B}" srcOrd="0" destOrd="0" presId="urn:microsoft.com/office/officeart/2005/8/layout/hierarchy2"/>
    <dgm:cxn modelId="{FA8094F6-1C7D-405F-9A84-63B50B7A1857}" type="presParOf" srcId="{6F6CE6A8-A44D-47A9-8EA1-D70DB5304C95}" destId="{BAFE73DA-26FF-4174-9F60-7A7308923920}" srcOrd="1" destOrd="0" presId="urn:microsoft.com/office/officeart/2005/8/layout/hierarchy2"/>
    <dgm:cxn modelId="{B14B3C0A-93D4-454E-813D-0B16A245CC55}" type="presParOf" srcId="{FCA0060A-3C17-4D98-A5A5-773271643EEA}" destId="{609666C3-60A3-41E8-BAB2-0723167A8DAC}" srcOrd="2" destOrd="0" presId="urn:microsoft.com/office/officeart/2005/8/layout/hierarchy2"/>
    <dgm:cxn modelId="{E022146B-C335-410A-9550-22B0A5EE2ECA}" type="presParOf" srcId="{609666C3-60A3-41E8-BAB2-0723167A8DAC}" destId="{3F44E33A-52CE-4983-94CB-EFD688BD40A4}" srcOrd="0" destOrd="0" presId="urn:microsoft.com/office/officeart/2005/8/layout/hierarchy2"/>
    <dgm:cxn modelId="{A1A1B6DE-E2BB-484A-A6BB-AFE46CB3FC8D}" type="presParOf" srcId="{FCA0060A-3C17-4D98-A5A5-773271643EEA}" destId="{59F62285-FFA1-45F9-AFBD-2DEFFE514FC9}" srcOrd="3" destOrd="0" presId="urn:microsoft.com/office/officeart/2005/8/layout/hierarchy2"/>
    <dgm:cxn modelId="{5E282BC0-4D66-4DC6-A3DD-6D15118E1561}" type="presParOf" srcId="{59F62285-FFA1-45F9-AFBD-2DEFFE514FC9}" destId="{2C1F38C7-E9D4-4479-9031-BFA2F605C99F}" srcOrd="0" destOrd="0" presId="urn:microsoft.com/office/officeart/2005/8/layout/hierarchy2"/>
    <dgm:cxn modelId="{2230D539-CC9B-4EB0-AB1C-A62FE2E549B8}" type="presParOf" srcId="{59F62285-FFA1-45F9-AFBD-2DEFFE514FC9}" destId="{B4B53802-9EF0-4DA6-AACD-813672FF4524}" srcOrd="1" destOrd="0" presId="urn:microsoft.com/office/officeart/2005/8/layout/hierarchy2"/>
    <dgm:cxn modelId="{FF1F3E5B-A26B-4E47-9808-C40A2CADA5D1}" type="presParOf" srcId="{FCA0060A-3C17-4D98-A5A5-773271643EEA}" destId="{44F13761-B9A1-43AD-94E9-B6D1F83A184E}" srcOrd="4" destOrd="0" presId="urn:microsoft.com/office/officeart/2005/8/layout/hierarchy2"/>
    <dgm:cxn modelId="{EA990E40-3B75-4598-BCE3-F70D98D960C7}" type="presParOf" srcId="{44F13761-B9A1-43AD-94E9-B6D1F83A184E}" destId="{094B1425-FA71-4FB1-AF79-41E3AA23BC5A}" srcOrd="0" destOrd="0" presId="urn:microsoft.com/office/officeart/2005/8/layout/hierarchy2"/>
    <dgm:cxn modelId="{D4307538-68BD-48EA-B259-3F4B416687A6}" type="presParOf" srcId="{FCA0060A-3C17-4D98-A5A5-773271643EEA}" destId="{C5486FCB-F1A2-413E-9D6A-33AC253DBF0C}" srcOrd="5" destOrd="0" presId="urn:microsoft.com/office/officeart/2005/8/layout/hierarchy2"/>
    <dgm:cxn modelId="{95F1EE8F-CBCE-4710-ABE6-2CEC34422893}" type="presParOf" srcId="{C5486FCB-F1A2-413E-9D6A-33AC253DBF0C}" destId="{C19739B8-AFD4-42DF-B9B4-CFAF4F61C5CB}" srcOrd="0" destOrd="0" presId="urn:microsoft.com/office/officeart/2005/8/layout/hierarchy2"/>
    <dgm:cxn modelId="{07E5BA2B-B914-4910-9C7B-DE864B7EBF3F}" type="presParOf" srcId="{C5486FCB-F1A2-413E-9D6A-33AC253DBF0C}" destId="{578F4F92-3584-4129-A9CD-F6CDFE062F82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EC5407-0D3F-4056-BAD0-EBBC89C2B241}">
      <dsp:nvSpPr>
        <dsp:cNvPr id="0" name=""/>
        <dsp:cNvSpPr/>
      </dsp:nvSpPr>
      <dsp:spPr>
        <a:xfrm>
          <a:off x="4536700" y="1012835"/>
          <a:ext cx="1224529" cy="425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2521"/>
              </a:lnTo>
              <a:lnTo>
                <a:pt x="1224529" y="212521"/>
              </a:lnTo>
              <a:lnTo>
                <a:pt x="1224529" y="425043"/>
              </a:lnTo>
            </a:path>
          </a:pathLst>
        </a:custGeom>
        <a:noFill/>
        <a:ln w="1270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25B0A2-8801-4D73-9EAE-EF9FA615D1F0}">
      <dsp:nvSpPr>
        <dsp:cNvPr id="0" name=""/>
        <dsp:cNvSpPr/>
      </dsp:nvSpPr>
      <dsp:spPr>
        <a:xfrm>
          <a:off x="3312171" y="2449887"/>
          <a:ext cx="1224529" cy="425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2521"/>
              </a:lnTo>
              <a:lnTo>
                <a:pt x="1224529" y="212521"/>
              </a:lnTo>
              <a:lnTo>
                <a:pt x="1224529" y="425043"/>
              </a:lnTo>
            </a:path>
          </a:pathLst>
        </a:custGeom>
        <a:noFill/>
        <a:ln w="1270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4EC495D-1146-48D4-A8BA-5EA823875432}">
      <dsp:nvSpPr>
        <dsp:cNvPr id="0" name=""/>
        <dsp:cNvSpPr/>
      </dsp:nvSpPr>
      <dsp:spPr>
        <a:xfrm>
          <a:off x="2087641" y="2449887"/>
          <a:ext cx="1224529" cy="425043"/>
        </a:xfrm>
        <a:custGeom>
          <a:avLst/>
          <a:gdLst/>
          <a:ahLst/>
          <a:cxnLst/>
          <a:rect l="0" t="0" r="0" b="0"/>
          <a:pathLst>
            <a:path>
              <a:moveTo>
                <a:pt x="1224529" y="0"/>
              </a:moveTo>
              <a:lnTo>
                <a:pt x="1224529" y="212521"/>
              </a:lnTo>
              <a:lnTo>
                <a:pt x="0" y="212521"/>
              </a:lnTo>
              <a:lnTo>
                <a:pt x="0" y="425043"/>
              </a:lnTo>
            </a:path>
          </a:pathLst>
        </a:custGeom>
        <a:noFill/>
        <a:ln w="1270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7A8238-AE79-4689-9DD4-F14945E469A4}">
      <dsp:nvSpPr>
        <dsp:cNvPr id="0" name=""/>
        <dsp:cNvSpPr/>
      </dsp:nvSpPr>
      <dsp:spPr>
        <a:xfrm>
          <a:off x="3312171" y="1012835"/>
          <a:ext cx="1224529" cy="425043"/>
        </a:xfrm>
        <a:custGeom>
          <a:avLst/>
          <a:gdLst/>
          <a:ahLst/>
          <a:cxnLst/>
          <a:rect l="0" t="0" r="0" b="0"/>
          <a:pathLst>
            <a:path>
              <a:moveTo>
                <a:pt x="1224529" y="0"/>
              </a:moveTo>
              <a:lnTo>
                <a:pt x="1224529" y="212521"/>
              </a:lnTo>
              <a:lnTo>
                <a:pt x="0" y="212521"/>
              </a:lnTo>
              <a:lnTo>
                <a:pt x="0" y="425043"/>
              </a:lnTo>
            </a:path>
          </a:pathLst>
        </a:custGeom>
        <a:noFill/>
        <a:ln w="1270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C06AC5-6C57-4BF4-AA54-AF3AAB5AF994}">
      <dsp:nvSpPr>
        <dsp:cNvPr id="0" name=""/>
        <dsp:cNvSpPr/>
      </dsp:nvSpPr>
      <dsp:spPr>
        <a:xfrm>
          <a:off x="3524692" y="827"/>
          <a:ext cx="2024016" cy="1012008"/>
        </a:xfrm>
        <a:prstGeom prst="rect">
          <a:avLst/>
        </a:prstGeom>
        <a:solidFill>
          <a:schemeClr val="bg1">
            <a:lumMod val="85000"/>
          </a:schemeClr>
        </a:solidFill>
        <a:ln>
          <a:noFill/>
        </a:ln>
        <a:effectLst>
          <a:outerShdw blurRad="139700" dist="38100" dir="2700000" sx="104000" sy="104000" algn="tl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de-AT" sz="3100" b="0" i="0" u="none" strike="noStrike" kern="1200" cap="none" normalizeH="0" baseline="0" dirty="0">
              <a:ln/>
              <a:effectLst/>
              <a:latin typeface="Calibri" panose="020F0502020204030204" pitchFamily="34" charset="0"/>
              <a:cs typeface="Arial" charset="0"/>
            </a:rPr>
            <a:t>Schule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de-AT" sz="3100" b="0" i="0" u="none" strike="noStrike" kern="1200" cap="none" normalizeH="0" baseline="0" dirty="0">
              <a:ln/>
              <a:effectLst/>
              <a:latin typeface="Calibri" panose="020F0502020204030204" pitchFamily="34" charset="0"/>
              <a:cs typeface="Arial" charset="0"/>
            </a:rPr>
            <a:t>2. Klassen</a:t>
          </a:r>
          <a:endParaRPr kumimoji="0" lang="de-DE" sz="3100" b="0" i="0" u="none" strike="noStrike" kern="1200" cap="none" normalizeH="0" baseline="0" dirty="0">
            <a:ln/>
            <a:effectLst/>
            <a:latin typeface="Calibri" panose="020F0502020204030204" pitchFamily="34" charset="0"/>
            <a:cs typeface="Arial" charset="0"/>
          </a:endParaRPr>
        </a:p>
      </dsp:txBody>
      <dsp:txXfrm>
        <a:off x="3524692" y="827"/>
        <a:ext cx="2024016" cy="1012008"/>
      </dsp:txXfrm>
    </dsp:sp>
    <dsp:sp modelId="{3B8143AA-6F95-45C9-9410-90EA78261674}">
      <dsp:nvSpPr>
        <dsp:cNvPr id="0" name=""/>
        <dsp:cNvSpPr/>
      </dsp:nvSpPr>
      <dsp:spPr>
        <a:xfrm>
          <a:off x="2300162" y="1437879"/>
          <a:ext cx="2024016" cy="1012008"/>
        </a:xfrm>
        <a:prstGeom prst="rect">
          <a:avLst/>
        </a:prstGeom>
        <a:solidFill>
          <a:schemeClr val="bg1">
            <a:lumMod val="85000"/>
          </a:schemeClr>
        </a:solidFill>
        <a:ln>
          <a:noFill/>
        </a:ln>
        <a:effectLst>
          <a:outerShdw blurRad="139700" dist="38100" dir="2700000" sx="104000" sy="104000" algn="tl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de-AT" sz="3500" b="0" i="0" u="none" strike="noStrike" kern="1200" cap="none" normalizeH="0" baseline="0" dirty="0">
              <a:ln/>
              <a:effectLst/>
              <a:latin typeface="Times New Roman" pitchFamily="18" charset="0"/>
              <a:cs typeface="Arial" charset="0"/>
            </a:rPr>
            <a:t>2a </a:t>
          </a:r>
          <a:r>
            <a:rPr kumimoji="0" lang="de-AT" sz="3500" b="0" i="0" u="none" strike="noStrike" kern="1200" cap="none" normalizeH="0" baseline="0" dirty="0">
              <a:ln/>
              <a:solidFill>
                <a:prstClr val="white"/>
              </a:solidFill>
              <a:effectLst/>
              <a:latin typeface="Calibri" panose="020F0502020204030204" pitchFamily="34" charset="0"/>
              <a:ea typeface="+mn-ea"/>
              <a:cs typeface="Arial" charset="0"/>
            </a:rPr>
            <a:t>Klasse</a:t>
          </a:r>
          <a:endParaRPr kumimoji="0" lang="de-DE" sz="3500" b="0" i="0" u="none" strike="noStrike" kern="1200" cap="none" normalizeH="0" baseline="0" dirty="0">
            <a:ln/>
            <a:solidFill>
              <a:prstClr val="white"/>
            </a:solidFill>
            <a:effectLst/>
            <a:latin typeface="Calibri" panose="020F0502020204030204" pitchFamily="34" charset="0"/>
            <a:ea typeface="+mn-ea"/>
            <a:cs typeface="Arial" charset="0"/>
          </a:endParaRPr>
        </a:p>
      </dsp:txBody>
      <dsp:txXfrm>
        <a:off x="2300162" y="1437879"/>
        <a:ext cx="2024016" cy="1012008"/>
      </dsp:txXfrm>
    </dsp:sp>
    <dsp:sp modelId="{46227CDC-0696-4C7A-9D0A-5332C326F702}">
      <dsp:nvSpPr>
        <dsp:cNvPr id="0" name=""/>
        <dsp:cNvSpPr/>
      </dsp:nvSpPr>
      <dsp:spPr>
        <a:xfrm>
          <a:off x="1075632" y="2874931"/>
          <a:ext cx="2024016" cy="10120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3100" kern="1200" dirty="0" smtClean="0"/>
            <a:t>Gruppe 1</a:t>
          </a:r>
          <a:endParaRPr lang="de-DE" sz="3100" kern="1200" dirty="0"/>
        </a:p>
      </dsp:txBody>
      <dsp:txXfrm>
        <a:off x="1075632" y="2874931"/>
        <a:ext cx="2024016" cy="1012008"/>
      </dsp:txXfrm>
    </dsp:sp>
    <dsp:sp modelId="{F4D14F27-A034-4262-9985-B86E123DF1EE}">
      <dsp:nvSpPr>
        <dsp:cNvPr id="0" name=""/>
        <dsp:cNvSpPr/>
      </dsp:nvSpPr>
      <dsp:spPr>
        <a:xfrm>
          <a:off x="3524692" y="2874931"/>
          <a:ext cx="2024016" cy="101200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3100" kern="1200" dirty="0" smtClean="0"/>
            <a:t>Gruppe 2</a:t>
          </a:r>
          <a:endParaRPr lang="de-DE" sz="3100" kern="1200" dirty="0"/>
        </a:p>
      </dsp:txBody>
      <dsp:txXfrm>
        <a:off x="3524692" y="2874931"/>
        <a:ext cx="2024016" cy="1012008"/>
      </dsp:txXfrm>
    </dsp:sp>
    <dsp:sp modelId="{8DD95816-9AA8-46F3-926A-BFB3103D5F5E}">
      <dsp:nvSpPr>
        <dsp:cNvPr id="0" name=""/>
        <dsp:cNvSpPr/>
      </dsp:nvSpPr>
      <dsp:spPr>
        <a:xfrm>
          <a:off x="4749222" y="1437879"/>
          <a:ext cx="2024016" cy="1012008"/>
        </a:xfrm>
        <a:prstGeom prst="rect">
          <a:avLst/>
        </a:prstGeom>
        <a:solidFill>
          <a:schemeClr val="bg1">
            <a:lumMod val="85000"/>
          </a:schemeClr>
        </a:solidFill>
        <a:ln>
          <a:noFill/>
        </a:ln>
        <a:effectLst>
          <a:outerShdw blurRad="139700" dist="38100" dir="2700000" sx="104000" sy="104000" algn="tl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de-AT" sz="3500" b="0" i="0" u="none" strike="noStrike" kern="1200" cap="none" normalizeH="0" baseline="0" dirty="0">
              <a:ln/>
              <a:solidFill>
                <a:prstClr val="white"/>
              </a:solidFill>
              <a:effectLst/>
              <a:latin typeface="+mn-lt"/>
              <a:ea typeface="+mn-ea"/>
              <a:cs typeface="Arial" charset="0"/>
            </a:rPr>
            <a:t>2b Klasse</a:t>
          </a:r>
          <a:endParaRPr kumimoji="0" lang="de-DE" sz="3500" b="0" i="0" u="none" strike="noStrike" kern="1200" cap="none" normalizeH="0" baseline="0" dirty="0">
            <a:ln/>
            <a:solidFill>
              <a:prstClr val="white"/>
            </a:solidFill>
            <a:effectLst/>
            <a:latin typeface="+mn-lt"/>
            <a:ea typeface="+mn-ea"/>
            <a:cs typeface="Arial" charset="0"/>
          </a:endParaRPr>
        </a:p>
      </dsp:txBody>
      <dsp:txXfrm>
        <a:off x="4749222" y="1437879"/>
        <a:ext cx="2024016" cy="10120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4B347F-C694-4356-9F81-6CA484E3C151}">
      <dsp:nvSpPr>
        <dsp:cNvPr id="0" name=""/>
        <dsp:cNvSpPr/>
      </dsp:nvSpPr>
      <dsp:spPr>
        <a:xfrm>
          <a:off x="639910" y="1744662"/>
          <a:ext cx="3029946" cy="15149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139700" dist="38100" dir="2700000" sx="104000" sy="104000" algn="tl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de-AT" sz="4600" b="0" i="0" u="none" strike="noStrike" kern="1200" cap="none" normalizeH="0" baseline="0" dirty="0">
              <a:ln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charset="0"/>
            </a:rPr>
            <a:t>Schule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de-AT" sz="4600" b="0" i="0" u="none" strike="noStrike" kern="1200" cap="none" normalizeH="0" baseline="0" dirty="0">
              <a:ln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charset="0"/>
            </a:rPr>
            <a:t>2. Klassen</a:t>
          </a:r>
          <a:endParaRPr kumimoji="0" lang="de-DE" sz="4600" b="0" i="0" u="none" strike="noStrike" kern="1200" cap="none" normalizeH="0" baseline="0" dirty="0">
            <a:ln/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rial" charset="0"/>
          </a:endParaRPr>
        </a:p>
      </dsp:txBody>
      <dsp:txXfrm>
        <a:off x="684282" y="1789034"/>
        <a:ext cx="2941202" cy="1426229"/>
      </dsp:txXfrm>
    </dsp:sp>
    <dsp:sp modelId="{D2C58215-2014-42E7-B3B3-AE9999787FDC}">
      <dsp:nvSpPr>
        <dsp:cNvPr id="0" name=""/>
        <dsp:cNvSpPr/>
      </dsp:nvSpPr>
      <dsp:spPr>
        <a:xfrm rot="18289469">
          <a:off x="3214688" y="1603793"/>
          <a:ext cx="2122314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2122314" y="27246"/>
              </a:lnTo>
            </a:path>
          </a:pathLst>
        </a:custGeom>
        <a:noFill/>
        <a:ln w="1270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AT" sz="800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sp:txBody>
      <dsp:txXfrm>
        <a:off x="4222787" y="1577981"/>
        <a:ext cx="106115" cy="106115"/>
      </dsp:txXfrm>
    </dsp:sp>
    <dsp:sp modelId="{C965D195-E981-492F-A3EE-9B8CDE86317B}">
      <dsp:nvSpPr>
        <dsp:cNvPr id="0" name=""/>
        <dsp:cNvSpPr/>
      </dsp:nvSpPr>
      <dsp:spPr>
        <a:xfrm>
          <a:off x="4881834" y="2443"/>
          <a:ext cx="3029946" cy="15149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139700" dist="38100" dir="2700000" sx="104000" sy="104000" algn="tl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de-AT" sz="4600" b="0" i="0" u="none" strike="noStrike" kern="1200" cap="none" normalizeH="0" baseline="0" dirty="0">
              <a:ln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charset="0"/>
            </a:rPr>
            <a:t>2a Klasse</a:t>
          </a:r>
          <a:endParaRPr kumimoji="0" lang="de-DE" sz="4600" b="0" i="0" u="none" strike="noStrike" kern="1200" cap="none" normalizeH="0" baseline="0" dirty="0">
            <a:ln/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rial" charset="0"/>
          </a:endParaRPr>
        </a:p>
      </dsp:txBody>
      <dsp:txXfrm>
        <a:off x="4926206" y="46815"/>
        <a:ext cx="2941202" cy="1426229"/>
      </dsp:txXfrm>
    </dsp:sp>
    <dsp:sp modelId="{609666C3-60A3-41E8-BAB2-0723167A8DAC}">
      <dsp:nvSpPr>
        <dsp:cNvPr id="0" name=""/>
        <dsp:cNvSpPr/>
      </dsp:nvSpPr>
      <dsp:spPr>
        <a:xfrm>
          <a:off x="3669856" y="2474902"/>
          <a:ext cx="1211978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211978" y="27246"/>
              </a:lnTo>
            </a:path>
          </a:pathLst>
        </a:custGeom>
        <a:noFill/>
        <a:ln w="1270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AT" sz="500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sp:txBody>
      <dsp:txXfrm>
        <a:off x="4245546" y="2471849"/>
        <a:ext cx="60598" cy="60598"/>
      </dsp:txXfrm>
    </dsp:sp>
    <dsp:sp modelId="{2C1F38C7-E9D4-4479-9031-BFA2F605C99F}">
      <dsp:nvSpPr>
        <dsp:cNvPr id="0" name=""/>
        <dsp:cNvSpPr/>
      </dsp:nvSpPr>
      <dsp:spPr>
        <a:xfrm>
          <a:off x="4881834" y="1744662"/>
          <a:ext cx="3029946" cy="15149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139700" dist="38100" dir="2700000" sx="104000" sy="104000" algn="tl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de-AT" sz="4600" b="0" i="0" u="none" strike="noStrike" kern="1200" cap="none" normalizeH="0" baseline="0" dirty="0">
              <a:ln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charset="0"/>
            </a:rPr>
            <a:t>2b Klasse</a:t>
          </a:r>
          <a:endParaRPr kumimoji="0" lang="de-DE" sz="4600" b="0" i="0" u="none" strike="noStrike" kern="1200" cap="none" normalizeH="0" baseline="0" dirty="0">
            <a:ln/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  <a:cs typeface="Arial" charset="0"/>
          </a:endParaRPr>
        </a:p>
      </dsp:txBody>
      <dsp:txXfrm>
        <a:off x="4926206" y="1789034"/>
        <a:ext cx="2941202" cy="1426229"/>
      </dsp:txXfrm>
    </dsp:sp>
    <dsp:sp modelId="{44F13761-B9A1-43AD-94E9-B6D1F83A184E}">
      <dsp:nvSpPr>
        <dsp:cNvPr id="0" name=""/>
        <dsp:cNvSpPr/>
      </dsp:nvSpPr>
      <dsp:spPr>
        <a:xfrm rot="3310531">
          <a:off x="3214688" y="3346012"/>
          <a:ext cx="2122314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2122314" y="27246"/>
              </a:lnTo>
            </a:path>
          </a:pathLst>
        </a:custGeom>
        <a:noFill/>
        <a:ln w="1270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de-AT" sz="800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sp:txBody>
      <dsp:txXfrm>
        <a:off x="4222787" y="3320200"/>
        <a:ext cx="106115" cy="106115"/>
      </dsp:txXfrm>
    </dsp:sp>
    <dsp:sp modelId="{C19739B8-AFD4-42DF-B9B4-CFAF4F61C5CB}">
      <dsp:nvSpPr>
        <dsp:cNvPr id="0" name=""/>
        <dsp:cNvSpPr/>
      </dsp:nvSpPr>
      <dsp:spPr>
        <a:xfrm>
          <a:off x="4881834" y="3486881"/>
          <a:ext cx="3029946" cy="151497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139700" dist="38100" dir="2700000" sx="104000" sy="104000" algn="tl" rotWithShape="0">
            <a:prstClr val="black">
              <a:alpha val="40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AT" sz="46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2c Klasse</a:t>
          </a:r>
        </a:p>
      </dsp:txBody>
      <dsp:txXfrm>
        <a:off x="4926206" y="3531253"/>
        <a:ext cx="2941202" cy="14262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1AC058-315A-4C76-92A2-A3D698CD3BCF}" type="datetimeFigureOut">
              <a:rPr lang="de-AT" smtClean="0"/>
              <a:t>30.08.2019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C90F84-4A3D-4EC9-AA20-0DB56877AF62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2356765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C90F84-4A3D-4EC9-AA20-0DB56877AF62}" type="slidenum">
              <a:rPr lang="de-AT" smtClean="0"/>
              <a:t>3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40937553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C90F84-4A3D-4EC9-AA20-0DB56877AF62}" type="slidenum">
              <a:rPr lang="de-AT" smtClean="0"/>
              <a:t>4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351305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C90F84-4A3D-4EC9-AA20-0DB56877AF62}" type="slidenum">
              <a:rPr lang="de-AT" smtClean="0"/>
              <a:t>7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3638761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AT" dirty="0"/>
              <a:t>Rechtschreibfehler auf dieser Folie sind Absicht!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C90F84-4A3D-4EC9-AA20-0DB56877AF62}" type="slidenum">
              <a:rPr lang="de-AT" smtClean="0"/>
              <a:t>10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2490440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de-DE" b="1" i="1" dirty="0" smtClean="0"/>
              <a:t>Notizen werden bei der Präsentation dem Referenten angezeigt</a:t>
            </a:r>
            <a:r>
              <a:rPr lang="de-DE" dirty="0" smtClean="0"/>
              <a:t>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C90F84-4A3D-4EC9-AA20-0DB56877AF62}" type="slidenum">
              <a:rPr lang="de-AT" smtClean="0"/>
              <a:t>11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426480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C90F84-4A3D-4EC9-AA20-0DB56877AF62}" type="slidenum">
              <a:rPr lang="de-AT" smtClean="0"/>
              <a:t>12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412862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C90F84-4A3D-4EC9-AA20-0DB56877AF62}" type="slidenum">
              <a:rPr lang="de-AT" smtClean="0"/>
              <a:t>16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0009476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C90F84-4A3D-4EC9-AA20-0DB56877AF62}" type="slidenum">
              <a:rPr lang="de-AT" smtClean="0"/>
              <a:t>17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5785104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C90F84-4A3D-4EC9-AA20-0DB56877AF62}" type="slidenum">
              <a:rPr lang="de-AT" smtClean="0"/>
              <a:t>20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9798644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C90F84-4A3D-4EC9-AA20-0DB56877AF62}" type="slidenum">
              <a:rPr lang="de-AT" smtClean="0"/>
              <a:t>28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9683505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C90F84-4A3D-4EC9-AA20-0DB56877AF62}" type="slidenum">
              <a:rPr lang="de-AT" smtClean="0"/>
              <a:t>29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9612935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185F1-DDFE-4064-85FF-694A760824FB}" type="datetime1">
              <a:rPr lang="de-AT" smtClean="0"/>
              <a:t>30.08.2019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1608499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A00F8-D75E-49CE-9A57-F10BD797682B}" type="datetime1">
              <a:rPr lang="de-AT" smtClean="0"/>
              <a:t>30.08.2019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382016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B1200-EDAA-4C70-8427-550C89C6095E}" type="datetime1">
              <a:rPr lang="de-AT" smtClean="0"/>
              <a:t>30.08.2019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45140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BF56-F5C0-4103-8094-3D7E72E5DACB}" type="datetime1">
              <a:rPr lang="de-AT" smtClean="0"/>
              <a:t>30.08.2019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4668049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B5A34-4E95-4662-9F51-37AED9064B84}" type="datetime1">
              <a:rPr lang="de-AT" smtClean="0"/>
              <a:t>30.08.2019</a:t>
            </a:fld>
            <a:endParaRPr lang="de-A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36695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4C32D-9093-4A73-860A-7FB29D2249D5}" type="datetime1">
              <a:rPr lang="de-AT" smtClean="0"/>
              <a:t>30.08.2019</a:t>
            </a:fld>
            <a:endParaRPr lang="de-A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740755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CD7C06-464F-412F-B172-9956E25D0C6B}" type="datetime1">
              <a:rPr lang="de-AT" smtClean="0"/>
              <a:t>30.08.2019</a:t>
            </a:fld>
            <a:endParaRPr lang="de-A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570425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23520-19D4-49E9-92F7-0FE383022398}" type="datetime1">
              <a:rPr lang="de-AT" smtClean="0"/>
              <a:t>30.08.2019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6563788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5C441-6684-4CDD-86AE-0D1D8ED63E02}" type="datetime1">
              <a:rPr lang="de-AT" smtClean="0"/>
              <a:t>30.08.2019</a:t>
            </a:fld>
            <a:endParaRPr lang="de-A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39157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212B6-F3A1-4552-848C-509E43778B64}" type="datetime1">
              <a:rPr lang="de-AT" smtClean="0"/>
              <a:t>30.08.2019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268277173"/>
      </p:ext>
    </p:extLst>
  </p:cSld>
  <p:clrMapOvr>
    <a:masterClrMapping/>
  </p:clrMapOvr>
  <p:hf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ita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212B6-F3A1-4552-848C-509E43778B64}" type="datetime1">
              <a:rPr lang="de-AT" smtClean="0"/>
              <a:t>30.08.2019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‹Nr.›</a:t>
            </a:fld>
            <a:endParaRPr lang="de-AT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76399335"/>
      </p:ext>
    </p:extLst>
  </p:cSld>
  <p:clrMapOvr>
    <a:masterClrMapping/>
  </p:clrMapOvr>
  <p:hf hdr="0" ft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nskar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212B6-F3A1-4552-848C-509E43778B64}" type="datetime1">
              <a:rPr lang="de-AT" smtClean="0"/>
              <a:t>30.08.2019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683483996"/>
      </p:ext>
    </p:extLst>
  </p:cSld>
  <p:clrMapOvr>
    <a:masterClrMapping/>
  </p:clrMapOvr>
  <p:hf hdr="0" ft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nskarte für 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212B6-F3A1-4552-848C-509E43778B64}" type="datetime1">
              <a:rPr lang="de-AT" smtClean="0"/>
              <a:t>30.08.2019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‹Nr.›</a:t>
            </a:fld>
            <a:endParaRPr lang="de-AT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77674236"/>
      </p:ext>
    </p:extLst>
  </p:cSld>
  <p:clrMapOvr>
    <a:masterClrMapping/>
  </p:clrMapOvr>
  <p:hf hdr="0" ft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ahr oder Fals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212B6-F3A1-4552-848C-509E43778B64}" type="datetime1">
              <a:rPr lang="de-AT" smtClean="0"/>
              <a:t>30.08.2019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311091044"/>
      </p:ext>
    </p:extLst>
  </p:cSld>
  <p:clrMapOvr>
    <a:masterClrMapping/>
  </p:clrMapOvr>
  <p:hf hdr="0" ft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20A6A-E19E-42E4-9A43-B1935D7CC102}" type="datetime1">
              <a:rPr lang="de-AT" smtClean="0"/>
              <a:t>30.08.2019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106401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2041D-9FE8-4B17-AF6E-B9BEC5B46E0B}" type="datetime1">
              <a:rPr lang="de-AT" smtClean="0"/>
              <a:t>30.08.2019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978421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5212B6-F3A1-4552-848C-509E43778B64}" type="datetime1">
              <a:rPr lang="de-AT" smtClean="0"/>
              <a:t>30.08.2019</a:t>
            </a:fld>
            <a:endParaRPr lang="de-A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81BFEC8-E03B-4196-ACB4-583F7D2775C4}" type="slidenum">
              <a:rPr lang="de-AT" smtClean="0"/>
              <a:t>‹Nr.›</a:t>
            </a:fld>
            <a:endParaRPr lang="de-AT"/>
          </a:p>
        </p:txBody>
      </p:sp>
      <p:pic>
        <p:nvPicPr>
          <p:cNvPr id="18" name="Grafik 17">
            <a:extLst>
              <a:ext uri="{FF2B5EF4-FFF2-40B4-BE49-F238E27FC236}">
                <a16:creationId xmlns:a16="http://schemas.microsoft.com/office/drawing/2014/main" id="{6ACE8245-6F32-4CAB-A890-F4EBAE632295}"/>
              </a:ext>
            </a:extLst>
          </p:cNvPr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0" y="0"/>
            <a:ext cx="671231" cy="2471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00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hf hdr="0" ft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 smtClean="0"/>
              <a:t>Zusammenfassung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 smtClean="0"/>
              <a:t>Easy4me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04C6F-BB2B-4330-A36C-6287719798F6}" type="datetime1">
              <a:rPr lang="de-AT" smtClean="0"/>
              <a:t>30.08.2019</a:t>
            </a:fld>
            <a:endParaRPr lang="de-AT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1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3118810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8AFDC8CE-272B-4402-A473-F483A3AF0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Titel, Untertitel, Fußzeile</a:t>
            </a:r>
            <a:br>
              <a:rPr lang="de-AT" dirty="0"/>
            </a:br>
            <a:r>
              <a:rPr lang="de-AT" dirty="0"/>
              <a:t>Folie ausblenden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AF658-7BD6-46B3-9B12-9448B9920F4C}" type="datetime1">
              <a:rPr lang="de-AT" smtClean="0"/>
              <a:t>30.08.2019</a:t>
            </a:fld>
            <a:endParaRPr lang="de-AT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2</a:t>
            </a:fld>
            <a:endParaRPr lang="de-AT" dirty="0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7CED8231-39A3-46B3-BC6D-DE7F012BC9FB}"/>
              </a:ext>
            </a:extLst>
          </p:cNvPr>
          <p:cNvSpPr/>
          <p:nvPr/>
        </p:nvSpPr>
        <p:spPr>
          <a:xfrm>
            <a:off x="0" y="4846320"/>
            <a:ext cx="12192000" cy="20116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Füge vor dieser Folie eine neue Folie mit dem Layout </a:t>
            </a:r>
            <a:r>
              <a:rPr lang="de-DE" i="1" dirty="0"/>
              <a:t>Titelfolie</a:t>
            </a:r>
            <a:r>
              <a:rPr lang="de-DE" dirty="0"/>
              <a:t> ein:</a:t>
            </a:r>
            <a:br>
              <a:rPr lang="de-DE" dirty="0"/>
            </a:br>
            <a:r>
              <a:rPr lang="de-DE" dirty="0"/>
              <a:t>Titel: </a:t>
            </a:r>
            <a:r>
              <a:rPr lang="de-DE" b="1" i="1" dirty="0"/>
              <a:t>Zusammenfassung</a:t>
            </a:r>
            <a:br>
              <a:rPr lang="de-DE" b="1" i="1" dirty="0"/>
            </a:br>
            <a:r>
              <a:rPr lang="de-DE" dirty="0"/>
              <a:t>Untertitel: dein Name 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Alle Folien: In der Fußzeile soll die </a:t>
            </a:r>
            <a:r>
              <a:rPr lang="de-DE" b="1" dirty="0"/>
              <a:t>Foliennummer</a:t>
            </a:r>
            <a:r>
              <a:rPr lang="de-DE" dirty="0"/>
              <a:t>  und das </a:t>
            </a:r>
            <a:r>
              <a:rPr lang="de-DE" b="1" dirty="0"/>
              <a:t>automatisch aktualisierte Datum </a:t>
            </a:r>
            <a:r>
              <a:rPr lang="de-DE" dirty="0"/>
              <a:t>angezeigt werden.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Blende diese Folie aus!</a:t>
            </a:r>
            <a:endParaRPr lang="de-AT" dirty="0">
              <a:solidFill>
                <a:srgbClr val="FF0000"/>
              </a:solidFill>
            </a:endParaRPr>
          </a:p>
        </p:txBody>
      </p:sp>
      <p:pic>
        <p:nvPicPr>
          <p:cNvPr id="3" name="Grafik 2" descr="Ein Bild, das Screenshot enthält.&#10;&#10;Automatisch generierte Beschreibung">
            <a:extLst>
              <a:ext uri="{FF2B5EF4-FFF2-40B4-BE49-F238E27FC236}">
                <a16:creationId xmlns:a16="http://schemas.microsoft.com/office/drawing/2014/main" id="{1192E3C8-36DF-464A-82CB-132EE33982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7255">
            <a:off x="7125028" y="771609"/>
            <a:ext cx="4228772" cy="379976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469900" dist="152400" dir="2700000" algn="tl" rotWithShape="0">
              <a:prstClr val="black">
                <a:alpha val="40000"/>
              </a:prst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644737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8AFDC8CE-272B-4402-A473-F483A3AF0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Office personalisieren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CAED8-8BA0-4666-B8D8-5CA6A25946BC}" type="datetime1">
              <a:rPr lang="de-AT" smtClean="0"/>
              <a:t>30.08.2019</a:t>
            </a:fld>
            <a:endParaRPr lang="de-AT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3</a:t>
            </a:fld>
            <a:endParaRPr lang="de-AT" dirty="0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99652223-F025-4F04-BCA0-00F6EB1E1066}"/>
              </a:ext>
            </a:extLst>
          </p:cNvPr>
          <p:cNvSpPr/>
          <p:nvPr/>
        </p:nvSpPr>
        <p:spPr>
          <a:xfrm>
            <a:off x="0" y="5744818"/>
            <a:ext cx="12192000" cy="1113182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tIns="108000" rtlCol="0" anchor="ctr" anchorCtr="0"/>
          <a:lstStyle/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Ändere den Benutzernamen in PowerPoint auf deinen Namen!</a:t>
            </a:r>
          </a:p>
        </p:txBody>
      </p:sp>
      <p:pic>
        <p:nvPicPr>
          <p:cNvPr id="3" name="Grafik 2" descr="Ein Bild, das Screenshot enthält.&#10;&#10;Automatisch generierte Beschreibung">
            <a:extLst>
              <a:ext uri="{FF2B5EF4-FFF2-40B4-BE49-F238E27FC236}">
                <a16:creationId xmlns:a16="http://schemas.microsoft.com/office/drawing/2014/main" id="{E065ACA1-1D0B-4884-9AD4-19B47B005B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3597">
            <a:off x="2189775" y="1488840"/>
            <a:ext cx="7492073" cy="388032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Rechteck 4">
            <a:extLst>
              <a:ext uri="{FF2B5EF4-FFF2-40B4-BE49-F238E27FC236}">
                <a16:creationId xmlns:a16="http://schemas.microsoft.com/office/drawing/2014/main" id="{B2F9D927-EA64-4A1F-BCF9-55FA1FF5DFFE}"/>
              </a:ext>
            </a:extLst>
          </p:cNvPr>
          <p:cNvSpPr/>
          <p:nvPr/>
        </p:nvSpPr>
        <p:spPr>
          <a:xfrm rot="21232372">
            <a:off x="5834332" y="2693717"/>
            <a:ext cx="2252500" cy="242354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cxnSp>
        <p:nvCxnSpPr>
          <p:cNvPr id="9" name="Gerade Verbindung mit Pfeil 8">
            <a:extLst>
              <a:ext uri="{FF2B5EF4-FFF2-40B4-BE49-F238E27FC236}">
                <a16:creationId xmlns:a16="http://schemas.microsoft.com/office/drawing/2014/main" id="{E6D2EE64-C423-494E-976E-8775B32081AA}"/>
              </a:ext>
            </a:extLst>
          </p:cNvPr>
          <p:cNvCxnSpPr/>
          <p:nvPr/>
        </p:nvCxnSpPr>
        <p:spPr>
          <a:xfrm>
            <a:off x="3075709" y="2369127"/>
            <a:ext cx="2635135" cy="540328"/>
          </a:xfrm>
          <a:prstGeom prst="straightConnector1">
            <a:avLst/>
          </a:prstGeom>
          <a:noFill/>
          <a:ln w="28575">
            <a:solidFill>
              <a:srgbClr val="FF0000"/>
            </a:solidFill>
            <a:tailEnd type="triangle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</p:spTree>
    <p:extLst>
      <p:ext uri="{BB962C8B-B14F-4D97-AF65-F5344CB8AC3E}">
        <p14:creationId xmlns:p14="http://schemas.microsoft.com/office/powerpoint/2010/main" val="2573750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8AFDC8CE-272B-4402-A473-F483A3AF0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Rechtschreibung prüfen</a:t>
            </a:r>
          </a:p>
        </p:txBody>
      </p:sp>
      <p:sp>
        <p:nvSpPr>
          <p:cNvPr id="2" name="Inhaltsplatzhalter 1">
            <a:extLst>
              <a:ext uri="{FF2B5EF4-FFF2-40B4-BE49-F238E27FC236}">
                <a16:creationId xmlns:a16="http://schemas.microsoft.com/office/drawing/2014/main" id="{46A02BD8-0BE8-484E-9145-ADC413607C26}"/>
              </a:ext>
            </a:extLst>
          </p:cNvPr>
          <p:cNvSpPr>
            <a:spLocks noGrp="1"/>
          </p:cNvSpPr>
          <p:nvPr>
            <p:ph idx="1"/>
          </p:nvPr>
        </p:nvSpPr>
        <p:spPr>
          <a:xfrm rot="20589455">
            <a:off x="309591" y="2829768"/>
            <a:ext cx="11750140" cy="85579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de-AT" sz="6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Dieses Wort ist </a:t>
            </a:r>
            <a:r>
              <a:rPr lang="de-AT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falsch</a:t>
            </a:r>
            <a:r>
              <a:rPr lang="de-AT" sz="6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de-AT" sz="6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geschrieben!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9AD8-25C9-4E6F-9747-EC4AA460F502}" type="datetime1">
              <a:rPr lang="de-AT" smtClean="0"/>
              <a:t>30.08.2019</a:t>
            </a:fld>
            <a:endParaRPr lang="de-AT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4</a:t>
            </a:fld>
            <a:endParaRPr lang="de-AT" dirty="0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99652223-F025-4F04-BCA0-00F6EB1E1066}"/>
              </a:ext>
            </a:extLst>
          </p:cNvPr>
          <p:cNvSpPr/>
          <p:nvPr/>
        </p:nvSpPr>
        <p:spPr>
          <a:xfrm>
            <a:off x="0" y="5744818"/>
            <a:ext cx="12192000" cy="1113182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tIns="108000" rtlCol="0" anchor="ctr" anchorCtr="0"/>
          <a:lstStyle/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Verwende die Rechtschreibprüfung und korrigiere drei Rechtschreibfehler!</a:t>
            </a:r>
          </a:p>
        </p:txBody>
      </p:sp>
    </p:spTree>
    <p:extLst>
      <p:ext uri="{BB962C8B-B14F-4D97-AF65-F5344CB8AC3E}">
        <p14:creationId xmlns:p14="http://schemas.microsoft.com/office/powerpoint/2010/main" val="15643668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Wiener Linien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846096"/>
            <a:ext cx="9212249" cy="3549457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de-AT" dirty="0"/>
              <a:t>120 Linien mit U-Bahn, Bus und Straßenbahn</a:t>
            </a:r>
          </a:p>
          <a:p>
            <a:pPr>
              <a:spcAft>
                <a:spcPts val="600"/>
              </a:spcAft>
            </a:pPr>
            <a:r>
              <a:rPr lang="de-AT" dirty="0"/>
              <a:t>8116 Mitarbeiter </a:t>
            </a:r>
          </a:p>
          <a:p>
            <a:pPr>
              <a:spcAft>
                <a:spcPts val="600"/>
              </a:spcAft>
            </a:pPr>
            <a:r>
              <a:rPr lang="de-AT" dirty="0"/>
              <a:t>840 Millionen Fahrgäste pro Jahr</a:t>
            </a:r>
          </a:p>
          <a:p>
            <a:pPr>
              <a:spcAft>
                <a:spcPts val="600"/>
              </a:spcAft>
            </a:pPr>
            <a:r>
              <a:rPr lang="de-AT" dirty="0"/>
              <a:t>2,3 Millionen Fahrgäste pro Tag</a:t>
            </a:r>
          </a:p>
          <a:p>
            <a:pPr>
              <a:spcAft>
                <a:spcPts val="600"/>
              </a:spcAft>
            </a:pPr>
            <a:r>
              <a:rPr lang="de-AT" dirty="0"/>
              <a:t>Pro Tag werden 180.000 km gefahren</a:t>
            </a:r>
          </a:p>
          <a:p>
            <a:pPr marL="0" indent="0">
              <a:buNone/>
            </a:pPr>
            <a:endParaRPr lang="de-AT" dirty="0">
              <a:sym typeface="Wingdings" pitchFamily="2" charset="2"/>
            </a:endParaRPr>
          </a:p>
          <a:p>
            <a:endParaRPr lang="de-AT" dirty="0">
              <a:sym typeface="Wingdings" pitchFamily="2" charset="2"/>
            </a:endParaRP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1B971-7A7C-4915-BCC7-75544742B4A7}" type="datetime1">
              <a:rPr lang="de-AT" smtClean="0"/>
              <a:t>30.08.2019</a:t>
            </a:fld>
            <a:endParaRPr lang="de-AT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5</a:t>
            </a:fld>
            <a:endParaRPr lang="de-AT" dirty="0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3CDBD63F-DF96-4F50-BA1E-D62BAC1D33E2}"/>
              </a:ext>
            </a:extLst>
          </p:cNvPr>
          <p:cNvSpPr/>
          <p:nvPr/>
        </p:nvSpPr>
        <p:spPr>
          <a:xfrm>
            <a:off x="0" y="5744818"/>
            <a:ext cx="12192000" cy="111318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AT" dirty="0"/>
              <a:t>Ändere die Aufzählungszeichen auf </a:t>
            </a:r>
            <a:r>
              <a:rPr lang="de-AT" dirty="0" smtClean="0"/>
              <a:t>ausgefüllte runde Aufzählungszeichen.</a:t>
            </a:r>
            <a:endParaRPr lang="de-AT" dirty="0">
              <a:solidFill>
                <a:srgbClr val="FF0000"/>
              </a:solidFill>
            </a:endParaRPr>
          </a:p>
        </p:txBody>
      </p:sp>
      <p:grpSp>
        <p:nvGrpSpPr>
          <p:cNvPr id="7" name="Gruppieren 6">
            <a:extLst>
              <a:ext uri="{FF2B5EF4-FFF2-40B4-BE49-F238E27FC236}">
                <a16:creationId xmlns:a16="http://schemas.microsoft.com/office/drawing/2014/main" id="{10317BA0-1444-4F1F-A6BD-C1201916D2C1}"/>
              </a:ext>
            </a:extLst>
          </p:cNvPr>
          <p:cNvGrpSpPr/>
          <p:nvPr/>
        </p:nvGrpSpPr>
        <p:grpSpPr>
          <a:xfrm>
            <a:off x="9438198" y="228609"/>
            <a:ext cx="2492101" cy="6400781"/>
            <a:chOff x="9578102" y="366981"/>
            <a:chExt cx="2360149" cy="6061872"/>
          </a:xfrm>
        </p:grpSpPr>
        <p:pic>
          <p:nvPicPr>
            <p:cNvPr id="8" name="Picture 2" descr="F:\AK Desktop\wienerlinien\bearbeitet\strassenbahn.jpg">
              <a:extLst>
                <a:ext uri="{FF2B5EF4-FFF2-40B4-BE49-F238E27FC236}">
                  <a16:creationId xmlns:a16="http://schemas.microsoft.com/office/drawing/2014/main" id="{42DFE6B2-5A1D-4F4F-A099-0D7470AFCF2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93863" y="3135366"/>
              <a:ext cx="2344388" cy="1705287"/>
            </a:xfrm>
            <a:prstGeom prst="rect">
              <a:avLst/>
            </a:prstGeom>
            <a:noFill/>
          </p:spPr>
        </p:pic>
        <p:pic>
          <p:nvPicPr>
            <p:cNvPr id="9" name="Picture 4" descr="F:\AK Desktop\wienerlinien\bearbeitet\s-bahn.jpg">
              <a:extLst>
                <a:ext uri="{FF2B5EF4-FFF2-40B4-BE49-F238E27FC236}">
                  <a16:creationId xmlns:a16="http://schemas.microsoft.com/office/drawing/2014/main" id="{B748C7E0-752B-45CF-9AE8-E568562E013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93863" y="4885601"/>
              <a:ext cx="2328627" cy="1543252"/>
            </a:xfrm>
            <a:prstGeom prst="rect">
              <a:avLst/>
            </a:prstGeom>
            <a:noFill/>
          </p:spPr>
        </p:pic>
        <p:pic>
          <p:nvPicPr>
            <p:cNvPr id="10" name="Picture 5" descr="F:\AK Desktop\wienerlinien\bearbeitet\autobus.jpg">
              <a:extLst>
                <a:ext uri="{FF2B5EF4-FFF2-40B4-BE49-F238E27FC236}">
                  <a16:creationId xmlns:a16="http://schemas.microsoft.com/office/drawing/2014/main" id="{60BB3D30-CC03-4492-BC16-FBC44BD772D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93863" y="1837006"/>
              <a:ext cx="2344388" cy="1263037"/>
            </a:xfrm>
            <a:prstGeom prst="rect">
              <a:avLst/>
            </a:prstGeom>
            <a:noFill/>
          </p:spPr>
        </p:pic>
        <p:pic>
          <p:nvPicPr>
            <p:cNvPr id="11" name="Picture 6" descr="F:\AK Desktop\wienerlinien\bearbeitet\u-bahn2.jpg">
              <a:extLst>
                <a:ext uri="{FF2B5EF4-FFF2-40B4-BE49-F238E27FC236}">
                  <a16:creationId xmlns:a16="http://schemas.microsoft.com/office/drawing/2014/main" id="{EC3ED52E-FE32-492F-9B86-823084BCFB6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78102" y="366981"/>
              <a:ext cx="2344388" cy="1435418"/>
            </a:xfrm>
            <a:prstGeom prst="rect">
              <a:avLst/>
            </a:prstGeom>
            <a:noFill/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Form einfügen und </a:t>
            </a:r>
            <a:r>
              <a:rPr lang="de-AT" dirty="0" smtClean="0"/>
              <a:t>animieren</a:t>
            </a:r>
            <a:endParaRPr lang="de-AT" dirty="0"/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5764F-1A92-4440-81F6-BBB508E10915}" type="datetime1">
              <a:rPr lang="de-AT" smtClean="0"/>
              <a:t>30.08.2019</a:t>
            </a:fld>
            <a:endParaRPr lang="de-AT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6</a:t>
            </a:fld>
            <a:endParaRPr lang="de-AT" dirty="0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3CDBD63F-DF96-4F50-BA1E-D62BAC1D33E2}"/>
              </a:ext>
            </a:extLst>
          </p:cNvPr>
          <p:cNvSpPr/>
          <p:nvPr/>
        </p:nvSpPr>
        <p:spPr>
          <a:xfrm>
            <a:off x="0" y="5744818"/>
            <a:ext cx="12192000" cy="111318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Animiere den Stern mit einem beliebigen Eingangseffekt – z.B. mit </a:t>
            </a:r>
            <a:r>
              <a:rPr lang="de-DE" i="1" dirty="0"/>
              <a:t>Einfliegen</a:t>
            </a:r>
            <a:r>
              <a:rPr lang="de-DE" dirty="0"/>
              <a:t>!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Füge auf dieser Folie rechts </a:t>
            </a:r>
            <a:r>
              <a:rPr lang="de-DE" dirty="0" smtClean="0"/>
              <a:t>die Standardform Smiley </a:t>
            </a:r>
            <a:r>
              <a:rPr lang="de-DE" dirty="0">
                <a:sym typeface="Wingdings" panose="05000000000000000000" pitchFamily="2" charset="2"/>
              </a:rPr>
              <a:t> </a:t>
            </a:r>
            <a:r>
              <a:rPr lang="de-DE" dirty="0"/>
              <a:t>ein</a:t>
            </a:r>
            <a:r>
              <a:rPr lang="de-DE" dirty="0" smtClean="0"/>
              <a:t>!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Färbe den Smiley gelb!</a:t>
            </a:r>
            <a:endParaRPr lang="de-AT" dirty="0"/>
          </a:p>
        </p:txBody>
      </p:sp>
      <p:sp>
        <p:nvSpPr>
          <p:cNvPr id="13" name="Stern: 7 Zacken 12">
            <a:extLst>
              <a:ext uri="{FF2B5EF4-FFF2-40B4-BE49-F238E27FC236}">
                <a16:creationId xmlns:a16="http://schemas.microsoft.com/office/drawing/2014/main" id="{6636047D-3C27-47AB-94C3-580739CB8943}"/>
              </a:ext>
            </a:extLst>
          </p:cNvPr>
          <p:cNvSpPr/>
          <p:nvPr/>
        </p:nvSpPr>
        <p:spPr>
          <a:xfrm>
            <a:off x="1145406" y="1791555"/>
            <a:ext cx="3060834" cy="3060834"/>
          </a:xfrm>
          <a:prstGeom prst="star7">
            <a:avLst>
              <a:gd name="adj" fmla="val 26947"/>
              <a:gd name="hf" fmla="val 102572"/>
              <a:gd name="vf" fmla="val 105210"/>
            </a:avLst>
          </a:prstGeom>
          <a:gradFill flip="none" rotWithShape="1">
            <a:gsLst>
              <a:gs pos="0">
                <a:srgbClr val="FFFF00"/>
              </a:gs>
              <a:gs pos="93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dirty="0"/>
          </a:p>
        </p:txBody>
      </p:sp>
      <p:sp>
        <p:nvSpPr>
          <p:cNvPr id="4" name="Smiley 3"/>
          <p:cNvSpPr/>
          <p:nvPr/>
        </p:nvSpPr>
        <p:spPr>
          <a:xfrm>
            <a:off x="10611134" y="416257"/>
            <a:ext cx="545911" cy="573206"/>
          </a:xfrm>
          <a:prstGeom prst="smileyFac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26729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Form einfügen und animieren	</a:t>
            </a:r>
            <a:endParaRPr lang="de-AT" dirty="0">
              <a:solidFill>
                <a:srgbClr val="C00000"/>
              </a:solidFill>
            </a:endParaRP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4D6A3-429E-437F-8D9A-7C9C7296E004}" type="datetime1">
              <a:rPr lang="de-AT" smtClean="0"/>
              <a:t>30.08.2019</a:t>
            </a:fld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7</a:t>
            </a:fld>
            <a:endParaRPr lang="de-AT" dirty="0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3CDBD63F-DF96-4F50-BA1E-D62BAC1D33E2}"/>
              </a:ext>
            </a:extLst>
          </p:cNvPr>
          <p:cNvSpPr/>
          <p:nvPr/>
        </p:nvSpPr>
        <p:spPr>
          <a:xfrm>
            <a:off x="0" y="5744818"/>
            <a:ext cx="12192000" cy="1113182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tIns="108000" rtlCol="0" anchor="ctr" anchorCtr="0"/>
          <a:lstStyle/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Erstelle einen roten Blockpfeil </a:t>
            </a:r>
            <a:r>
              <a:rPr lang="de-DE" b="1" dirty="0"/>
              <a:t>nach unten </a:t>
            </a:r>
            <a:r>
              <a:rPr lang="de-DE" dirty="0"/>
              <a:t>und platziere ihn über die Gletscherspalte!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Animiere den Blockpfeil mit </a:t>
            </a:r>
            <a:r>
              <a:rPr lang="de-DE" i="1" dirty="0"/>
              <a:t>Einfliegen </a:t>
            </a:r>
            <a:r>
              <a:rPr lang="de-DE" dirty="0"/>
              <a:t>mit der Effektoption </a:t>
            </a:r>
            <a:r>
              <a:rPr lang="de-DE" i="1" dirty="0"/>
              <a:t>Von oben</a:t>
            </a:r>
            <a:r>
              <a:rPr lang="de-DE" dirty="0"/>
              <a:t>.</a:t>
            </a:r>
          </a:p>
        </p:txBody>
      </p:sp>
      <p:pic>
        <p:nvPicPr>
          <p:cNvPr id="3" name="Grafik 2" descr="Ein Bild, das Natur, Himmel, Schnee, draußen enthält.&#10;&#10;Automatisch generierte Beschreibung">
            <a:extLst>
              <a:ext uri="{FF2B5EF4-FFF2-40B4-BE49-F238E27FC236}">
                <a16:creationId xmlns:a16="http://schemas.microsoft.com/office/drawing/2014/main" id="{0DEB4DDF-E7D6-43F8-8F2D-C705936714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6252"/>
            <a:ext cx="12192000" cy="4322064"/>
          </a:xfrm>
          <a:prstGeom prst="rect">
            <a:avLst/>
          </a:prstGeom>
        </p:spPr>
      </p:pic>
      <p:sp>
        <p:nvSpPr>
          <p:cNvPr id="7" name="Pfeil nach unten 6"/>
          <p:cNvSpPr/>
          <p:nvPr/>
        </p:nvSpPr>
        <p:spPr>
          <a:xfrm>
            <a:off x="1849272" y="2579427"/>
            <a:ext cx="593677" cy="1569492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43999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838200" y="365125"/>
            <a:ext cx="3262162" cy="1325563"/>
          </a:xfrm>
        </p:spPr>
        <p:txBody>
          <a:bodyPr/>
          <a:lstStyle/>
          <a:p>
            <a:r>
              <a:rPr lang="de-AT" dirty="0"/>
              <a:t>Organigramm bearbeiten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4242A-11DA-4C60-A08A-C78C8876BEBD}" type="datetime1">
              <a:rPr lang="de-AT" smtClean="0"/>
              <a:t>30.08.2019</a:t>
            </a:fld>
            <a:endParaRPr lang="de-AT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8</a:t>
            </a:fld>
            <a:endParaRPr lang="de-AT" dirty="0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3CDBD63F-DF96-4F50-BA1E-D62BAC1D33E2}"/>
              </a:ext>
            </a:extLst>
          </p:cNvPr>
          <p:cNvSpPr/>
          <p:nvPr/>
        </p:nvSpPr>
        <p:spPr>
          <a:xfrm>
            <a:off x="0" y="4870383"/>
            <a:ext cx="12192000" cy="198761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1">
              <a:lnSpc>
                <a:spcPct val="90000"/>
              </a:lnSpc>
              <a:spcAft>
                <a:spcPts val="600"/>
              </a:spcAft>
            </a:pPr>
            <a:r>
              <a:rPr lang="de-AT" dirty="0"/>
              <a:t>Führe folgende Änderungen durch:</a:t>
            </a:r>
          </a:p>
          <a:p>
            <a:pPr marL="742950" lvl="1" indent="-28575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de-AT" dirty="0"/>
              <a:t>Ändere die Farben der Felder auf hellgrau! </a:t>
            </a:r>
          </a:p>
          <a:p>
            <a:pPr marL="742950" lvl="1" indent="-28575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de-AT" dirty="0"/>
              <a:t>Entferne das leere Feld!</a:t>
            </a:r>
          </a:p>
          <a:p>
            <a:pPr marL="742950" lvl="1" indent="-28575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de-AT" dirty="0"/>
              <a:t>Füge zum Feld 2a zwei Untergebene darunter. Schreibe in die beiden neuen Felder: </a:t>
            </a:r>
            <a:r>
              <a:rPr lang="de-AT" b="1" i="1" dirty="0"/>
              <a:t>Gruppe 1 </a:t>
            </a:r>
            <a:r>
              <a:rPr lang="de-AT" dirty="0"/>
              <a:t>und </a:t>
            </a:r>
            <a:r>
              <a:rPr lang="de-AT" b="1" i="1" dirty="0"/>
              <a:t>Gruppe 2</a:t>
            </a:r>
            <a:r>
              <a:rPr lang="de-AT" dirty="0"/>
              <a:t>.</a:t>
            </a:r>
          </a:p>
          <a:p>
            <a:pPr marL="742950" lvl="1" indent="-285750">
              <a:lnSpc>
                <a:spcPct val="90000"/>
              </a:lnSpc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de-AT" dirty="0"/>
              <a:t>Animiere das Organisationsdiagramm mit einem beliebigen Effekt z.B. mit </a:t>
            </a:r>
            <a:r>
              <a:rPr lang="de-AT" i="1" dirty="0"/>
              <a:t>Verblassen</a:t>
            </a:r>
            <a:r>
              <a:rPr lang="de-AT" dirty="0"/>
              <a:t>.</a:t>
            </a:r>
          </a:p>
        </p:txBody>
      </p:sp>
      <p:graphicFrame>
        <p:nvGraphicFramePr>
          <p:cNvPr id="12" name="Diagramm 11">
            <a:extLst>
              <a:ext uri="{FF2B5EF4-FFF2-40B4-BE49-F238E27FC236}">
                <a16:creationId xmlns:a16="http://schemas.microsoft.com/office/drawing/2014/main" id="{7F12F349-45B6-407D-AFFB-9898FC52204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33720499"/>
              </p:ext>
            </p:extLst>
          </p:nvPr>
        </p:nvGraphicFramePr>
        <p:xfrm>
          <a:off x="3754027" y="501353"/>
          <a:ext cx="7848872" cy="38877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97168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838199" y="365125"/>
            <a:ext cx="4532697" cy="1325563"/>
          </a:xfrm>
        </p:spPr>
        <p:txBody>
          <a:bodyPr>
            <a:normAutofit/>
          </a:bodyPr>
          <a:lstStyle/>
          <a:p>
            <a:r>
              <a:rPr lang="de-AT" dirty="0"/>
              <a:t>SmartArt-Grafik ändern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7465B-325A-4B8F-B65E-36374A1E50F4}" type="datetime1">
              <a:rPr lang="de-AT" smtClean="0"/>
              <a:t>30.08.2019</a:t>
            </a:fld>
            <a:endParaRPr lang="de-AT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9</a:t>
            </a:fld>
            <a:endParaRPr lang="de-AT" dirty="0"/>
          </a:p>
        </p:txBody>
      </p:sp>
      <p:graphicFrame>
        <p:nvGraphicFramePr>
          <p:cNvPr id="12" name="Diagramm 11">
            <a:extLst>
              <a:ext uri="{FF2B5EF4-FFF2-40B4-BE49-F238E27FC236}">
                <a16:creationId xmlns:a16="http://schemas.microsoft.com/office/drawing/2014/main" id="{7F12F349-45B6-407D-AFFB-9898FC52204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8466198"/>
              </p:ext>
            </p:extLst>
          </p:nvPr>
        </p:nvGraphicFramePr>
        <p:xfrm>
          <a:off x="3051208" y="501353"/>
          <a:ext cx="8551691" cy="50042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hteck 6">
            <a:extLst>
              <a:ext uri="{FF2B5EF4-FFF2-40B4-BE49-F238E27FC236}">
                <a16:creationId xmlns:a16="http://schemas.microsoft.com/office/drawing/2014/main" id="{FCDD4EA7-78E2-4F13-AEA5-9EE1C68574FC}"/>
              </a:ext>
            </a:extLst>
          </p:cNvPr>
          <p:cNvSpPr/>
          <p:nvPr/>
        </p:nvSpPr>
        <p:spPr>
          <a:xfrm>
            <a:off x="0" y="5744818"/>
            <a:ext cx="12192000" cy="111318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Ändere das Layout dieser SmartArt-Grafik auf </a:t>
            </a:r>
            <a:r>
              <a:rPr lang="de-DE" i="1" dirty="0"/>
              <a:t>Horizontale Hierarchie</a:t>
            </a:r>
            <a:r>
              <a:rPr lang="de-DE" dirty="0"/>
              <a:t>! </a:t>
            </a:r>
          </a:p>
        </p:txBody>
      </p:sp>
    </p:spTree>
    <p:extLst>
      <p:ext uri="{BB962C8B-B14F-4D97-AF65-F5344CB8AC3E}">
        <p14:creationId xmlns:p14="http://schemas.microsoft.com/office/powerpoint/2010/main" val="2578732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Folienmaster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24F25EC-412D-4F98-A3A3-6167EF7F62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911164" cy="3718527"/>
          </a:xfrm>
        </p:spPr>
        <p:txBody>
          <a:bodyPr/>
          <a:lstStyle/>
          <a:p>
            <a:pPr marL="0" indent="0">
              <a:buNone/>
            </a:pPr>
            <a:r>
              <a:rPr lang="de-DE" dirty="0">
                <a:solidFill>
                  <a:schemeClr val="bg1">
                    <a:lumMod val="65000"/>
                  </a:schemeClr>
                </a:solidFill>
              </a:rPr>
              <a:t>Wenn alle Folien einheitlich mit gleichen Schriftarten und Bildern im Layout erscheinen sollen, dann kannst du diese Einstellungen an einer gemeinsamen Stelle in PowerPoint vornehmen - dem Folienmaster. </a:t>
            </a:r>
          </a:p>
          <a:p>
            <a:pPr marL="0" indent="0">
              <a:buNone/>
            </a:pPr>
            <a:r>
              <a:rPr lang="de-DE" dirty="0">
                <a:solidFill>
                  <a:schemeClr val="bg1">
                    <a:lumMod val="65000"/>
                  </a:schemeClr>
                </a:solidFill>
              </a:rPr>
              <a:t>Jede veränderte Einstellung für das Layout wird auf allen Folien eingefügt und man musss nicht jede </a:t>
            </a:r>
            <a:r>
              <a:rPr lang="de-DE" dirty="0" err="1">
                <a:solidFill>
                  <a:schemeClr val="bg1">
                    <a:lumMod val="65000"/>
                  </a:schemeClr>
                </a:solidFill>
              </a:rPr>
              <a:t>Fohlie</a:t>
            </a:r>
            <a:r>
              <a:rPr lang="de-DE" dirty="0">
                <a:solidFill>
                  <a:schemeClr val="bg1">
                    <a:lumMod val="65000"/>
                  </a:schemeClr>
                </a:solidFill>
              </a:rPr>
              <a:t> mühsam einzeln bearbeiten.</a:t>
            </a:r>
            <a:endParaRPr lang="de-AT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56DB5-7D5C-4FA2-A971-71203494563B}" type="datetime1">
              <a:rPr lang="de-AT" smtClean="0"/>
              <a:t>30.08.2019</a:t>
            </a:fld>
            <a:endParaRPr lang="de-AT" dirty="0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10</a:t>
            </a:fld>
            <a:endParaRPr lang="de-AT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3CDBD63F-DF96-4F50-BA1E-D62BAC1D33E2}"/>
              </a:ext>
            </a:extLst>
          </p:cNvPr>
          <p:cNvSpPr/>
          <p:nvPr/>
        </p:nvSpPr>
        <p:spPr>
          <a:xfrm>
            <a:off x="0" y="5744818"/>
            <a:ext cx="12192000" cy="111318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de-DE" dirty="0"/>
              <a:t>Arbeite im Folienmaster: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 smtClean="0"/>
              <a:t>Kopiere die Grafik Demotestgrafik in die Zwischenablage.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 smtClean="0"/>
              <a:t>Füge </a:t>
            </a:r>
            <a:r>
              <a:rPr lang="de-DE" dirty="0"/>
              <a:t>im Folienmaster links oben die </a:t>
            </a:r>
            <a:r>
              <a:rPr lang="de-DE" dirty="0" smtClean="0">
                <a:solidFill>
                  <a:schemeClr val="tx1"/>
                </a:solidFill>
              </a:rPr>
              <a:t>Demotestg</a:t>
            </a:r>
            <a:r>
              <a:rPr lang="de-DE" dirty="0" smtClean="0"/>
              <a:t>rafik </a:t>
            </a:r>
            <a:r>
              <a:rPr lang="de-DE" dirty="0"/>
              <a:t>ein – sie soll auf allen Folien sichtbar sein!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Entferne </a:t>
            </a:r>
            <a:r>
              <a:rPr lang="de-DE" dirty="0" smtClean="0"/>
              <a:t>im Folienmaster die Formatierung Fett des </a:t>
            </a:r>
            <a:r>
              <a:rPr lang="de-DE" dirty="0"/>
              <a:t>Titeltextes.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6ACE8245-6F32-4CAB-A890-F4EBAE6322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71231" cy="2471351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CDE0D82E-0238-4965-8FA1-9F83085BA81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1360"/>
          <a:stretch/>
        </p:blipFill>
        <p:spPr>
          <a:xfrm>
            <a:off x="9952653" y="7989"/>
            <a:ext cx="2239347" cy="5736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23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838199" y="365125"/>
            <a:ext cx="10981623" cy="1325563"/>
          </a:xfrm>
        </p:spPr>
        <p:txBody>
          <a:bodyPr/>
          <a:lstStyle/>
          <a:p>
            <a:r>
              <a:rPr lang="de-AT" dirty="0"/>
              <a:t>Aufzählungsebenen ändern – Notizen eingeben!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24F25EC-412D-4F98-A3A3-6167EF7F62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814779"/>
          </a:xfrm>
        </p:spPr>
        <p:txBody>
          <a:bodyPr>
            <a:normAutofit/>
          </a:bodyPr>
          <a:lstStyle/>
          <a:p>
            <a:r>
              <a:rPr lang="de-AT" dirty="0"/>
              <a:t>85 Autobuslinien</a:t>
            </a:r>
          </a:p>
          <a:p>
            <a:r>
              <a:rPr lang="de-AT" dirty="0"/>
              <a:t>114 Millionen Fahrgäste pro Jahr</a:t>
            </a:r>
          </a:p>
          <a:p>
            <a:r>
              <a:rPr lang="de-AT" dirty="0"/>
              <a:t>621 km Liniennetz, </a:t>
            </a:r>
          </a:p>
          <a:p>
            <a:r>
              <a:rPr lang="de-AT" dirty="0"/>
              <a:t>1031 Haltestellen</a:t>
            </a:r>
          </a:p>
          <a:p>
            <a:r>
              <a:rPr lang="de-AT" dirty="0"/>
              <a:t>496 Autobusse</a:t>
            </a:r>
          </a:p>
          <a:p>
            <a:r>
              <a:rPr lang="de-AT" dirty="0"/>
              <a:t>Vorteile:</a:t>
            </a:r>
          </a:p>
          <a:p>
            <a:pPr lvl="1"/>
            <a:r>
              <a:rPr lang="de-AT" dirty="0"/>
              <a:t>Dichtes Liniennetz</a:t>
            </a:r>
          </a:p>
          <a:p>
            <a:pPr lvl="1"/>
            <a:r>
              <a:rPr lang="de-AT" dirty="0"/>
              <a:t>Zubringer für S-Bahn und U-Bahn</a:t>
            </a:r>
          </a:p>
          <a:p>
            <a:pPr lvl="1"/>
            <a:r>
              <a:rPr lang="de-AT" dirty="0"/>
              <a:t>Viele Haltestellen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869E1-B270-4D87-AF0C-0B5078C4B647}" type="datetime1">
              <a:rPr lang="de-AT" smtClean="0"/>
              <a:t>30.08.2019</a:t>
            </a:fld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11</a:t>
            </a:fld>
            <a:endParaRPr lang="de-AT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3CDBD63F-DF96-4F50-BA1E-D62BAC1D33E2}"/>
              </a:ext>
            </a:extLst>
          </p:cNvPr>
          <p:cNvSpPr/>
          <p:nvPr/>
        </p:nvSpPr>
        <p:spPr>
          <a:xfrm>
            <a:off x="102358" y="5441786"/>
            <a:ext cx="12192000" cy="111318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AT" dirty="0"/>
              <a:t>Verringere die Listenebene des ersten Absatzes um eine Stufe</a:t>
            </a:r>
            <a:r>
              <a:rPr lang="de-DE" dirty="0"/>
              <a:t>.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AT" dirty="0"/>
              <a:t>Erhöhe die Listenebene der drei letzten Aufzählungspunkte um eine Stufe.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Füge dieser Folie folgende Notiz hinzu: </a:t>
            </a:r>
            <a:r>
              <a:rPr lang="de-DE" b="1" i="1" dirty="0"/>
              <a:t>Notizen werden bei der Präsentation dem Referenten angezeigt</a:t>
            </a:r>
            <a:r>
              <a:rPr lang="de-DE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06240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Grafik 11">
            <a:extLst>
              <a:ext uri="{FF2B5EF4-FFF2-40B4-BE49-F238E27FC236}">
                <a16:creationId xmlns:a16="http://schemas.microsoft.com/office/drawing/2014/main" id="{9A388EA0-888F-4011-B114-0857D8D18F4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59298" y="2467"/>
            <a:ext cx="7635037" cy="574385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339ED69-D162-4FCE-ABCB-AC11E0670C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4556963" y="1889"/>
            <a:ext cx="7641780" cy="5745011"/>
          </a:xfrm>
          <a:prstGeom prst="rect">
            <a:avLst/>
          </a:prstGeom>
          <a:noFill/>
          <a:ln w="3175">
            <a:solidFill>
              <a:schemeClr val="bg1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Folienlayout </a:t>
            </a:r>
            <a:br>
              <a:rPr lang="de-AT" dirty="0"/>
            </a:br>
            <a:r>
              <a:rPr lang="de-AT" dirty="0"/>
              <a:t>Grafik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E648F-CED6-4D66-9938-196B0B9E1AE2}" type="datetime1">
              <a:rPr lang="de-AT" smtClean="0"/>
              <a:t>30.08.2019</a:t>
            </a:fld>
            <a:endParaRPr lang="de-AT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12</a:t>
            </a:fld>
            <a:endParaRPr lang="de-AT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3CDBD63F-DF96-4F50-BA1E-D62BAC1D33E2}"/>
              </a:ext>
            </a:extLst>
          </p:cNvPr>
          <p:cNvSpPr/>
          <p:nvPr/>
        </p:nvSpPr>
        <p:spPr>
          <a:xfrm>
            <a:off x="4556963" y="5744818"/>
            <a:ext cx="7635036" cy="111318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Setze das Bild mit dem Wald in den Hintergrund, 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Drehe das Bild mit den Kindern </a:t>
            </a:r>
            <a:r>
              <a:rPr lang="de-DE" dirty="0" smtClean="0"/>
              <a:t>um 180°.</a:t>
            </a:r>
            <a:endParaRPr lang="de-DE" dirty="0"/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342F7548-EDD8-4136-83BC-F833D26487D9}"/>
              </a:ext>
            </a:extLst>
          </p:cNvPr>
          <p:cNvSpPr/>
          <p:nvPr/>
        </p:nvSpPr>
        <p:spPr>
          <a:xfrm>
            <a:off x="1" y="5744818"/>
            <a:ext cx="4550219" cy="111318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noAutofit/>
          </a:bodyPr>
          <a:lstStyle/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Ändere das Folienlayout auf </a:t>
            </a:r>
            <a:r>
              <a:rPr lang="de-DE" i="1" dirty="0"/>
              <a:t>Nur Titel</a:t>
            </a:r>
            <a:r>
              <a:rPr lang="de-DE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16808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Rastergrafikformat </a:t>
            </a:r>
            <a:r>
              <a:rPr lang="de-AT" dirty="0">
                <a:solidFill>
                  <a:srgbClr val="C00000"/>
                </a:solidFill>
              </a:rPr>
              <a:t>GIF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24F25EC-412D-4F98-A3A3-6167EF7F62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670400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de-AT" dirty="0" smtClean="0"/>
              <a:t>VERLUSTFREIE KOMPRESSION </a:t>
            </a:r>
          </a:p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de-AT" dirty="0" smtClean="0"/>
              <a:t>MAXIMAL 256 FARBEN. </a:t>
            </a:r>
          </a:p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de-AT" dirty="0" smtClean="0"/>
              <a:t>TRANSPARENZ (EINE FARBE)</a:t>
            </a:r>
          </a:p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de-AT" dirty="0" smtClean="0"/>
              <a:t>IDEAL FÜR GRAFIKEN</a:t>
            </a:r>
          </a:p>
          <a:p>
            <a:pPr>
              <a:spcBef>
                <a:spcPts val="0"/>
              </a:spcBef>
              <a:spcAft>
                <a:spcPts val="1800"/>
              </a:spcAft>
            </a:pPr>
            <a:r>
              <a:rPr lang="de-AT" dirty="0" smtClean="0"/>
              <a:t>ANIMATIONEN SIND MÖGLICH</a:t>
            </a:r>
            <a:endParaRPr lang="de-AT" dirty="0"/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1A38C-7DD4-4AC4-BA2D-AFA506A0F2B2}" type="datetime1">
              <a:rPr lang="de-AT" smtClean="0"/>
              <a:t>30.08.2019</a:t>
            </a:fld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13</a:t>
            </a:fld>
            <a:endParaRPr lang="de-AT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3CDBD63F-DF96-4F50-BA1E-D62BAC1D33E2}"/>
              </a:ext>
            </a:extLst>
          </p:cNvPr>
          <p:cNvSpPr/>
          <p:nvPr/>
        </p:nvSpPr>
        <p:spPr>
          <a:xfrm>
            <a:off x="0" y="5744818"/>
            <a:ext cx="12192000" cy="111318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AT" dirty="0"/>
              <a:t>Ändere den Text in der Aufzählung in </a:t>
            </a:r>
            <a:r>
              <a:rPr lang="de-AT" dirty="0" err="1"/>
              <a:t>GROßBUCHSTABEN</a:t>
            </a:r>
            <a:r>
              <a:rPr lang="de-AT" dirty="0"/>
              <a:t>.</a:t>
            </a:r>
            <a:endParaRPr lang="de-DE" dirty="0"/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AT" dirty="0"/>
              <a:t>Ändere bei allen Aufzählungspunkten den Abstand nach dem Absatz auf 18 </a:t>
            </a:r>
            <a:r>
              <a:rPr lang="de-AT" dirty="0" err="1"/>
              <a:t>pt</a:t>
            </a:r>
            <a:r>
              <a:rPr lang="de-AT" dirty="0"/>
              <a:t> </a:t>
            </a:r>
          </a:p>
        </p:txBody>
      </p:sp>
      <p:grpSp>
        <p:nvGrpSpPr>
          <p:cNvPr id="7" name="Gruppieren 6">
            <a:extLst>
              <a:ext uri="{FF2B5EF4-FFF2-40B4-BE49-F238E27FC236}">
                <a16:creationId xmlns:a16="http://schemas.microsoft.com/office/drawing/2014/main" id="{BC89169D-691A-458B-AE0E-F5AB5C4A92F6}"/>
              </a:ext>
            </a:extLst>
          </p:cNvPr>
          <p:cNvGrpSpPr/>
          <p:nvPr/>
        </p:nvGrpSpPr>
        <p:grpSpPr>
          <a:xfrm>
            <a:off x="6173099" y="3243897"/>
            <a:ext cx="3050817" cy="2387065"/>
            <a:chOff x="7018437" y="4612356"/>
            <a:chExt cx="1778124" cy="1391266"/>
          </a:xfrm>
        </p:grpSpPr>
        <p:pic>
          <p:nvPicPr>
            <p:cNvPr id="8" name="Picture 4" descr="http://www.juanna.ch/gifsammlung/drache_35.gif">
              <a:extLst>
                <a:ext uri="{FF2B5EF4-FFF2-40B4-BE49-F238E27FC236}">
                  <a16:creationId xmlns:a16="http://schemas.microsoft.com/office/drawing/2014/main" id="{DB3BF1AF-4CD3-4D93-B682-9908DD4C349D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18437" y="4612356"/>
              <a:ext cx="1562100" cy="9048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feld 8">
              <a:extLst>
                <a:ext uri="{FF2B5EF4-FFF2-40B4-BE49-F238E27FC236}">
                  <a16:creationId xmlns:a16="http://schemas.microsoft.com/office/drawing/2014/main" id="{795ADF13-B078-41F0-933A-315D3EEC84CF}"/>
                </a:ext>
              </a:extLst>
            </p:cNvPr>
            <p:cNvSpPr txBox="1"/>
            <p:nvPr/>
          </p:nvSpPr>
          <p:spPr>
            <a:xfrm>
              <a:off x="7234461" y="5634290"/>
              <a:ext cx="15621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AT" dirty="0">
                  <a:solidFill>
                    <a:schemeClr val="tx2">
                      <a:lumMod val="75000"/>
                    </a:schemeClr>
                  </a:solidFill>
                  <a:latin typeface="Calibri" panose="020F0502020204030204" pitchFamily="34" charset="0"/>
                </a:rPr>
                <a:t>Animation.gif</a:t>
              </a:r>
            </a:p>
          </p:txBody>
        </p:sp>
      </p:grpSp>
      <p:pic>
        <p:nvPicPr>
          <p:cNvPr id="10" name="Grafik 9" descr="Ein Bild, das Screenshot enthält.&#10;&#10;Automatisch generierte Beschreibung">
            <a:extLst>
              <a:ext uri="{FF2B5EF4-FFF2-40B4-BE49-F238E27FC236}">
                <a16:creationId xmlns:a16="http://schemas.microsoft.com/office/drawing/2014/main" id="{EDDD9253-B858-42F7-A78D-DABDE6A49D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34321"/>
            <a:ext cx="5826738" cy="298260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469900" dist="152400" dir="2700000" algn="tl" rotWithShape="0">
              <a:prstClr val="black">
                <a:alpha val="40000"/>
              </a:prst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9080244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hteck 26">
            <a:extLst>
              <a:ext uri="{FF2B5EF4-FFF2-40B4-BE49-F238E27FC236}">
                <a16:creationId xmlns:a16="http://schemas.microsoft.com/office/drawing/2014/main" id="{D5E4B717-3811-4C26-80F2-59848C1A9F78}"/>
              </a:ext>
            </a:extLst>
          </p:cNvPr>
          <p:cNvSpPr/>
          <p:nvPr/>
        </p:nvSpPr>
        <p:spPr>
          <a:xfrm>
            <a:off x="8749364" y="0"/>
            <a:ext cx="3442636" cy="574481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Diagramm erstellen</a:t>
            </a:r>
            <a:endParaRPr lang="de-AT" dirty="0">
              <a:solidFill>
                <a:srgbClr val="C00000"/>
              </a:solidFill>
            </a:endParaRPr>
          </a:p>
        </p:txBody>
      </p:sp>
      <p:graphicFrame>
        <p:nvGraphicFramePr>
          <p:cNvPr id="8" name="Inhaltsplatzhalt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89556875"/>
              </p:ext>
            </p:extLst>
          </p:nvPr>
        </p:nvGraphicFramePr>
        <p:xfrm>
          <a:off x="838200" y="1825625"/>
          <a:ext cx="7085013" cy="37766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90862-FFEB-4F20-B517-3E225FF903E9}" type="datetime1">
              <a:rPr lang="de-AT" smtClean="0"/>
              <a:t>30.08.2019</a:t>
            </a:fld>
            <a:endParaRPr lang="de-AT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14</a:t>
            </a:fld>
            <a:endParaRPr lang="de-AT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3CDBD63F-DF96-4F50-BA1E-D62BAC1D33E2}"/>
              </a:ext>
            </a:extLst>
          </p:cNvPr>
          <p:cNvSpPr/>
          <p:nvPr/>
        </p:nvSpPr>
        <p:spPr>
          <a:xfrm>
            <a:off x="0" y="5744818"/>
            <a:ext cx="5265019" cy="1113182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AT" dirty="0"/>
              <a:t>Erstelle ein Kreisdiagramm mit den Daten.</a:t>
            </a:r>
            <a:endParaRPr lang="de-DE" dirty="0"/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AT" dirty="0"/>
              <a:t>Ändere die Farbe der Kreissektoren z.B. mit verschiedenen Grüntönen.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CF3F556C-BAA3-4B9A-B408-9A79801602C3}"/>
              </a:ext>
            </a:extLst>
          </p:cNvPr>
          <p:cNvSpPr txBox="1"/>
          <p:nvPr/>
        </p:nvSpPr>
        <p:spPr>
          <a:xfrm>
            <a:off x="9007241" y="1944798"/>
            <a:ext cx="24708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>
                <a:solidFill>
                  <a:schemeClr val="bg1">
                    <a:lumMod val="50000"/>
                  </a:schemeClr>
                </a:solidFill>
              </a:rPr>
              <a:t>Daten für das Diagramm</a:t>
            </a:r>
          </a:p>
        </p:txBody>
      </p:sp>
      <p:pic>
        <p:nvPicPr>
          <p:cNvPr id="23" name="Grafik 22">
            <a:extLst>
              <a:ext uri="{FF2B5EF4-FFF2-40B4-BE49-F238E27FC236}">
                <a16:creationId xmlns:a16="http://schemas.microsoft.com/office/drawing/2014/main" id="{56315B08-56ED-435A-9C64-06459CAD30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3832" y="503476"/>
            <a:ext cx="2933700" cy="136207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4" name="Rechteck 23">
            <a:extLst>
              <a:ext uri="{FF2B5EF4-FFF2-40B4-BE49-F238E27FC236}">
                <a16:creationId xmlns:a16="http://schemas.microsoft.com/office/drawing/2014/main" id="{12EA5043-8E5D-43F4-8A54-72950E634767}"/>
              </a:ext>
            </a:extLst>
          </p:cNvPr>
          <p:cNvSpPr/>
          <p:nvPr/>
        </p:nvSpPr>
        <p:spPr>
          <a:xfrm>
            <a:off x="5265019" y="5744818"/>
            <a:ext cx="6926981" cy="1113182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normAutofit lnSpcReduction="10000"/>
          </a:bodyPr>
          <a:lstStyle/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Platziere die Legende rechts.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Blende Datenbeschriftungen ein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Ändere den Diagrammtitel auf </a:t>
            </a:r>
            <a:r>
              <a:rPr lang="de-DE" b="1" i="1" dirty="0"/>
              <a:t>Nationalpark – Fläche in km²</a:t>
            </a:r>
            <a:endParaRPr lang="de-DE" dirty="0"/>
          </a:p>
        </p:txBody>
      </p:sp>
      <p:sp>
        <p:nvSpPr>
          <p:cNvPr id="26" name="Textfeld 25">
            <a:extLst>
              <a:ext uri="{FF2B5EF4-FFF2-40B4-BE49-F238E27FC236}">
                <a16:creationId xmlns:a16="http://schemas.microsoft.com/office/drawing/2014/main" id="{BDF7CD95-D35F-4EE2-A723-8A5217E06DFE}"/>
              </a:ext>
            </a:extLst>
          </p:cNvPr>
          <p:cNvSpPr txBox="1"/>
          <p:nvPr/>
        </p:nvSpPr>
        <p:spPr>
          <a:xfrm>
            <a:off x="9007241" y="5258289"/>
            <a:ext cx="18149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>
                <a:solidFill>
                  <a:schemeClr val="bg1">
                    <a:lumMod val="50000"/>
                  </a:schemeClr>
                </a:solidFill>
              </a:rPr>
              <a:t>Lösungsvorschlag</a:t>
            </a:r>
          </a:p>
        </p:txBody>
      </p:sp>
      <p:pic>
        <p:nvPicPr>
          <p:cNvPr id="29" name="Grafik 28">
            <a:extLst>
              <a:ext uri="{FF2B5EF4-FFF2-40B4-BE49-F238E27FC236}">
                <a16:creationId xmlns:a16="http://schemas.microsoft.com/office/drawing/2014/main" id="{0BDDD5CC-5686-47AC-BCCF-6313862F6E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10784" y="2804223"/>
            <a:ext cx="2926748" cy="231787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900627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hteck 26">
            <a:extLst>
              <a:ext uri="{FF2B5EF4-FFF2-40B4-BE49-F238E27FC236}">
                <a16:creationId xmlns:a16="http://schemas.microsoft.com/office/drawing/2014/main" id="{D5E4B717-3811-4C26-80F2-59848C1A9F78}"/>
              </a:ext>
            </a:extLst>
          </p:cNvPr>
          <p:cNvSpPr/>
          <p:nvPr/>
        </p:nvSpPr>
        <p:spPr>
          <a:xfrm>
            <a:off x="8749364" y="0"/>
            <a:ext cx="3442636" cy="574481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Diagramm ändern	</a:t>
            </a:r>
            <a:endParaRPr lang="de-AT" dirty="0">
              <a:solidFill>
                <a:srgbClr val="C00000"/>
              </a:solidFill>
            </a:endParaRP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39DC7-0345-47FB-84FA-6F0A8CEA6897}" type="datetime1">
              <a:rPr lang="de-AT" smtClean="0"/>
              <a:t>30.08.2019</a:t>
            </a:fld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15</a:t>
            </a:fld>
            <a:endParaRPr lang="de-AT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3CDBD63F-DF96-4F50-BA1E-D62BAC1D33E2}"/>
              </a:ext>
            </a:extLst>
          </p:cNvPr>
          <p:cNvSpPr/>
          <p:nvPr/>
        </p:nvSpPr>
        <p:spPr>
          <a:xfrm>
            <a:off x="0" y="5744818"/>
            <a:ext cx="6795436" cy="1113182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tIns="108000" rtlCol="0" anchor="t" anchorCtr="0"/>
          <a:lstStyle/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Füge den Diagrammtitel </a:t>
            </a:r>
            <a:r>
              <a:rPr lang="de-DE" b="1" i="1" dirty="0"/>
              <a:t>Bremsweg in Meter </a:t>
            </a:r>
            <a:r>
              <a:rPr lang="de-DE" dirty="0"/>
              <a:t>hinzu.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Füge Achsentitel hinzu: vertikal: </a:t>
            </a:r>
            <a:r>
              <a:rPr lang="de-DE" b="1" i="1" dirty="0"/>
              <a:t>Bremsweg</a:t>
            </a:r>
            <a:r>
              <a:rPr lang="de-DE" dirty="0"/>
              <a:t>, horizontal: </a:t>
            </a:r>
            <a:r>
              <a:rPr lang="de-DE" b="1" i="1" dirty="0"/>
              <a:t>km/h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Entferne die Legende!</a:t>
            </a:r>
          </a:p>
        </p:txBody>
      </p:sp>
      <p:sp>
        <p:nvSpPr>
          <p:cNvPr id="26" name="Textfeld 25">
            <a:extLst>
              <a:ext uri="{FF2B5EF4-FFF2-40B4-BE49-F238E27FC236}">
                <a16:creationId xmlns:a16="http://schemas.microsoft.com/office/drawing/2014/main" id="{BDF7CD95-D35F-4EE2-A723-8A5217E06DFE}"/>
              </a:ext>
            </a:extLst>
          </p:cNvPr>
          <p:cNvSpPr txBox="1"/>
          <p:nvPr/>
        </p:nvSpPr>
        <p:spPr>
          <a:xfrm>
            <a:off x="9493718" y="5119688"/>
            <a:ext cx="18149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>
                <a:solidFill>
                  <a:schemeClr val="bg1">
                    <a:lumMod val="50000"/>
                  </a:schemeClr>
                </a:solidFill>
              </a:rPr>
              <a:t>Lösungsvorschlag</a:t>
            </a:r>
          </a:p>
        </p:txBody>
      </p:sp>
      <p:graphicFrame>
        <p:nvGraphicFramePr>
          <p:cNvPr id="11" name="Diagramm 10">
            <a:extLst>
              <a:ext uri="{FF2B5EF4-FFF2-40B4-BE49-F238E27FC236}">
                <a16:creationId xmlns:a16="http://schemas.microsoft.com/office/drawing/2014/main" id="{7E73752D-83E7-46E0-A606-9CAE39672D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91182104"/>
              </p:ext>
            </p:extLst>
          </p:nvPr>
        </p:nvGraphicFramePr>
        <p:xfrm>
          <a:off x="1068215" y="1499235"/>
          <a:ext cx="7068955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" name="Rechteck 11">
            <a:extLst>
              <a:ext uri="{FF2B5EF4-FFF2-40B4-BE49-F238E27FC236}">
                <a16:creationId xmlns:a16="http://schemas.microsoft.com/office/drawing/2014/main" id="{44F59CBD-06C6-4891-BECB-0B047BF309F8}"/>
              </a:ext>
            </a:extLst>
          </p:cNvPr>
          <p:cNvSpPr/>
          <p:nvPr/>
        </p:nvSpPr>
        <p:spPr>
          <a:xfrm>
            <a:off x="6795436" y="5744818"/>
            <a:ext cx="5396564" cy="1113182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tIns="108000" rtlCol="0" anchor="t" anchorCtr="0"/>
          <a:lstStyle/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Füge Datenbeschriftungen hinzu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Färbe die Säulen rot.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endParaRPr lang="de-DE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98FC070F-CA9F-42F0-BAF6-3AD50A88F4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7455" y="3282215"/>
            <a:ext cx="2974641" cy="171041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29035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hteck 26">
            <a:extLst>
              <a:ext uri="{FF2B5EF4-FFF2-40B4-BE49-F238E27FC236}">
                <a16:creationId xmlns:a16="http://schemas.microsoft.com/office/drawing/2014/main" id="{D5E4B717-3811-4C26-80F2-59848C1A9F78}"/>
              </a:ext>
            </a:extLst>
          </p:cNvPr>
          <p:cNvSpPr/>
          <p:nvPr/>
        </p:nvSpPr>
        <p:spPr>
          <a:xfrm>
            <a:off x="8749364" y="0"/>
            <a:ext cx="3442636" cy="574481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Diagramm ändern	</a:t>
            </a:r>
            <a:endParaRPr lang="de-AT" dirty="0">
              <a:solidFill>
                <a:srgbClr val="C00000"/>
              </a:solidFill>
            </a:endParaRP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D79A8-49C6-4CC0-8151-F165AF0346FF}" type="datetime1">
              <a:rPr lang="de-AT" smtClean="0"/>
              <a:t>30.08.2019</a:t>
            </a:fld>
            <a:endParaRPr lang="de-AT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16</a:t>
            </a:fld>
            <a:endParaRPr lang="de-AT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3CDBD63F-DF96-4F50-BA1E-D62BAC1D33E2}"/>
              </a:ext>
            </a:extLst>
          </p:cNvPr>
          <p:cNvSpPr/>
          <p:nvPr/>
        </p:nvSpPr>
        <p:spPr>
          <a:xfrm>
            <a:off x="0" y="5744818"/>
            <a:ext cx="12192000" cy="1113182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tIns="108000" rtlCol="0" anchor="ctr" anchorCtr="0"/>
          <a:lstStyle/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Ändere den Diagrammtyp auf </a:t>
            </a:r>
            <a:r>
              <a:rPr lang="de-DE" i="1" dirty="0"/>
              <a:t>Liniendiagramm</a:t>
            </a:r>
            <a:r>
              <a:rPr lang="de-DE" dirty="0"/>
              <a:t>!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Blende die Datenbeschriftungen aus!</a:t>
            </a:r>
          </a:p>
        </p:txBody>
      </p:sp>
      <p:sp>
        <p:nvSpPr>
          <p:cNvPr id="26" name="Textfeld 25">
            <a:extLst>
              <a:ext uri="{FF2B5EF4-FFF2-40B4-BE49-F238E27FC236}">
                <a16:creationId xmlns:a16="http://schemas.microsoft.com/office/drawing/2014/main" id="{BDF7CD95-D35F-4EE2-A723-8A5217E06DFE}"/>
              </a:ext>
            </a:extLst>
          </p:cNvPr>
          <p:cNvSpPr txBox="1"/>
          <p:nvPr/>
        </p:nvSpPr>
        <p:spPr>
          <a:xfrm>
            <a:off x="9493718" y="5119688"/>
            <a:ext cx="18149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>
                <a:solidFill>
                  <a:schemeClr val="bg1">
                    <a:lumMod val="50000"/>
                  </a:schemeClr>
                </a:solidFill>
              </a:rPr>
              <a:t>Lösungsvorschlag</a:t>
            </a:r>
          </a:p>
        </p:txBody>
      </p:sp>
      <p:graphicFrame>
        <p:nvGraphicFramePr>
          <p:cNvPr id="11" name="Diagramm 10">
            <a:extLst>
              <a:ext uri="{FF2B5EF4-FFF2-40B4-BE49-F238E27FC236}">
                <a16:creationId xmlns:a16="http://schemas.microsoft.com/office/drawing/2014/main" id="{7E73752D-83E7-46E0-A606-9CAE39672D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2951934"/>
              </p:ext>
            </p:extLst>
          </p:nvPr>
        </p:nvGraphicFramePr>
        <p:xfrm>
          <a:off x="1068215" y="1499235"/>
          <a:ext cx="7068955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" name="Grafik 3">
            <a:extLst>
              <a:ext uri="{FF2B5EF4-FFF2-40B4-BE49-F238E27FC236}">
                <a16:creationId xmlns:a16="http://schemas.microsoft.com/office/drawing/2014/main" id="{5B66F01A-4A28-4534-8E84-039FA36CFF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10829" y="3109590"/>
            <a:ext cx="3119706" cy="179383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84087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hteck 26">
            <a:extLst>
              <a:ext uri="{FF2B5EF4-FFF2-40B4-BE49-F238E27FC236}">
                <a16:creationId xmlns:a16="http://schemas.microsoft.com/office/drawing/2014/main" id="{D5E4B717-3811-4C26-80F2-59848C1A9F78}"/>
              </a:ext>
            </a:extLst>
          </p:cNvPr>
          <p:cNvSpPr/>
          <p:nvPr/>
        </p:nvSpPr>
        <p:spPr>
          <a:xfrm>
            <a:off x="8749364" y="0"/>
            <a:ext cx="3442636" cy="574481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Diagramm ändern	</a:t>
            </a:r>
            <a:endParaRPr lang="de-AT" dirty="0">
              <a:solidFill>
                <a:srgbClr val="C00000"/>
              </a:solidFill>
            </a:endParaRP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E86FE-2AAA-4245-A0CA-AB68D39FB046}" type="datetime1">
              <a:rPr lang="de-AT" smtClean="0"/>
              <a:t>30.08.2019</a:t>
            </a:fld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17</a:t>
            </a:fld>
            <a:endParaRPr lang="de-AT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3CDBD63F-DF96-4F50-BA1E-D62BAC1D33E2}"/>
              </a:ext>
            </a:extLst>
          </p:cNvPr>
          <p:cNvSpPr/>
          <p:nvPr/>
        </p:nvSpPr>
        <p:spPr>
          <a:xfrm>
            <a:off x="0" y="5744818"/>
            <a:ext cx="12192000" cy="1113182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tIns="108000" rtlCol="0" anchor="ctr" anchorCtr="0"/>
          <a:lstStyle/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Ändere den Diagrammtyp auf </a:t>
            </a:r>
            <a:r>
              <a:rPr lang="de-DE" i="1" dirty="0"/>
              <a:t>Liniendiagramm</a:t>
            </a:r>
            <a:r>
              <a:rPr lang="de-DE" dirty="0"/>
              <a:t>!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Blende die Datenbeschriftungen aus!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Ändere die Linienfarbe auf </a:t>
            </a:r>
            <a:r>
              <a:rPr lang="de-DE" dirty="0">
                <a:solidFill>
                  <a:srgbClr val="C00000"/>
                </a:solidFill>
              </a:rPr>
              <a:t>Rot</a:t>
            </a:r>
            <a:r>
              <a:rPr lang="de-DE" dirty="0"/>
              <a:t>.</a:t>
            </a:r>
          </a:p>
        </p:txBody>
      </p:sp>
      <p:sp>
        <p:nvSpPr>
          <p:cNvPr id="26" name="Textfeld 25">
            <a:extLst>
              <a:ext uri="{FF2B5EF4-FFF2-40B4-BE49-F238E27FC236}">
                <a16:creationId xmlns:a16="http://schemas.microsoft.com/office/drawing/2014/main" id="{BDF7CD95-D35F-4EE2-A723-8A5217E06DFE}"/>
              </a:ext>
            </a:extLst>
          </p:cNvPr>
          <p:cNvSpPr txBox="1"/>
          <p:nvPr/>
        </p:nvSpPr>
        <p:spPr>
          <a:xfrm>
            <a:off x="9493718" y="5119688"/>
            <a:ext cx="18149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>
                <a:solidFill>
                  <a:schemeClr val="bg1">
                    <a:lumMod val="50000"/>
                  </a:schemeClr>
                </a:solidFill>
              </a:rPr>
              <a:t>Lösungsvorschlag</a:t>
            </a:r>
          </a:p>
        </p:txBody>
      </p:sp>
      <p:graphicFrame>
        <p:nvGraphicFramePr>
          <p:cNvPr id="11" name="Diagramm 10">
            <a:extLst>
              <a:ext uri="{FF2B5EF4-FFF2-40B4-BE49-F238E27FC236}">
                <a16:creationId xmlns:a16="http://schemas.microsoft.com/office/drawing/2014/main" id="{7E73752D-83E7-46E0-A606-9CAE39672D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47912878"/>
              </p:ext>
            </p:extLst>
          </p:nvPr>
        </p:nvGraphicFramePr>
        <p:xfrm>
          <a:off x="1068215" y="1499235"/>
          <a:ext cx="7068955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3" name="Grafik 2" descr="Ein Bild, das Text, Karte enthält.&#10;&#10;Automatisch generierte Beschreibung">
            <a:extLst>
              <a:ext uri="{FF2B5EF4-FFF2-40B4-BE49-F238E27FC236}">
                <a16:creationId xmlns:a16="http://schemas.microsoft.com/office/drawing/2014/main" id="{82023CAD-37DE-42AF-AB3D-1A67EE23CC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4204" y="3148017"/>
            <a:ext cx="3152956" cy="181646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91634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AT" dirty="0"/>
              <a:t>Entwicklung der Kundenzufriedenheit</a:t>
            </a:r>
          </a:p>
        </p:txBody>
      </p:sp>
      <p:graphicFrame>
        <p:nvGraphicFramePr>
          <p:cNvPr id="4" name="Inhaltsplatzhalt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0059420"/>
              </p:ext>
            </p:extLst>
          </p:nvPr>
        </p:nvGraphicFramePr>
        <p:xfrm>
          <a:off x="972589" y="1600201"/>
          <a:ext cx="9238211" cy="4002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DC636-B6D3-4ED7-8FB2-6182958D3C7E}" type="datetime1">
              <a:rPr lang="de-AT" smtClean="0"/>
              <a:t>30.08.2019</a:t>
            </a:fld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18</a:t>
            </a:fld>
            <a:endParaRPr lang="de-AT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39B0EBD3-E82D-4EFE-8264-6060269A784F}"/>
              </a:ext>
            </a:extLst>
          </p:cNvPr>
          <p:cNvSpPr/>
          <p:nvPr/>
        </p:nvSpPr>
        <p:spPr>
          <a:xfrm>
            <a:off x="0" y="5744818"/>
            <a:ext cx="12192000" cy="1113182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tIns="108000" rtlCol="0" anchor="ctr" anchorCtr="0"/>
          <a:lstStyle/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Ändere den Diagrammtyp auf </a:t>
            </a:r>
            <a:r>
              <a:rPr lang="de-DE" i="1" dirty="0"/>
              <a:t>Gestapelte Fläche</a:t>
            </a:r>
            <a:r>
              <a:rPr lang="de-DE" dirty="0"/>
              <a:t>.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Platziere die Legende rechts.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Dupliziere diese Folie und ändere </a:t>
            </a:r>
            <a:r>
              <a:rPr lang="de-DE" b="1" dirty="0"/>
              <a:t>in der Kopie </a:t>
            </a:r>
            <a:r>
              <a:rPr lang="de-DE" dirty="0"/>
              <a:t>den Diagrammtyp auf </a:t>
            </a:r>
            <a:r>
              <a:rPr lang="de-DE" i="1" dirty="0"/>
              <a:t>gestapelte Säulen</a:t>
            </a:r>
            <a:r>
              <a:rPr lang="de-DE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4514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AT" dirty="0"/>
              <a:t>Entwicklung der Kundenzufriedenheit</a:t>
            </a:r>
          </a:p>
        </p:txBody>
      </p:sp>
      <p:graphicFrame>
        <p:nvGraphicFramePr>
          <p:cNvPr id="4" name="Inhaltsplatzhalt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8285109"/>
              </p:ext>
            </p:extLst>
          </p:nvPr>
        </p:nvGraphicFramePr>
        <p:xfrm>
          <a:off x="972589" y="1600201"/>
          <a:ext cx="9238211" cy="4002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DC636-B6D3-4ED7-8FB2-6182958D3C7E}" type="datetime1">
              <a:rPr lang="de-AT" smtClean="0"/>
              <a:t>30.08.2019</a:t>
            </a:fld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19</a:t>
            </a:fld>
            <a:endParaRPr lang="de-AT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39B0EBD3-E82D-4EFE-8264-6060269A784F}"/>
              </a:ext>
            </a:extLst>
          </p:cNvPr>
          <p:cNvSpPr/>
          <p:nvPr/>
        </p:nvSpPr>
        <p:spPr>
          <a:xfrm>
            <a:off x="0" y="5744818"/>
            <a:ext cx="12192000" cy="1113182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tIns="108000" rtlCol="0" anchor="ctr" anchorCtr="0"/>
          <a:lstStyle/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Ändere den Diagrammtyp auf </a:t>
            </a:r>
            <a:r>
              <a:rPr lang="de-DE" i="1" dirty="0"/>
              <a:t>Gestapelte Fläche</a:t>
            </a:r>
            <a:r>
              <a:rPr lang="de-DE" dirty="0"/>
              <a:t>.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Platziere die Legende rechts.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Dupliziere diese Folie und ändere </a:t>
            </a:r>
            <a:r>
              <a:rPr lang="de-DE" b="1" dirty="0"/>
              <a:t>in der Kopie </a:t>
            </a:r>
            <a:r>
              <a:rPr lang="de-DE" dirty="0"/>
              <a:t>den Diagrammtyp auf </a:t>
            </a:r>
            <a:r>
              <a:rPr lang="de-DE" i="1" dirty="0"/>
              <a:t>gestapelte Säulen</a:t>
            </a:r>
            <a:r>
              <a:rPr lang="de-DE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87572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Tabellen formatieren	</a:t>
            </a:r>
            <a:endParaRPr lang="de-AT" dirty="0">
              <a:solidFill>
                <a:srgbClr val="C00000"/>
              </a:solidFill>
            </a:endParaRP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CC187-1743-4F63-871D-70053D9DE672}" type="datetime1">
              <a:rPr lang="de-AT" smtClean="0"/>
              <a:t>30.08.2019</a:t>
            </a:fld>
            <a:endParaRPr lang="de-AT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20</a:t>
            </a:fld>
            <a:endParaRPr lang="de-AT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3CDBD63F-DF96-4F50-BA1E-D62BAC1D33E2}"/>
              </a:ext>
            </a:extLst>
          </p:cNvPr>
          <p:cNvSpPr/>
          <p:nvPr/>
        </p:nvSpPr>
        <p:spPr>
          <a:xfrm>
            <a:off x="0" y="5744818"/>
            <a:ext cx="12192000" cy="1113182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tIns="108000" rtlCol="0" anchor="ctr" anchorCtr="0"/>
          <a:lstStyle/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Alle Spalten sollen gleich breit sein. </a:t>
            </a:r>
            <a:br>
              <a:rPr lang="de-DE" dirty="0"/>
            </a:br>
            <a:r>
              <a:rPr lang="de-DE" dirty="0"/>
              <a:t>Markiere dazu alle Zellen und verwende das Register </a:t>
            </a:r>
            <a:r>
              <a:rPr lang="de-DE" b="1" dirty="0"/>
              <a:t>Tabellentools</a:t>
            </a:r>
            <a:r>
              <a:rPr lang="de-DE" dirty="0"/>
              <a:t> / </a:t>
            </a:r>
            <a:r>
              <a:rPr lang="de-DE" b="1" dirty="0"/>
              <a:t>Layout</a:t>
            </a:r>
            <a:r>
              <a:rPr lang="de-DE" dirty="0"/>
              <a:t>, Gruppe </a:t>
            </a:r>
            <a:r>
              <a:rPr lang="de-DE" b="1" dirty="0"/>
              <a:t>Zellengröße,</a:t>
            </a:r>
            <a:r>
              <a:rPr lang="de-DE" dirty="0"/>
              <a:t> </a:t>
            </a:r>
            <a:r>
              <a:rPr lang="de-DE" b="1" dirty="0"/>
              <a:t>Spalten verteilen</a:t>
            </a:r>
            <a:r>
              <a:rPr lang="de-DE" dirty="0"/>
              <a:t>.</a:t>
            </a:r>
          </a:p>
        </p:txBody>
      </p:sp>
      <p:graphicFrame>
        <p:nvGraphicFramePr>
          <p:cNvPr id="7" name="Group 31">
            <a:extLst>
              <a:ext uri="{FF2B5EF4-FFF2-40B4-BE49-F238E27FC236}">
                <a16:creationId xmlns:a16="http://schemas.microsoft.com/office/drawing/2014/main" id="{B107D879-28CD-4835-9CFC-1F54F2B9420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55055605"/>
              </p:ext>
            </p:extLst>
          </p:nvPr>
        </p:nvGraphicFramePr>
        <p:xfrm>
          <a:off x="685800" y="2209800"/>
          <a:ext cx="10668000" cy="2862714"/>
        </p:xfrm>
        <a:graphic>
          <a:graphicData uri="http://schemas.openxmlformats.org/drawingml/2006/table">
            <a:tbl>
              <a:tblPr bandCol="1">
                <a:tableStyleId>{E8B1032C-EA38-4F05-BA0D-38AFFFC7BED3}</a:tableStyleId>
              </a:tblPr>
              <a:tblGrid>
                <a:gridCol w="177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7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78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78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78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78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96120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2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1. Klasse</a:t>
                      </a:r>
                      <a:endParaRPr kumimoji="0" lang="de-AT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2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2. Klasse</a:t>
                      </a:r>
                      <a:endParaRPr kumimoji="0" lang="de-AT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2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3. Klasse</a:t>
                      </a:r>
                      <a:endParaRPr kumimoji="0" lang="de-AT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2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4. Klasse</a:t>
                      </a:r>
                      <a:endParaRPr kumimoji="0" lang="de-AT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2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Gesamt</a:t>
                      </a:r>
                      <a:endParaRPr kumimoji="0" lang="de-AT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120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2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Pflichtstunden</a:t>
                      </a:r>
                      <a:endParaRPr kumimoji="0" lang="de-AT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20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27 – 31</a:t>
                      </a:r>
                      <a:endParaRPr kumimoji="0" lang="de-AT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20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27 – 31</a:t>
                      </a:r>
                      <a:endParaRPr kumimoji="0" lang="de-AT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20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28 – 32</a:t>
                      </a:r>
                      <a:endParaRPr kumimoji="0" lang="de-AT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20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30 - 34</a:t>
                      </a:r>
                      <a:endParaRPr kumimoji="0" lang="de-AT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20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120</a:t>
                      </a:r>
                      <a:endParaRPr kumimoji="0" lang="de-AT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03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2000" b="1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Autonom</a:t>
                      </a:r>
                      <a:endParaRPr kumimoji="0" lang="de-AT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2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28</a:t>
                      </a:r>
                      <a:endParaRPr kumimoji="0" lang="de-A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2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30</a:t>
                      </a:r>
                      <a:endParaRPr kumimoji="0" lang="de-A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2000" u="none" strike="noStrike" cap="none" normalizeH="0" baseline="0">
                          <a:ln>
                            <a:noFill/>
                          </a:ln>
                          <a:effectLst/>
                        </a:rPr>
                        <a:t>31</a:t>
                      </a:r>
                      <a:endParaRPr kumimoji="0" lang="de-AT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20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31</a:t>
                      </a:r>
                      <a:endParaRPr kumimoji="0" lang="de-AT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AT" sz="2000" u="none" strike="noStrike" cap="none" normalizeH="0" baseline="0" dirty="0">
                          <a:ln>
                            <a:noFill/>
                          </a:ln>
                          <a:effectLst/>
                        </a:rPr>
                        <a:t>120</a:t>
                      </a:r>
                      <a:endParaRPr kumimoji="0" lang="de-AT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8523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 descr="Ein Bild, das Berg, draußen, Natur, Himmel enthält.&#10;&#10;Automatisch generierte Beschreibung">
            <a:extLst>
              <a:ext uri="{FF2B5EF4-FFF2-40B4-BE49-F238E27FC236}">
                <a16:creationId xmlns:a16="http://schemas.microsoft.com/office/drawing/2014/main" id="{37D25E5F-3249-48CA-97C0-71A947E457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" y="0"/>
            <a:ext cx="12188389" cy="6858000"/>
          </a:xfrm>
          <a:prstGeom prst="rect">
            <a:avLst/>
          </a:prstGeom>
        </p:spPr>
      </p:pic>
      <p:sp>
        <p:nvSpPr>
          <p:cNvPr id="4" name="Titel 3">
            <a:extLst>
              <a:ext uri="{FF2B5EF4-FFF2-40B4-BE49-F238E27FC236}">
                <a16:creationId xmlns:a16="http://schemas.microsoft.com/office/drawing/2014/main" id="{BB13FBED-A5D1-4936-B852-0011DFC82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1"/>
            <a:ext cx="12188389" cy="930302"/>
          </a:xfrm>
          <a:solidFill>
            <a:srgbClr val="FFFFFF">
              <a:alpha val="52941"/>
            </a:srgbClr>
          </a:solidFill>
        </p:spPr>
        <p:txBody>
          <a:bodyPr/>
          <a:lstStyle/>
          <a:p>
            <a:r>
              <a:rPr lang="de-AT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Bilder aus dem Nationalpark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281343-B8EE-425B-A931-1642A9B308DE}" type="datetime1">
              <a:rPr lang="de-AT" smtClean="0"/>
              <a:t>30.08.2019</a:t>
            </a:fld>
            <a:endParaRPr lang="de-AT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21</a:t>
            </a:fld>
            <a:endParaRPr lang="de-AT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F45B5AF1-9C85-4D60-A813-60C6AB6923EF}"/>
              </a:ext>
            </a:extLst>
          </p:cNvPr>
          <p:cNvSpPr/>
          <p:nvPr/>
        </p:nvSpPr>
        <p:spPr>
          <a:xfrm>
            <a:off x="0" y="5744818"/>
            <a:ext cx="12192000" cy="1113182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tIns="108000" rtlCol="0" anchor="ctr" anchorCtr="0"/>
          <a:lstStyle/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Öffne die Präsentation </a:t>
            </a:r>
            <a:r>
              <a:rPr lang="de-DE" b="1" i="1" dirty="0"/>
              <a:t>13_bilder.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Kopiere alle Folien dieser Präsentation hinter diese Folie! </a:t>
            </a:r>
            <a:endParaRPr lang="de-DE" i="1" dirty="0"/>
          </a:p>
        </p:txBody>
      </p:sp>
    </p:spTree>
    <p:extLst>
      <p:ext uri="{BB962C8B-B14F-4D97-AF65-F5344CB8AC3E}">
        <p14:creationId xmlns:p14="http://schemas.microsoft.com/office/powerpoint/2010/main" val="1129105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Rock, draußen, felsig, Gras enthält.&#10;&#10;Automatisch generierte Beschreibung">
            <a:extLst>
              <a:ext uri="{FF2B5EF4-FFF2-40B4-BE49-F238E27FC236}">
                <a16:creationId xmlns:a16="http://schemas.microsoft.com/office/drawing/2014/main" id="{401EC2E6-EB8D-4211-B1A0-B4D8594755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"/>
            <a:ext cx="12192000" cy="6857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790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draußen, Baum enthält.&#10;&#10;Automatisch generierte Beschreibung">
            <a:extLst>
              <a:ext uri="{FF2B5EF4-FFF2-40B4-BE49-F238E27FC236}">
                <a16:creationId xmlns:a16="http://schemas.microsoft.com/office/drawing/2014/main" id="{109F1ADE-E7FE-4933-878F-2114672522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" y="0"/>
            <a:ext cx="121883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48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Gras, Enzian, Pflanze, draußen enthält.&#10;&#10;Automatisch generierte Beschreibung">
            <a:extLst>
              <a:ext uri="{FF2B5EF4-FFF2-40B4-BE49-F238E27FC236}">
                <a16:creationId xmlns:a16="http://schemas.microsoft.com/office/drawing/2014/main" id="{801EF3B7-BF90-4E18-8FDC-3F4337BBA1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382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Berg, draußen, Himmel, Natur enthält.&#10;&#10;Automatisch generierte Beschreibung">
            <a:extLst>
              <a:ext uri="{FF2B5EF4-FFF2-40B4-BE49-F238E27FC236}">
                <a16:creationId xmlns:a16="http://schemas.microsoft.com/office/drawing/2014/main" id="{C6C7B188-4D10-43D4-B39C-824CD654DF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48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Berg, Natur, Rock, Himmel enthält.&#10;&#10;Automatisch generierte Beschreibung">
            <a:extLst>
              <a:ext uri="{FF2B5EF4-FFF2-40B4-BE49-F238E27FC236}">
                <a16:creationId xmlns:a16="http://schemas.microsoft.com/office/drawing/2014/main" id="{2AF2F5C8-A414-4E23-9389-71994D8F2D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" y="0"/>
            <a:ext cx="121883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923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Berg, Natur, draußen, Himmel enthält.&#10;&#10;Automatisch generierte Beschreibung">
            <a:extLst>
              <a:ext uri="{FF2B5EF4-FFF2-40B4-BE49-F238E27FC236}">
                <a16:creationId xmlns:a16="http://schemas.microsoft.com/office/drawing/2014/main" id="{50B6EDB5-038B-491F-9969-96880713B1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13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Screenshot einfügen	</a:t>
            </a:r>
            <a:endParaRPr lang="de-AT" dirty="0">
              <a:solidFill>
                <a:srgbClr val="C00000"/>
              </a:solidFill>
            </a:endParaRP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CE11D-61FB-4B7B-8A07-F63BAB2B6C24}" type="datetime1">
              <a:rPr lang="de-AT" smtClean="0"/>
              <a:t>30.08.2019</a:t>
            </a:fld>
            <a:endParaRPr lang="de-AT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28</a:t>
            </a:fld>
            <a:endParaRPr lang="de-AT" dirty="0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3CDBD63F-DF96-4F50-BA1E-D62BAC1D33E2}"/>
              </a:ext>
            </a:extLst>
          </p:cNvPr>
          <p:cNvSpPr/>
          <p:nvPr/>
        </p:nvSpPr>
        <p:spPr>
          <a:xfrm>
            <a:off x="0" y="5744818"/>
            <a:ext cx="6756934" cy="1113182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tIns="108000" rtlCol="0" anchor="ctr" anchorCtr="0"/>
          <a:lstStyle/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Wechsle zur Foliensortierungsansicht und zoome auf 70%.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Erstelle einen Screenshot (Drucktaste) und wechsle zurück in die Normalansicht. </a:t>
            </a:r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4E30F404-5869-495F-BA91-6A6E294D1268}"/>
              </a:ext>
            </a:extLst>
          </p:cNvPr>
          <p:cNvSpPr/>
          <p:nvPr/>
        </p:nvSpPr>
        <p:spPr>
          <a:xfrm>
            <a:off x="6756934" y="5744818"/>
            <a:ext cx="5435065" cy="1113182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tIns="108000" rtlCol="0" anchor="ctr" anchorCtr="0"/>
          <a:lstStyle/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Füge den Screenshot in diese Folie ein (</a:t>
            </a:r>
            <a:r>
              <a:rPr lang="de-DE" dirty="0" err="1"/>
              <a:t>Strg+v</a:t>
            </a:r>
            <a:r>
              <a:rPr lang="de-DE" dirty="0"/>
              <a:t>). 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 smtClean="0"/>
              <a:t>Verkleinere das eingefügte Bild so, dass es auf die Folie passt! </a:t>
            </a:r>
            <a:endParaRPr lang="de-DE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5389" y="1536384"/>
            <a:ext cx="7115652" cy="3902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908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 descr="Ein Bild, das Zaun enthält.&#10;&#10;Automatisch generierte Beschreibung">
            <a:extLst>
              <a:ext uri="{FF2B5EF4-FFF2-40B4-BE49-F238E27FC236}">
                <a16:creationId xmlns:a16="http://schemas.microsoft.com/office/drawing/2014/main" id="{E0D65B3F-695A-4155-A4DA-1772C5EAE7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6773" y="0"/>
            <a:ext cx="10275227" cy="5781333"/>
          </a:xfrm>
          <a:prstGeom prst="rect">
            <a:avLst/>
          </a:prstGeom>
        </p:spPr>
      </p:pic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346265" y="3054971"/>
            <a:ext cx="4164228" cy="1325563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de-AT" dirty="0"/>
              <a:t>Folienübergang	</a:t>
            </a:r>
            <a:endParaRPr lang="de-AT" dirty="0">
              <a:solidFill>
                <a:srgbClr val="C00000"/>
              </a:solidFill>
            </a:endParaRP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4827D-04D7-4D05-A70A-028D9B619C8A}" type="datetime1">
              <a:rPr lang="de-AT" smtClean="0"/>
              <a:t>30.08.2019</a:t>
            </a:fld>
            <a:endParaRPr lang="de-AT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29</a:t>
            </a:fld>
            <a:endParaRPr lang="de-AT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3CDBD63F-DF96-4F50-BA1E-D62BAC1D33E2}"/>
              </a:ext>
            </a:extLst>
          </p:cNvPr>
          <p:cNvSpPr/>
          <p:nvPr/>
        </p:nvSpPr>
        <p:spPr>
          <a:xfrm>
            <a:off x="0" y="5744818"/>
            <a:ext cx="12192000" cy="1113182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tIns="108000" rtlCol="0" anchor="ctr" anchorCtr="0"/>
          <a:lstStyle/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Weise allen Folien </a:t>
            </a:r>
            <a:r>
              <a:rPr lang="de-DE" dirty="0" smtClean="0"/>
              <a:t>einen Folienübergang, beispielsweise </a:t>
            </a:r>
            <a:r>
              <a:rPr lang="de-DE" i="1" dirty="0" smtClean="0"/>
              <a:t>Fetzen,</a:t>
            </a:r>
            <a:r>
              <a:rPr lang="de-DE" dirty="0" smtClean="0"/>
              <a:t> zu.</a:t>
            </a:r>
            <a:endParaRPr lang="de-DE" dirty="0"/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Effektoption: </a:t>
            </a:r>
            <a:r>
              <a:rPr lang="de-DE" i="1" dirty="0"/>
              <a:t>Stücke auswärts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55393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 pattern="rectangle" dir="ou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8AFDC8CE-272B-4402-A473-F483A3AF0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Designs anwenden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78EBB3-9387-49FE-8F72-B5250B8A23C2}" type="datetime1">
              <a:rPr lang="de-AT" smtClean="0"/>
              <a:t>30.08.2019</a:t>
            </a:fld>
            <a:endParaRPr lang="de-AT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30</a:t>
            </a:fld>
            <a:endParaRPr lang="de-AT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99652223-F025-4F04-BCA0-00F6EB1E1066}"/>
              </a:ext>
            </a:extLst>
          </p:cNvPr>
          <p:cNvSpPr/>
          <p:nvPr/>
        </p:nvSpPr>
        <p:spPr>
          <a:xfrm>
            <a:off x="0" y="5744818"/>
            <a:ext cx="12192000" cy="1113182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tIns="108000" rtlCol="0" anchor="ctr" anchorCtr="0"/>
          <a:lstStyle/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Weise allen Folien </a:t>
            </a:r>
            <a:r>
              <a:rPr lang="de-DE" dirty="0" smtClean="0"/>
              <a:t>ein Foliendesign, beispielsweise</a:t>
            </a:r>
            <a:r>
              <a:rPr lang="de-DE" i="1" dirty="0" smtClean="0"/>
              <a:t> Facette,</a:t>
            </a:r>
            <a:r>
              <a:rPr lang="de-DE" dirty="0" smtClean="0"/>
              <a:t> zu</a:t>
            </a:r>
            <a:r>
              <a:rPr lang="de-DE" dirty="0"/>
              <a:t>.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5BEAB5BE-0F37-4B18-ACD7-B6B47503A7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1182" y="1343450"/>
            <a:ext cx="8169961" cy="41710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13591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8AFDC8CE-272B-4402-A473-F483A3AF0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Speichern in verschiedenen Formaten</a:t>
            </a:r>
          </a:p>
        </p:txBody>
      </p:sp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695E8-576C-42FB-8DE7-9AEC83EF70E0}" type="datetime1">
              <a:rPr lang="de-AT" smtClean="0"/>
              <a:t>30.08.2019</a:t>
            </a:fld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BFEC8-E03B-4196-ACB4-583F7D2775C4}" type="slidenum">
              <a:rPr lang="de-AT" smtClean="0"/>
              <a:t>31</a:t>
            </a:fld>
            <a:endParaRPr lang="de-AT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99652223-F025-4F04-BCA0-00F6EB1E1066}"/>
              </a:ext>
            </a:extLst>
          </p:cNvPr>
          <p:cNvSpPr/>
          <p:nvPr/>
        </p:nvSpPr>
        <p:spPr>
          <a:xfrm>
            <a:off x="0" y="5744818"/>
            <a:ext cx="12192000" cy="1113182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tIns="108000" rtlCol="0" anchor="ctr" anchorCtr="0"/>
          <a:lstStyle/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Speichere die Präsentation!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de-DE" dirty="0"/>
              <a:t>Speichere die Präsentation zusätzlich als </a:t>
            </a:r>
            <a:r>
              <a:rPr lang="de-DE" i="1" dirty="0"/>
              <a:t>PowerPoint-Bildschirmpräsentation (*.</a:t>
            </a:r>
            <a:r>
              <a:rPr lang="de-DE" i="1" dirty="0" err="1"/>
              <a:t>ppsx</a:t>
            </a:r>
            <a:r>
              <a:rPr lang="de-DE" i="1" dirty="0"/>
              <a:t>)</a:t>
            </a:r>
          </a:p>
        </p:txBody>
      </p:sp>
      <p:pic>
        <p:nvPicPr>
          <p:cNvPr id="3" name="Grafik 2" descr="Ein Bild, das Screenshot enthält.&#10;&#10;Automatisch generierte Beschreibung">
            <a:extLst>
              <a:ext uri="{FF2B5EF4-FFF2-40B4-BE49-F238E27FC236}">
                <a16:creationId xmlns:a16="http://schemas.microsoft.com/office/drawing/2014/main" id="{F2545F28-4387-46AC-A2D6-4780F025C6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4263">
            <a:off x="5442406" y="1779678"/>
            <a:ext cx="5764674" cy="357506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02422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te">
  <a:themeElements>
    <a:clrScheme name="Facett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te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te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873</Words>
  <Application>Microsoft Office PowerPoint</Application>
  <PresentationFormat>Breitbild</PresentationFormat>
  <Paragraphs>213</Paragraphs>
  <Slides>31</Slides>
  <Notes>11</Notes>
  <HiddenSlides>1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31</vt:i4>
      </vt:variant>
    </vt:vector>
  </HeadingPairs>
  <TitlesOfParts>
    <vt:vector size="38" baseType="lpstr">
      <vt:lpstr>Arial</vt:lpstr>
      <vt:lpstr>Calibri</vt:lpstr>
      <vt:lpstr>Times New Roman</vt:lpstr>
      <vt:lpstr>Trebuchet MS</vt:lpstr>
      <vt:lpstr>Wingdings</vt:lpstr>
      <vt:lpstr>Wingdings 3</vt:lpstr>
      <vt:lpstr>Facette</vt:lpstr>
      <vt:lpstr>Zusammenfassung</vt:lpstr>
      <vt:lpstr>Titel, Untertitel, Fußzeile Folie ausblenden</vt:lpstr>
      <vt:lpstr>Office personalisieren</vt:lpstr>
      <vt:lpstr>Rechtschreibung prüfen</vt:lpstr>
      <vt:lpstr>Wiener Linien</vt:lpstr>
      <vt:lpstr>Form einfügen und animieren</vt:lpstr>
      <vt:lpstr>Form einfügen und animieren </vt:lpstr>
      <vt:lpstr>Organigramm bearbeiten</vt:lpstr>
      <vt:lpstr>SmartArt-Grafik ändern</vt:lpstr>
      <vt:lpstr>Folienmaster bearbeiten</vt:lpstr>
      <vt:lpstr>Aufzählungsebenen ändern – Notizen eingeben!</vt:lpstr>
      <vt:lpstr>Folienlayout  Grafik</vt:lpstr>
      <vt:lpstr>Rastergrafikformat GIF</vt:lpstr>
      <vt:lpstr>Diagramm erstellen</vt:lpstr>
      <vt:lpstr>Diagramm ändern </vt:lpstr>
      <vt:lpstr>Diagramm ändern </vt:lpstr>
      <vt:lpstr>Diagramm ändern </vt:lpstr>
      <vt:lpstr>Entwicklung der Kundenzufriedenheit</vt:lpstr>
      <vt:lpstr>Entwicklung der Kundenzufriedenheit</vt:lpstr>
      <vt:lpstr>Tabellen formatieren </vt:lpstr>
      <vt:lpstr> Bilder aus dem Nationalpark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Screenshot einfügen </vt:lpstr>
      <vt:lpstr>Folienübergang </vt:lpstr>
      <vt:lpstr>Designs anwenden</vt:lpstr>
      <vt:lpstr>Speichern in verschiedenen Formaten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Titel, Untertitel, Fußzeile</dc:title>
  <dc:creator>Klotz Alois</dc:creator>
  <cp:lastModifiedBy>Easy4me</cp:lastModifiedBy>
  <cp:revision>72</cp:revision>
  <dcterms:created xsi:type="dcterms:W3CDTF">2019-06-16T18:34:43Z</dcterms:created>
  <dcterms:modified xsi:type="dcterms:W3CDTF">2019-08-30T15:26:38Z</dcterms:modified>
</cp:coreProperties>
</file>