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9" r:id="rId4"/>
    <p:sldId id="269" r:id="rId5"/>
    <p:sldId id="270" r:id="rId6"/>
    <p:sldId id="262" r:id="rId7"/>
    <p:sldId id="263" r:id="rId8"/>
    <p:sldId id="264" r:id="rId9"/>
    <p:sldId id="265" r:id="rId10"/>
    <p:sldId id="271" r:id="rId11"/>
    <p:sldId id="258" r:id="rId12"/>
    <p:sldId id="272" r:id="rId13"/>
    <p:sldId id="260" r:id="rId14"/>
    <p:sldId id="261" r:id="rId15"/>
    <p:sldId id="273" r:id="rId16"/>
    <p:sldId id="274" r:id="rId17"/>
    <p:sldId id="266" r:id="rId1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78" y="10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in </a:t>
            </a:r>
            <a:r>
              <a:rPr lang="en-US" dirty="0" err="1"/>
              <a:t>Prozent</a:t>
            </a:r>
            <a:endParaRPr lang="en-US" dirty="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Prozent</c:v>
                </c:pt>
              </c:strCache>
            </c:strRef>
          </c:tx>
          <c:spPr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c:spPr>
          <c:invertIfNegative val="0"/>
          <c:cat>
            <c:strRef>
              <c:f>Tabelle1!$A$2:$A$9</c:f>
              <c:strCache>
                <c:ptCount val="8"/>
                <c:pt idx="0">
                  <c:v>WhatsApp</c:v>
                </c:pt>
                <c:pt idx="1">
                  <c:v>Youtube</c:v>
                </c:pt>
                <c:pt idx="2">
                  <c:v>Instagram</c:v>
                </c:pt>
                <c:pt idx="3">
                  <c:v>SnapChat</c:v>
                </c:pt>
                <c:pt idx="4">
                  <c:v>Facebook</c:v>
                </c:pt>
                <c:pt idx="5">
                  <c:v>Tiktok</c:v>
                </c:pt>
                <c:pt idx="6">
                  <c:v>Pinterest</c:v>
                </c:pt>
                <c:pt idx="7">
                  <c:v>Skype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95</c:v>
                </c:pt>
                <c:pt idx="1">
                  <c:v>85</c:v>
                </c:pt>
                <c:pt idx="2">
                  <c:v>45</c:v>
                </c:pt>
                <c:pt idx="3">
                  <c:v>55</c:v>
                </c:pt>
                <c:pt idx="4">
                  <c:v>39</c:v>
                </c:pt>
                <c:pt idx="5">
                  <c:v>25</c:v>
                </c:pt>
                <c:pt idx="6">
                  <c:v>15</c:v>
                </c:pt>
                <c:pt idx="7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BE-499B-AAC5-24CD2D456E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920128"/>
        <c:axId val="203921664"/>
      </c:barChart>
      <c:catAx>
        <c:axId val="2039201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03921664"/>
        <c:crosses val="autoZero"/>
        <c:auto val="1"/>
        <c:lblAlgn val="ctr"/>
        <c:lblOffset val="100"/>
        <c:noMultiLvlLbl val="0"/>
      </c:catAx>
      <c:valAx>
        <c:axId val="2039216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39201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Anzahl</c:v>
                </c:pt>
              </c:strCache>
            </c:strRef>
          </c:tx>
          <c:cat>
            <c:strRef>
              <c:f>Tabelle1!$A$2:$A$9</c:f>
              <c:strCache>
                <c:ptCount val="8"/>
                <c:pt idx="0">
                  <c:v>Kontakte pflegen</c:v>
                </c:pt>
                <c:pt idx="1">
                  <c:v>Bekanntschaften machen</c:v>
                </c:pt>
                <c:pt idx="2">
                  <c:v>Informationen suchen</c:v>
                </c:pt>
                <c:pt idx="3">
                  <c:v>Zeitvertreib</c:v>
                </c:pt>
                <c:pt idx="4">
                  <c:v>Chatten</c:v>
                </c:pt>
                <c:pt idx="5">
                  <c:v>Upload persönlicher Daten</c:v>
                </c:pt>
                <c:pt idx="7">
                  <c:v>Mehrfachantworten waren möglich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30</c:v>
                </c:pt>
                <c:pt idx="1">
                  <c:v>18</c:v>
                </c:pt>
                <c:pt idx="2">
                  <c:v>14</c:v>
                </c:pt>
                <c:pt idx="3">
                  <c:v>17</c:v>
                </c:pt>
                <c:pt idx="4">
                  <c:v>47</c:v>
                </c:pt>
                <c:pt idx="5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30-45C9-BF3E-063B5D9252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Anzahl</c:v>
                </c:pt>
              </c:strCache>
            </c:strRef>
          </c:tx>
          <c:invertIfNegative val="0"/>
          <c:cat>
            <c:strRef>
              <c:f>Tabelle1!$A$2:$A$6</c:f>
              <c:strCache>
                <c:ptCount val="5"/>
                <c:pt idx="0">
                  <c:v>bis 30 min</c:v>
                </c:pt>
                <c:pt idx="1">
                  <c:v>bis 1 Stunde</c:v>
                </c:pt>
                <c:pt idx="2">
                  <c:v>1 bis 2 Stunden</c:v>
                </c:pt>
                <c:pt idx="3">
                  <c:v>2 bis 3 Stunden</c:v>
                </c:pt>
                <c:pt idx="4">
                  <c:v>4 bis 5 Stunden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33</c:v>
                </c:pt>
                <c:pt idx="1">
                  <c:v>25</c:v>
                </c:pt>
                <c:pt idx="2">
                  <c:v>7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74-4338-9227-0C971CCBDE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4134016"/>
        <c:axId val="174135552"/>
      </c:barChart>
      <c:catAx>
        <c:axId val="1741340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74135552"/>
        <c:crosses val="autoZero"/>
        <c:auto val="1"/>
        <c:lblAlgn val="ctr"/>
        <c:lblOffset val="100"/>
        <c:noMultiLvlLbl val="0"/>
      </c:catAx>
      <c:valAx>
        <c:axId val="1741355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74134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BBC10-2980-4412-93A0-DC413D73307A}" type="doc">
      <dgm:prSet loTypeId="urn:microsoft.com/office/officeart/2005/8/layout/chevron2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de-AT"/>
        </a:p>
      </dgm:t>
    </dgm:pt>
    <dgm:pt modelId="{ECD22332-8D47-4AEC-BD88-B79E598F4077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de-AT" dirty="0"/>
            <a:t>Daten</a:t>
          </a:r>
        </a:p>
      </dgm:t>
    </dgm:pt>
    <dgm:pt modelId="{8B115846-B90D-4C19-BF36-B61201FB394F}" type="parTrans" cxnId="{9A298946-D883-4A90-933D-3DA2EF5D09FE}">
      <dgm:prSet/>
      <dgm:spPr/>
      <dgm:t>
        <a:bodyPr/>
        <a:lstStyle/>
        <a:p>
          <a:endParaRPr lang="de-AT"/>
        </a:p>
      </dgm:t>
    </dgm:pt>
    <dgm:pt modelId="{B235341A-E402-4A71-A326-1261AD4D6500}" type="sibTrans" cxnId="{9A298946-D883-4A90-933D-3DA2EF5D09FE}">
      <dgm:prSet/>
      <dgm:spPr/>
      <dgm:t>
        <a:bodyPr/>
        <a:lstStyle/>
        <a:p>
          <a:endParaRPr lang="de-AT"/>
        </a:p>
      </dgm:t>
    </dgm:pt>
    <dgm:pt modelId="{E46B40DA-FC81-486E-ADF7-C99B8FA5F1CE}">
      <dgm:prSet phldrT="[Text]"/>
      <dgm:spPr/>
      <dgm:t>
        <a:bodyPr/>
        <a:lstStyle/>
        <a:p>
          <a:r>
            <a:rPr lang="de-AT" dirty="0"/>
            <a:t>z.B. Texte, Zahlen, Bilder, Töne, Filme…</a:t>
          </a:r>
        </a:p>
      </dgm:t>
    </dgm:pt>
    <dgm:pt modelId="{52A55A04-23A3-4C24-B4CF-3FAD565F0DBD}" type="parTrans" cxnId="{4CD482E0-972A-46C1-8882-FA5BD312C33B}">
      <dgm:prSet/>
      <dgm:spPr/>
      <dgm:t>
        <a:bodyPr/>
        <a:lstStyle/>
        <a:p>
          <a:endParaRPr lang="de-AT"/>
        </a:p>
      </dgm:t>
    </dgm:pt>
    <dgm:pt modelId="{4C772705-BDED-41BB-84FD-85B2E2E2E5DD}" type="sibTrans" cxnId="{4CD482E0-972A-46C1-8882-FA5BD312C33B}">
      <dgm:prSet/>
      <dgm:spPr/>
      <dgm:t>
        <a:bodyPr/>
        <a:lstStyle/>
        <a:p>
          <a:endParaRPr lang="de-AT"/>
        </a:p>
      </dgm:t>
    </dgm:pt>
    <dgm:pt modelId="{74912294-1D42-4C2D-A621-C5C74EC868D2}">
      <dgm:prSet phldrT="[Text]"/>
      <dgm:spPr>
        <a:solidFill>
          <a:srgbClr val="00B050"/>
        </a:solidFill>
      </dgm:spPr>
      <dgm:t>
        <a:bodyPr/>
        <a:lstStyle/>
        <a:p>
          <a:r>
            <a:rPr lang="de-AT" dirty="0"/>
            <a:t>Informationen</a:t>
          </a:r>
        </a:p>
      </dgm:t>
    </dgm:pt>
    <dgm:pt modelId="{11717FFF-44B0-4B49-B010-1636FB1F755E}" type="parTrans" cxnId="{0A7F2C1B-00F9-4F0D-9ACF-81391C9785D4}">
      <dgm:prSet/>
      <dgm:spPr/>
      <dgm:t>
        <a:bodyPr/>
        <a:lstStyle/>
        <a:p>
          <a:endParaRPr lang="de-AT"/>
        </a:p>
      </dgm:t>
    </dgm:pt>
    <dgm:pt modelId="{9920B89A-91AA-47CA-A555-88D349014DC8}" type="sibTrans" cxnId="{0A7F2C1B-00F9-4F0D-9ACF-81391C9785D4}">
      <dgm:prSet/>
      <dgm:spPr/>
      <dgm:t>
        <a:bodyPr/>
        <a:lstStyle/>
        <a:p>
          <a:endParaRPr lang="de-AT"/>
        </a:p>
      </dgm:t>
    </dgm:pt>
    <dgm:pt modelId="{C61A88D9-141C-4E6E-8461-82B8E19FC491}">
      <dgm:prSet phldrT="[Text]"/>
      <dgm:spPr/>
      <dgm:t>
        <a:bodyPr/>
        <a:lstStyle/>
        <a:p>
          <a:r>
            <a:rPr lang="de-AT" dirty="0"/>
            <a:t>werden aus Daten gewonnen</a:t>
          </a:r>
        </a:p>
      </dgm:t>
    </dgm:pt>
    <dgm:pt modelId="{85ADB7A4-338D-4B40-B998-6282576AA69A}" type="parTrans" cxnId="{4DE77767-0E6F-4263-ACFF-79628EC6EE04}">
      <dgm:prSet/>
      <dgm:spPr/>
      <dgm:t>
        <a:bodyPr/>
        <a:lstStyle/>
        <a:p>
          <a:endParaRPr lang="de-AT"/>
        </a:p>
      </dgm:t>
    </dgm:pt>
    <dgm:pt modelId="{F303B1DE-651D-4B35-B5F9-628AA031B6D2}" type="sibTrans" cxnId="{4DE77767-0E6F-4263-ACFF-79628EC6EE04}">
      <dgm:prSet/>
      <dgm:spPr/>
      <dgm:t>
        <a:bodyPr/>
        <a:lstStyle/>
        <a:p>
          <a:endParaRPr lang="de-AT"/>
        </a:p>
      </dgm:t>
    </dgm:pt>
    <dgm:pt modelId="{84718973-C447-42D8-ADC4-29DE29E33C8E}" type="pres">
      <dgm:prSet presAssocID="{F82BBC10-2980-4412-93A0-DC413D73307A}" presName="linearFlow" presStyleCnt="0">
        <dgm:presLayoutVars>
          <dgm:dir/>
          <dgm:animLvl val="lvl"/>
          <dgm:resizeHandles val="exact"/>
        </dgm:presLayoutVars>
      </dgm:prSet>
      <dgm:spPr/>
    </dgm:pt>
    <dgm:pt modelId="{6F993892-716C-444F-A85F-56FF9483C66D}" type="pres">
      <dgm:prSet presAssocID="{ECD22332-8D47-4AEC-BD88-B79E598F4077}" presName="composite" presStyleCnt="0"/>
      <dgm:spPr/>
    </dgm:pt>
    <dgm:pt modelId="{BDF91E3E-CC52-4FB2-926A-D55746CB5CA2}" type="pres">
      <dgm:prSet presAssocID="{ECD22332-8D47-4AEC-BD88-B79E598F4077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8363D5D6-CD5C-4296-A8B1-58E5A4D8BF3C}" type="pres">
      <dgm:prSet presAssocID="{ECD22332-8D47-4AEC-BD88-B79E598F4077}" presName="descendantText" presStyleLbl="alignAcc1" presStyleIdx="0" presStyleCnt="2">
        <dgm:presLayoutVars>
          <dgm:bulletEnabled val="1"/>
        </dgm:presLayoutVars>
      </dgm:prSet>
      <dgm:spPr/>
    </dgm:pt>
    <dgm:pt modelId="{30712543-D7B5-44E0-807D-59A7C9999C33}" type="pres">
      <dgm:prSet presAssocID="{B235341A-E402-4A71-A326-1261AD4D6500}" presName="sp" presStyleCnt="0"/>
      <dgm:spPr/>
    </dgm:pt>
    <dgm:pt modelId="{5627ABC3-8A7A-4AB6-95A9-EE0CD6001EA7}" type="pres">
      <dgm:prSet presAssocID="{74912294-1D42-4C2D-A621-C5C74EC868D2}" presName="composite" presStyleCnt="0"/>
      <dgm:spPr/>
    </dgm:pt>
    <dgm:pt modelId="{E5EC9269-83AF-4157-B2BC-E0363FC3F738}" type="pres">
      <dgm:prSet presAssocID="{74912294-1D42-4C2D-A621-C5C74EC868D2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7BA4416E-FF97-48E7-B135-D29C5C2EC62E}" type="pres">
      <dgm:prSet presAssocID="{74912294-1D42-4C2D-A621-C5C74EC868D2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0A7F2C1B-00F9-4F0D-9ACF-81391C9785D4}" srcId="{F82BBC10-2980-4412-93A0-DC413D73307A}" destId="{74912294-1D42-4C2D-A621-C5C74EC868D2}" srcOrd="1" destOrd="0" parTransId="{11717FFF-44B0-4B49-B010-1636FB1F755E}" sibTransId="{9920B89A-91AA-47CA-A555-88D349014DC8}"/>
    <dgm:cxn modelId="{10E5E524-88D6-4707-A37A-97B4C6333F20}" type="presOf" srcId="{74912294-1D42-4C2D-A621-C5C74EC868D2}" destId="{E5EC9269-83AF-4157-B2BC-E0363FC3F738}" srcOrd="0" destOrd="0" presId="urn:microsoft.com/office/officeart/2005/8/layout/chevron2"/>
    <dgm:cxn modelId="{9A298946-D883-4A90-933D-3DA2EF5D09FE}" srcId="{F82BBC10-2980-4412-93A0-DC413D73307A}" destId="{ECD22332-8D47-4AEC-BD88-B79E598F4077}" srcOrd="0" destOrd="0" parTransId="{8B115846-B90D-4C19-BF36-B61201FB394F}" sibTransId="{B235341A-E402-4A71-A326-1261AD4D6500}"/>
    <dgm:cxn modelId="{4DE77767-0E6F-4263-ACFF-79628EC6EE04}" srcId="{74912294-1D42-4C2D-A621-C5C74EC868D2}" destId="{C61A88D9-141C-4E6E-8461-82B8E19FC491}" srcOrd="0" destOrd="0" parTransId="{85ADB7A4-338D-4B40-B998-6282576AA69A}" sibTransId="{F303B1DE-651D-4B35-B5F9-628AA031B6D2}"/>
    <dgm:cxn modelId="{53283693-9CD9-43F6-A577-27A9762F9622}" type="presOf" srcId="{ECD22332-8D47-4AEC-BD88-B79E598F4077}" destId="{BDF91E3E-CC52-4FB2-926A-D55746CB5CA2}" srcOrd="0" destOrd="0" presId="urn:microsoft.com/office/officeart/2005/8/layout/chevron2"/>
    <dgm:cxn modelId="{544FB799-13A9-417C-9F08-190917FAC9D6}" type="presOf" srcId="{F82BBC10-2980-4412-93A0-DC413D73307A}" destId="{84718973-C447-42D8-ADC4-29DE29E33C8E}" srcOrd="0" destOrd="0" presId="urn:microsoft.com/office/officeart/2005/8/layout/chevron2"/>
    <dgm:cxn modelId="{6EB5F199-9E25-4BBB-8993-7052D12F89A4}" type="presOf" srcId="{E46B40DA-FC81-486E-ADF7-C99B8FA5F1CE}" destId="{8363D5D6-CD5C-4296-A8B1-58E5A4D8BF3C}" srcOrd="0" destOrd="0" presId="urn:microsoft.com/office/officeart/2005/8/layout/chevron2"/>
    <dgm:cxn modelId="{DD67D2DB-6110-4E45-B885-864A103BAC84}" type="presOf" srcId="{C61A88D9-141C-4E6E-8461-82B8E19FC491}" destId="{7BA4416E-FF97-48E7-B135-D29C5C2EC62E}" srcOrd="0" destOrd="0" presId="urn:microsoft.com/office/officeart/2005/8/layout/chevron2"/>
    <dgm:cxn modelId="{4CD482E0-972A-46C1-8882-FA5BD312C33B}" srcId="{ECD22332-8D47-4AEC-BD88-B79E598F4077}" destId="{E46B40DA-FC81-486E-ADF7-C99B8FA5F1CE}" srcOrd="0" destOrd="0" parTransId="{52A55A04-23A3-4C24-B4CF-3FAD565F0DBD}" sibTransId="{4C772705-BDED-41BB-84FD-85B2E2E2E5DD}"/>
    <dgm:cxn modelId="{C5B0EF4E-22E1-4D8C-94D4-36BE66F430CF}" type="presParOf" srcId="{84718973-C447-42D8-ADC4-29DE29E33C8E}" destId="{6F993892-716C-444F-A85F-56FF9483C66D}" srcOrd="0" destOrd="0" presId="urn:microsoft.com/office/officeart/2005/8/layout/chevron2"/>
    <dgm:cxn modelId="{19C77568-DFAE-4C34-8283-D85CC49037DC}" type="presParOf" srcId="{6F993892-716C-444F-A85F-56FF9483C66D}" destId="{BDF91E3E-CC52-4FB2-926A-D55746CB5CA2}" srcOrd="0" destOrd="0" presId="urn:microsoft.com/office/officeart/2005/8/layout/chevron2"/>
    <dgm:cxn modelId="{30872A1B-CB9A-4E63-99E3-075F148F78B5}" type="presParOf" srcId="{6F993892-716C-444F-A85F-56FF9483C66D}" destId="{8363D5D6-CD5C-4296-A8B1-58E5A4D8BF3C}" srcOrd="1" destOrd="0" presId="urn:microsoft.com/office/officeart/2005/8/layout/chevron2"/>
    <dgm:cxn modelId="{B791B190-2CE0-4D0E-85B5-30606F423366}" type="presParOf" srcId="{84718973-C447-42D8-ADC4-29DE29E33C8E}" destId="{30712543-D7B5-44E0-807D-59A7C9999C33}" srcOrd="1" destOrd="0" presId="urn:microsoft.com/office/officeart/2005/8/layout/chevron2"/>
    <dgm:cxn modelId="{CB3450A1-FF23-40FD-859B-8AEEB3ECFB62}" type="presParOf" srcId="{84718973-C447-42D8-ADC4-29DE29E33C8E}" destId="{5627ABC3-8A7A-4AB6-95A9-EE0CD6001EA7}" srcOrd="2" destOrd="0" presId="urn:microsoft.com/office/officeart/2005/8/layout/chevron2"/>
    <dgm:cxn modelId="{801B01B4-69B0-482D-85B6-AA2F54208885}" type="presParOf" srcId="{5627ABC3-8A7A-4AB6-95A9-EE0CD6001EA7}" destId="{E5EC9269-83AF-4157-B2BC-E0363FC3F738}" srcOrd="0" destOrd="0" presId="urn:microsoft.com/office/officeart/2005/8/layout/chevron2"/>
    <dgm:cxn modelId="{26CAA2EB-D2CB-4869-9542-98B589919D8A}" type="presParOf" srcId="{5627ABC3-8A7A-4AB6-95A9-EE0CD6001EA7}" destId="{7BA4416E-FF97-48E7-B135-D29C5C2EC62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901EE7-5F28-482A-8212-102C686608A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C6EA42E9-3E31-4F4B-AEA4-BC0AE769D85B}">
      <dgm:prSet phldrT="[Text]"/>
      <dgm:spPr/>
      <dgm:t>
        <a:bodyPr/>
        <a:lstStyle/>
        <a:p>
          <a:r>
            <a:rPr lang="de-AT" dirty="0"/>
            <a:t>Privatpersonen</a:t>
          </a:r>
        </a:p>
      </dgm:t>
    </dgm:pt>
    <dgm:pt modelId="{FAB6CC4B-DC21-45E7-8423-4B351282390A}" type="parTrans" cxnId="{9E1BFB2F-77A6-4FEA-A94F-01E19C35E63C}">
      <dgm:prSet/>
      <dgm:spPr/>
      <dgm:t>
        <a:bodyPr/>
        <a:lstStyle/>
        <a:p>
          <a:endParaRPr lang="de-AT"/>
        </a:p>
      </dgm:t>
    </dgm:pt>
    <dgm:pt modelId="{BF53A2D1-A628-4BCD-8C76-62814A295067}" type="sibTrans" cxnId="{9E1BFB2F-77A6-4FEA-A94F-01E19C35E63C}">
      <dgm:prSet/>
      <dgm:spPr/>
      <dgm:t>
        <a:bodyPr/>
        <a:lstStyle/>
        <a:p>
          <a:endParaRPr lang="de-AT"/>
        </a:p>
      </dgm:t>
    </dgm:pt>
    <dgm:pt modelId="{B94459E4-2004-4837-88B1-1993BB53839C}">
      <dgm:prSet phldrT="[Text]"/>
      <dgm:spPr/>
      <dgm:t>
        <a:bodyPr/>
        <a:lstStyle/>
        <a:p>
          <a:r>
            <a:rPr lang="de-AT" dirty="0"/>
            <a:t>Externe Festplatten und Cloud</a:t>
          </a:r>
        </a:p>
      </dgm:t>
    </dgm:pt>
    <dgm:pt modelId="{F4CD2276-00DE-456B-AE36-F5461D8EF97B}" type="parTrans" cxnId="{4FAE782B-A2FA-486A-90DA-3E3DE1911AA4}">
      <dgm:prSet/>
      <dgm:spPr/>
      <dgm:t>
        <a:bodyPr/>
        <a:lstStyle/>
        <a:p>
          <a:endParaRPr lang="de-AT"/>
        </a:p>
      </dgm:t>
    </dgm:pt>
    <dgm:pt modelId="{D6B50864-5B24-4E62-AE8F-4F3558D947CB}" type="sibTrans" cxnId="{4FAE782B-A2FA-486A-90DA-3E3DE1911AA4}">
      <dgm:prSet/>
      <dgm:spPr/>
      <dgm:t>
        <a:bodyPr/>
        <a:lstStyle/>
        <a:p>
          <a:endParaRPr lang="de-AT"/>
        </a:p>
      </dgm:t>
    </dgm:pt>
    <dgm:pt modelId="{E0A44F2C-8399-40F6-9767-9C2EA385694F}">
      <dgm:prSet phldrT="[Text]"/>
      <dgm:spPr/>
      <dgm:t>
        <a:bodyPr/>
        <a:lstStyle/>
        <a:p>
          <a:r>
            <a:rPr lang="de-AT" dirty="0"/>
            <a:t>Kleinere Unternehmen</a:t>
          </a:r>
        </a:p>
      </dgm:t>
    </dgm:pt>
    <dgm:pt modelId="{66FE155A-471B-4776-AE06-804B8F0BF0EE}" type="parTrans" cxnId="{E173F726-4E57-45E5-9BBF-00BA6D269130}">
      <dgm:prSet/>
      <dgm:spPr/>
      <dgm:t>
        <a:bodyPr/>
        <a:lstStyle/>
        <a:p>
          <a:endParaRPr lang="de-AT"/>
        </a:p>
      </dgm:t>
    </dgm:pt>
    <dgm:pt modelId="{4EE84B59-F2EC-4B31-ABDE-E83A0D6260F0}" type="sibTrans" cxnId="{E173F726-4E57-45E5-9BBF-00BA6D269130}">
      <dgm:prSet/>
      <dgm:spPr/>
      <dgm:t>
        <a:bodyPr/>
        <a:lstStyle/>
        <a:p>
          <a:endParaRPr lang="de-AT"/>
        </a:p>
      </dgm:t>
    </dgm:pt>
    <dgm:pt modelId="{3BDBDC3B-03E1-4F75-B121-F30979D7F106}">
      <dgm:prSet phldrT="[Text]"/>
      <dgm:spPr/>
      <dgm:t>
        <a:bodyPr/>
        <a:lstStyle/>
        <a:p>
          <a:r>
            <a:rPr lang="de-AT" dirty="0"/>
            <a:t>Datensicherung über Netzwerk bzw. </a:t>
          </a:r>
          <a:br>
            <a:rPr lang="de-AT" dirty="0"/>
          </a:br>
          <a:r>
            <a:rPr lang="de-AT" dirty="0"/>
            <a:t>Online Backup</a:t>
          </a:r>
        </a:p>
      </dgm:t>
    </dgm:pt>
    <dgm:pt modelId="{C515E70D-5BD2-424E-BDEC-5820661A8893}" type="parTrans" cxnId="{CED36FD9-40E1-485D-800D-06EC23AF9113}">
      <dgm:prSet/>
      <dgm:spPr/>
      <dgm:t>
        <a:bodyPr/>
        <a:lstStyle/>
        <a:p>
          <a:endParaRPr lang="de-AT"/>
        </a:p>
      </dgm:t>
    </dgm:pt>
    <dgm:pt modelId="{484B2219-50CB-4203-A627-73E91966D8A4}" type="sibTrans" cxnId="{CED36FD9-40E1-485D-800D-06EC23AF9113}">
      <dgm:prSet/>
      <dgm:spPr/>
      <dgm:t>
        <a:bodyPr/>
        <a:lstStyle/>
        <a:p>
          <a:endParaRPr lang="de-AT"/>
        </a:p>
      </dgm:t>
    </dgm:pt>
    <dgm:pt modelId="{AD46DD52-1253-4B02-8AB3-1BF9B1C2F5AA}">
      <dgm:prSet phldrT="[Text]"/>
      <dgm:spPr/>
      <dgm:t>
        <a:bodyPr/>
        <a:lstStyle/>
        <a:p>
          <a:r>
            <a:rPr lang="de-AT" dirty="0"/>
            <a:t>Große Unternehmen</a:t>
          </a:r>
        </a:p>
      </dgm:t>
    </dgm:pt>
    <dgm:pt modelId="{B3FA678F-894B-45EC-A2A0-3D1C50CF3A8C}" type="parTrans" cxnId="{E720EFDE-7C4B-4AB2-BDBE-5EB425F54F96}">
      <dgm:prSet/>
      <dgm:spPr/>
      <dgm:t>
        <a:bodyPr/>
        <a:lstStyle/>
        <a:p>
          <a:endParaRPr lang="de-AT"/>
        </a:p>
      </dgm:t>
    </dgm:pt>
    <dgm:pt modelId="{2CE6186F-DA5A-4261-A2AA-F34F3C2B9D5B}" type="sibTrans" cxnId="{E720EFDE-7C4B-4AB2-BDBE-5EB425F54F96}">
      <dgm:prSet/>
      <dgm:spPr/>
      <dgm:t>
        <a:bodyPr/>
        <a:lstStyle/>
        <a:p>
          <a:endParaRPr lang="de-AT"/>
        </a:p>
      </dgm:t>
    </dgm:pt>
    <dgm:pt modelId="{E0313D1A-2B28-4E56-BD4F-7D94120A69AB}">
      <dgm:prSet phldrT="[Text]"/>
      <dgm:spPr/>
      <dgm:t>
        <a:bodyPr/>
        <a:lstStyle/>
        <a:p>
          <a:r>
            <a:rPr lang="de-AT" dirty="0"/>
            <a:t>Speziell gesicherte Safes oder Räume zur feuerfesten Aufbewahrung der Sicherungskopien</a:t>
          </a:r>
          <a:br>
            <a:rPr lang="de-AT" dirty="0"/>
          </a:br>
          <a:r>
            <a:rPr lang="de-AT" dirty="0"/>
            <a:t>Aufteilung auf mehrere Standorte</a:t>
          </a:r>
        </a:p>
      </dgm:t>
    </dgm:pt>
    <dgm:pt modelId="{6DC1CCF4-55A3-4BA5-9DA6-AA3C5644BCED}" type="parTrans" cxnId="{10C5C71A-3383-43C7-9D12-242FEC427E12}">
      <dgm:prSet/>
      <dgm:spPr/>
      <dgm:t>
        <a:bodyPr/>
        <a:lstStyle/>
        <a:p>
          <a:endParaRPr lang="de-AT"/>
        </a:p>
      </dgm:t>
    </dgm:pt>
    <dgm:pt modelId="{099ED725-BB5E-4CFF-874F-026FDCF9E752}" type="sibTrans" cxnId="{10C5C71A-3383-43C7-9D12-242FEC427E12}">
      <dgm:prSet/>
      <dgm:spPr/>
      <dgm:t>
        <a:bodyPr/>
        <a:lstStyle/>
        <a:p>
          <a:endParaRPr lang="de-AT"/>
        </a:p>
      </dgm:t>
    </dgm:pt>
    <dgm:pt modelId="{7928C4C9-D235-4717-91C3-2F349A93F83E}" type="pres">
      <dgm:prSet presAssocID="{5C901EE7-5F28-482A-8212-102C686608A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62C5FF2-D5E8-42D1-8BDB-55B14025C2EF}" type="pres">
      <dgm:prSet presAssocID="{C6EA42E9-3E31-4F4B-AEA4-BC0AE769D85B}" presName="horFlow" presStyleCnt="0"/>
      <dgm:spPr/>
    </dgm:pt>
    <dgm:pt modelId="{7CD7C63D-FCFE-445D-B495-04E37A2777B7}" type="pres">
      <dgm:prSet presAssocID="{C6EA42E9-3E31-4F4B-AEA4-BC0AE769D85B}" presName="bigChev" presStyleLbl="node1" presStyleIdx="0" presStyleCnt="3"/>
      <dgm:spPr/>
    </dgm:pt>
    <dgm:pt modelId="{5B0808A3-99AF-4335-9B6C-F17C957D9805}" type="pres">
      <dgm:prSet presAssocID="{F4CD2276-00DE-456B-AE36-F5461D8EF97B}" presName="parTrans" presStyleCnt="0"/>
      <dgm:spPr/>
    </dgm:pt>
    <dgm:pt modelId="{FB3684FA-E957-483D-91E2-70DA862987D0}" type="pres">
      <dgm:prSet presAssocID="{B94459E4-2004-4837-88B1-1993BB53839C}" presName="node" presStyleLbl="alignAccFollowNode1" presStyleIdx="0" presStyleCnt="3" custLinFactNeighborX="10755">
        <dgm:presLayoutVars>
          <dgm:bulletEnabled val="1"/>
        </dgm:presLayoutVars>
      </dgm:prSet>
      <dgm:spPr/>
    </dgm:pt>
    <dgm:pt modelId="{2BA85EEB-686C-4FBA-80BF-3CE9EA2C6112}" type="pres">
      <dgm:prSet presAssocID="{C6EA42E9-3E31-4F4B-AEA4-BC0AE769D85B}" presName="vSp" presStyleCnt="0"/>
      <dgm:spPr/>
    </dgm:pt>
    <dgm:pt modelId="{89BE97F0-0A17-40B5-9F65-4C9E14A1217E}" type="pres">
      <dgm:prSet presAssocID="{E0A44F2C-8399-40F6-9767-9C2EA385694F}" presName="horFlow" presStyleCnt="0"/>
      <dgm:spPr/>
    </dgm:pt>
    <dgm:pt modelId="{EB94027C-562F-4DD6-AD43-27CE7E5CAEDA}" type="pres">
      <dgm:prSet presAssocID="{E0A44F2C-8399-40F6-9767-9C2EA385694F}" presName="bigChev" presStyleLbl="node1" presStyleIdx="1" presStyleCnt="3"/>
      <dgm:spPr/>
    </dgm:pt>
    <dgm:pt modelId="{568B815E-5094-4B47-AF04-CEBCB28BBD37}" type="pres">
      <dgm:prSet presAssocID="{C515E70D-5BD2-424E-BDEC-5820661A8893}" presName="parTrans" presStyleCnt="0"/>
      <dgm:spPr/>
    </dgm:pt>
    <dgm:pt modelId="{EC11AE9A-F532-4F79-A6D8-93A38C717B9F}" type="pres">
      <dgm:prSet presAssocID="{3BDBDC3B-03E1-4F75-B121-F30979D7F106}" presName="node" presStyleLbl="alignAccFollowNode1" presStyleIdx="1" presStyleCnt="3" custScaleX="127939">
        <dgm:presLayoutVars>
          <dgm:bulletEnabled val="1"/>
        </dgm:presLayoutVars>
      </dgm:prSet>
      <dgm:spPr/>
    </dgm:pt>
    <dgm:pt modelId="{A1343CD7-60E9-4470-BC2A-0EF0243E2928}" type="pres">
      <dgm:prSet presAssocID="{E0A44F2C-8399-40F6-9767-9C2EA385694F}" presName="vSp" presStyleCnt="0"/>
      <dgm:spPr/>
    </dgm:pt>
    <dgm:pt modelId="{CBB7FF1F-60D3-46E1-9F04-06F88E3DEED8}" type="pres">
      <dgm:prSet presAssocID="{AD46DD52-1253-4B02-8AB3-1BF9B1C2F5AA}" presName="horFlow" presStyleCnt="0"/>
      <dgm:spPr/>
    </dgm:pt>
    <dgm:pt modelId="{68F523D0-49C4-460F-82EC-FB22746A1FF3}" type="pres">
      <dgm:prSet presAssocID="{AD46DD52-1253-4B02-8AB3-1BF9B1C2F5AA}" presName="bigChev" presStyleLbl="node1" presStyleIdx="2" presStyleCnt="3"/>
      <dgm:spPr/>
    </dgm:pt>
    <dgm:pt modelId="{AA8A94E3-0A6B-4F2D-8E2F-985930ACF926}" type="pres">
      <dgm:prSet presAssocID="{6DC1CCF4-55A3-4BA5-9DA6-AA3C5644BCED}" presName="parTrans" presStyleCnt="0"/>
      <dgm:spPr/>
    </dgm:pt>
    <dgm:pt modelId="{DBB03828-DA67-4003-BD91-46757DCB7AC9}" type="pres">
      <dgm:prSet presAssocID="{E0313D1A-2B28-4E56-BD4F-7D94120A69AB}" presName="node" presStyleLbl="alignAccFollowNode1" presStyleIdx="2" presStyleCnt="3" custScaleX="182096">
        <dgm:presLayoutVars>
          <dgm:bulletEnabled val="1"/>
        </dgm:presLayoutVars>
      </dgm:prSet>
      <dgm:spPr/>
    </dgm:pt>
  </dgm:ptLst>
  <dgm:cxnLst>
    <dgm:cxn modelId="{58C7B418-3A10-48C1-8825-55651ACC4F19}" type="presOf" srcId="{3BDBDC3B-03E1-4F75-B121-F30979D7F106}" destId="{EC11AE9A-F532-4F79-A6D8-93A38C717B9F}" srcOrd="0" destOrd="0" presId="urn:microsoft.com/office/officeart/2005/8/layout/lProcess3"/>
    <dgm:cxn modelId="{76F3331A-6CA2-43CF-86D2-8201F8FC8556}" type="presOf" srcId="{AD46DD52-1253-4B02-8AB3-1BF9B1C2F5AA}" destId="{68F523D0-49C4-460F-82EC-FB22746A1FF3}" srcOrd="0" destOrd="0" presId="urn:microsoft.com/office/officeart/2005/8/layout/lProcess3"/>
    <dgm:cxn modelId="{10C5C71A-3383-43C7-9D12-242FEC427E12}" srcId="{AD46DD52-1253-4B02-8AB3-1BF9B1C2F5AA}" destId="{E0313D1A-2B28-4E56-BD4F-7D94120A69AB}" srcOrd="0" destOrd="0" parTransId="{6DC1CCF4-55A3-4BA5-9DA6-AA3C5644BCED}" sibTransId="{099ED725-BB5E-4CFF-874F-026FDCF9E752}"/>
    <dgm:cxn modelId="{E173F726-4E57-45E5-9BBF-00BA6D269130}" srcId="{5C901EE7-5F28-482A-8212-102C686608A6}" destId="{E0A44F2C-8399-40F6-9767-9C2EA385694F}" srcOrd="1" destOrd="0" parTransId="{66FE155A-471B-4776-AE06-804B8F0BF0EE}" sibTransId="{4EE84B59-F2EC-4B31-ABDE-E83A0D6260F0}"/>
    <dgm:cxn modelId="{4FAE782B-A2FA-486A-90DA-3E3DE1911AA4}" srcId="{C6EA42E9-3E31-4F4B-AEA4-BC0AE769D85B}" destId="{B94459E4-2004-4837-88B1-1993BB53839C}" srcOrd="0" destOrd="0" parTransId="{F4CD2276-00DE-456B-AE36-F5461D8EF97B}" sibTransId="{D6B50864-5B24-4E62-AE8F-4F3558D947CB}"/>
    <dgm:cxn modelId="{9E1BFB2F-77A6-4FEA-A94F-01E19C35E63C}" srcId="{5C901EE7-5F28-482A-8212-102C686608A6}" destId="{C6EA42E9-3E31-4F4B-AEA4-BC0AE769D85B}" srcOrd="0" destOrd="0" parTransId="{FAB6CC4B-DC21-45E7-8423-4B351282390A}" sibTransId="{BF53A2D1-A628-4BCD-8C76-62814A295067}"/>
    <dgm:cxn modelId="{F8F2F23C-2C8F-49CB-A7CC-C3BF898C3550}" type="presOf" srcId="{E0A44F2C-8399-40F6-9767-9C2EA385694F}" destId="{EB94027C-562F-4DD6-AD43-27CE7E5CAEDA}" srcOrd="0" destOrd="0" presId="urn:microsoft.com/office/officeart/2005/8/layout/lProcess3"/>
    <dgm:cxn modelId="{41056163-8373-4FEC-937A-874A5F867216}" type="presOf" srcId="{E0313D1A-2B28-4E56-BD4F-7D94120A69AB}" destId="{DBB03828-DA67-4003-BD91-46757DCB7AC9}" srcOrd="0" destOrd="0" presId="urn:microsoft.com/office/officeart/2005/8/layout/lProcess3"/>
    <dgm:cxn modelId="{6BFF4963-2600-4DF5-907F-E45E82D41528}" type="presOf" srcId="{C6EA42E9-3E31-4F4B-AEA4-BC0AE769D85B}" destId="{7CD7C63D-FCFE-445D-B495-04E37A2777B7}" srcOrd="0" destOrd="0" presId="urn:microsoft.com/office/officeart/2005/8/layout/lProcess3"/>
    <dgm:cxn modelId="{CA32174D-DF8E-4EF6-8BD9-4A1487D7ED85}" type="presOf" srcId="{5C901EE7-5F28-482A-8212-102C686608A6}" destId="{7928C4C9-D235-4717-91C3-2F349A93F83E}" srcOrd="0" destOrd="0" presId="urn:microsoft.com/office/officeart/2005/8/layout/lProcess3"/>
    <dgm:cxn modelId="{A7776770-6038-49B6-843F-8712B6DEF025}" type="presOf" srcId="{B94459E4-2004-4837-88B1-1993BB53839C}" destId="{FB3684FA-E957-483D-91E2-70DA862987D0}" srcOrd="0" destOrd="0" presId="urn:microsoft.com/office/officeart/2005/8/layout/lProcess3"/>
    <dgm:cxn modelId="{CED36FD9-40E1-485D-800D-06EC23AF9113}" srcId="{E0A44F2C-8399-40F6-9767-9C2EA385694F}" destId="{3BDBDC3B-03E1-4F75-B121-F30979D7F106}" srcOrd="0" destOrd="0" parTransId="{C515E70D-5BD2-424E-BDEC-5820661A8893}" sibTransId="{484B2219-50CB-4203-A627-73E91966D8A4}"/>
    <dgm:cxn modelId="{E720EFDE-7C4B-4AB2-BDBE-5EB425F54F96}" srcId="{5C901EE7-5F28-482A-8212-102C686608A6}" destId="{AD46DD52-1253-4B02-8AB3-1BF9B1C2F5AA}" srcOrd="2" destOrd="0" parTransId="{B3FA678F-894B-45EC-A2A0-3D1C50CF3A8C}" sibTransId="{2CE6186F-DA5A-4261-A2AA-F34F3C2B9D5B}"/>
    <dgm:cxn modelId="{1E98FD4C-68DF-4269-8F5E-48BD00F5C354}" type="presParOf" srcId="{7928C4C9-D235-4717-91C3-2F349A93F83E}" destId="{462C5FF2-D5E8-42D1-8BDB-55B14025C2EF}" srcOrd="0" destOrd="0" presId="urn:microsoft.com/office/officeart/2005/8/layout/lProcess3"/>
    <dgm:cxn modelId="{AB429B12-9DCA-4E6F-8DF0-9A028AEAA14D}" type="presParOf" srcId="{462C5FF2-D5E8-42D1-8BDB-55B14025C2EF}" destId="{7CD7C63D-FCFE-445D-B495-04E37A2777B7}" srcOrd="0" destOrd="0" presId="urn:microsoft.com/office/officeart/2005/8/layout/lProcess3"/>
    <dgm:cxn modelId="{769FB862-74B3-4A24-B0C7-2E4CDD75C582}" type="presParOf" srcId="{462C5FF2-D5E8-42D1-8BDB-55B14025C2EF}" destId="{5B0808A3-99AF-4335-9B6C-F17C957D9805}" srcOrd="1" destOrd="0" presId="urn:microsoft.com/office/officeart/2005/8/layout/lProcess3"/>
    <dgm:cxn modelId="{7EB4556C-1C47-4ECD-8BB5-78580D5C7489}" type="presParOf" srcId="{462C5FF2-D5E8-42D1-8BDB-55B14025C2EF}" destId="{FB3684FA-E957-483D-91E2-70DA862987D0}" srcOrd="2" destOrd="0" presId="urn:microsoft.com/office/officeart/2005/8/layout/lProcess3"/>
    <dgm:cxn modelId="{D1BCED70-D5C8-4D22-B746-E51CBABF9924}" type="presParOf" srcId="{7928C4C9-D235-4717-91C3-2F349A93F83E}" destId="{2BA85EEB-686C-4FBA-80BF-3CE9EA2C6112}" srcOrd="1" destOrd="0" presId="urn:microsoft.com/office/officeart/2005/8/layout/lProcess3"/>
    <dgm:cxn modelId="{6E2868DB-569A-459E-83FA-10692F234108}" type="presParOf" srcId="{7928C4C9-D235-4717-91C3-2F349A93F83E}" destId="{89BE97F0-0A17-40B5-9F65-4C9E14A1217E}" srcOrd="2" destOrd="0" presId="urn:microsoft.com/office/officeart/2005/8/layout/lProcess3"/>
    <dgm:cxn modelId="{2F6FA6BA-0C98-4BDE-927C-42CF8E580A38}" type="presParOf" srcId="{89BE97F0-0A17-40B5-9F65-4C9E14A1217E}" destId="{EB94027C-562F-4DD6-AD43-27CE7E5CAEDA}" srcOrd="0" destOrd="0" presId="urn:microsoft.com/office/officeart/2005/8/layout/lProcess3"/>
    <dgm:cxn modelId="{A30CF2FA-726B-408D-BD04-7CB6548BAEF3}" type="presParOf" srcId="{89BE97F0-0A17-40B5-9F65-4C9E14A1217E}" destId="{568B815E-5094-4B47-AF04-CEBCB28BBD37}" srcOrd="1" destOrd="0" presId="urn:microsoft.com/office/officeart/2005/8/layout/lProcess3"/>
    <dgm:cxn modelId="{DBE3BB4C-243E-4CDD-A9D3-2684EBBBDCFB}" type="presParOf" srcId="{89BE97F0-0A17-40B5-9F65-4C9E14A1217E}" destId="{EC11AE9A-F532-4F79-A6D8-93A38C717B9F}" srcOrd="2" destOrd="0" presId="urn:microsoft.com/office/officeart/2005/8/layout/lProcess3"/>
    <dgm:cxn modelId="{8B29BC82-4A88-483F-9859-F77BEC42160D}" type="presParOf" srcId="{7928C4C9-D235-4717-91C3-2F349A93F83E}" destId="{A1343CD7-60E9-4470-BC2A-0EF0243E2928}" srcOrd="3" destOrd="0" presId="urn:microsoft.com/office/officeart/2005/8/layout/lProcess3"/>
    <dgm:cxn modelId="{A5763D2D-A302-4B93-AF9B-7A21851AC8E3}" type="presParOf" srcId="{7928C4C9-D235-4717-91C3-2F349A93F83E}" destId="{CBB7FF1F-60D3-46E1-9F04-06F88E3DEED8}" srcOrd="4" destOrd="0" presId="urn:microsoft.com/office/officeart/2005/8/layout/lProcess3"/>
    <dgm:cxn modelId="{27315089-6A10-46CF-8CC1-06F4D54C4BBF}" type="presParOf" srcId="{CBB7FF1F-60D3-46E1-9F04-06F88E3DEED8}" destId="{68F523D0-49C4-460F-82EC-FB22746A1FF3}" srcOrd="0" destOrd="0" presId="urn:microsoft.com/office/officeart/2005/8/layout/lProcess3"/>
    <dgm:cxn modelId="{69DA2A7C-EF7B-4333-930E-0BF4228C3F87}" type="presParOf" srcId="{CBB7FF1F-60D3-46E1-9F04-06F88E3DEED8}" destId="{AA8A94E3-0A6B-4F2D-8E2F-985930ACF926}" srcOrd="1" destOrd="0" presId="urn:microsoft.com/office/officeart/2005/8/layout/lProcess3"/>
    <dgm:cxn modelId="{5468E0BA-6615-4C5D-8898-3494CC111ACD}" type="presParOf" srcId="{CBB7FF1F-60D3-46E1-9F04-06F88E3DEED8}" destId="{DBB03828-DA67-4003-BD91-46757DCB7AC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5832BA-0A81-4E2C-BBB6-B719C6435FB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</dgm:pt>
    <dgm:pt modelId="{F0B0F4E5-0210-4F5B-B922-345AFCAA3E8E}">
      <dgm:prSet phldrT="[Text]"/>
      <dgm:spPr/>
      <dgm:t>
        <a:bodyPr/>
        <a:lstStyle/>
        <a:p>
          <a:r>
            <a:rPr lang="de-DE" dirty="0"/>
            <a:t>Höflich und respektvoll</a:t>
          </a:r>
          <a:endParaRPr lang="de-AT" dirty="0"/>
        </a:p>
      </dgm:t>
    </dgm:pt>
    <dgm:pt modelId="{1F82F23F-1EE7-46AC-9AE9-97011EF87705}" type="parTrans" cxnId="{ED242B51-6041-4050-8509-DDC0201C2986}">
      <dgm:prSet/>
      <dgm:spPr/>
      <dgm:t>
        <a:bodyPr/>
        <a:lstStyle/>
        <a:p>
          <a:endParaRPr lang="de-AT"/>
        </a:p>
      </dgm:t>
    </dgm:pt>
    <dgm:pt modelId="{3EACB3A2-11A1-4F13-83A2-456848D13CCF}" type="sibTrans" cxnId="{ED242B51-6041-4050-8509-DDC0201C2986}">
      <dgm:prSet/>
      <dgm:spPr/>
      <dgm:t>
        <a:bodyPr/>
        <a:lstStyle/>
        <a:p>
          <a:endParaRPr lang="de-AT"/>
        </a:p>
      </dgm:t>
    </dgm:pt>
    <dgm:pt modelId="{D431EB35-BBE4-4411-97B8-5932C12F8E82}">
      <dgm:prSet phldrT="[Text]"/>
      <dgm:spPr/>
      <dgm:t>
        <a:bodyPr/>
        <a:lstStyle/>
        <a:p>
          <a:r>
            <a:rPr lang="de-DE" dirty="0"/>
            <a:t>genau überlegen, bevor gesendet wird</a:t>
          </a:r>
          <a:endParaRPr lang="de-AT" dirty="0"/>
        </a:p>
      </dgm:t>
    </dgm:pt>
    <dgm:pt modelId="{38298E1E-5E04-454A-91E6-B77D4F5AB7A0}" type="parTrans" cxnId="{8050EE24-3FA0-4A69-BE14-0542319C7118}">
      <dgm:prSet/>
      <dgm:spPr/>
      <dgm:t>
        <a:bodyPr/>
        <a:lstStyle/>
        <a:p>
          <a:endParaRPr lang="de-AT"/>
        </a:p>
      </dgm:t>
    </dgm:pt>
    <dgm:pt modelId="{C79DCD62-41DB-4A03-BC81-41068EE16230}" type="sibTrans" cxnId="{8050EE24-3FA0-4A69-BE14-0542319C7118}">
      <dgm:prSet/>
      <dgm:spPr/>
      <dgm:t>
        <a:bodyPr/>
        <a:lstStyle/>
        <a:p>
          <a:endParaRPr lang="de-AT"/>
        </a:p>
      </dgm:t>
    </dgm:pt>
    <dgm:pt modelId="{DC5AABC7-8958-49C6-B12C-F5D1CF152BAD}">
      <dgm:prSet phldrT="[Text]"/>
      <dgm:spPr/>
      <dgm:t>
        <a:bodyPr/>
        <a:lstStyle/>
        <a:p>
          <a:r>
            <a:rPr lang="de-DE" dirty="0"/>
            <a:t>auf Urheberrecht achten</a:t>
          </a:r>
          <a:endParaRPr lang="de-AT" dirty="0"/>
        </a:p>
      </dgm:t>
    </dgm:pt>
    <dgm:pt modelId="{16FF779A-9605-4FF9-8F4A-C642152A3940}" type="parTrans" cxnId="{7C24FA79-E56A-4317-924F-C01C7D200894}">
      <dgm:prSet/>
      <dgm:spPr/>
      <dgm:t>
        <a:bodyPr/>
        <a:lstStyle/>
        <a:p>
          <a:endParaRPr lang="de-AT"/>
        </a:p>
      </dgm:t>
    </dgm:pt>
    <dgm:pt modelId="{EBD03FFD-705B-43DB-A5B5-B1FE23C2E9DE}" type="sibTrans" cxnId="{7C24FA79-E56A-4317-924F-C01C7D200894}">
      <dgm:prSet/>
      <dgm:spPr/>
      <dgm:t>
        <a:bodyPr/>
        <a:lstStyle/>
        <a:p>
          <a:endParaRPr lang="de-AT"/>
        </a:p>
      </dgm:t>
    </dgm:pt>
    <dgm:pt modelId="{E5627A73-81BD-4392-AE76-58FD27141BA0}">
      <dgm:prSet/>
      <dgm:spPr/>
      <dgm:t>
        <a:bodyPr/>
        <a:lstStyle/>
        <a:p>
          <a:r>
            <a:rPr lang="de-DE"/>
            <a:t>es gelten die gleichen Regeln wie außerhalb der digitalen Welt</a:t>
          </a:r>
          <a:endParaRPr lang="de-AT" dirty="0"/>
        </a:p>
      </dgm:t>
    </dgm:pt>
    <dgm:pt modelId="{2E5ECDCB-2DD4-42D7-AB9D-D137547595DE}" type="parTrans" cxnId="{A6830030-525F-46EA-A1FC-68061069735D}">
      <dgm:prSet/>
      <dgm:spPr/>
      <dgm:t>
        <a:bodyPr/>
        <a:lstStyle/>
        <a:p>
          <a:endParaRPr lang="de-AT"/>
        </a:p>
      </dgm:t>
    </dgm:pt>
    <dgm:pt modelId="{B7A198B0-8DE6-451D-9DB9-D2B3BD9C6341}" type="sibTrans" cxnId="{A6830030-525F-46EA-A1FC-68061069735D}">
      <dgm:prSet/>
      <dgm:spPr/>
      <dgm:t>
        <a:bodyPr/>
        <a:lstStyle/>
        <a:p>
          <a:endParaRPr lang="de-AT"/>
        </a:p>
      </dgm:t>
    </dgm:pt>
    <dgm:pt modelId="{6877C885-361F-4850-B5EC-AFBB88364C0C}" type="pres">
      <dgm:prSet presAssocID="{855832BA-0A81-4E2C-BBB6-B719C6435FB5}" presName="Name0" presStyleCnt="0">
        <dgm:presLayoutVars>
          <dgm:chMax val="7"/>
          <dgm:chPref val="7"/>
          <dgm:dir/>
        </dgm:presLayoutVars>
      </dgm:prSet>
      <dgm:spPr/>
    </dgm:pt>
    <dgm:pt modelId="{F7121BCB-513A-4D8F-88D4-19F7249E9A0A}" type="pres">
      <dgm:prSet presAssocID="{855832BA-0A81-4E2C-BBB6-B719C6435FB5}" presName="Name1" presStyleCnt="0"/>
      <dgm:spPr/>
    </dgm:pt>
    <dgm:pt modelId="{89F854C6-D2F1-4A3B-8BCB-743727EBB2DD}" type="pres">
      <dgm:prSet presAssocID="{855832BA-0A81-4E2C-BBB6-B719C6435FB5}" presName="cycle" presStyleCnt="0"/>
      <dgm:spPr/>
    </dgm:pt>
    <dgm:pt modelId="{8330009C-F8FF-45C7-8A4F-1C6102B92850}" type="pres">
      <dgm:prSet presAssocID="{855832BA-0A81-4E2C-BBB6-B719C6435FB5}" presName="srcNode" presStyleLbl="node1" presStyleIdx="0" presStyleCnt="4"/>
      <dgm:spPr/>
    </dgm:pt>
    <dgm:pt modelId="{FBB79A27-14C3-4318-B7E3-D755541A87C8}" type="pres">
      <dgm:prSet presAssocID="{855832BA-0A81-4E2C-BBB6-B719C6435FB5}" presName="conn" presStyleLbl="parChTrans1D2" presStyleIdx="0" presStyleCnt="1"/>
      <dgm:spPr/>
    </dgm:pt>
    <dgm:pt modelId="{B293F033-A356-419B-8FAB-05AA65D85A39}" type="pres">
      <dgm:prSet presAssocID="{855832BA-0A81-4E2C-BBB6-B719C6435FB5}" presName="extraNode" presStyleLbl="node1" presStyleIdx="0" presStyleCnt="4"/>
      <dgm:spPr/>
    </dgm:pt>
    <dgm:pt modelId="{F3EC697A-85E2-4857-A1D4-CB15C8435602}" type="pres">
      <dgm:prSet presAssocID="{855832BA-0A81-4E2C-BBB6-B719C6435FB5}" presName="dstNode" presStyleLbl="node1" presStyleIdx="0" presStyleCnt="4"/>
      <dgm:spPr/>
    </dgm:pt>
    <dgm:pt modelId="{EFCD7510-3CCC-48FE-A826-B5C51284052F}" type="pres">
      <dgm:prSet presAssocID="{F0B0F4E5-0210-4F5B-B922-345AFCAA3E8E}" presName="text_1" presStyleLbl="node1" presStyleIdx="0" presStyleCnt="4">
        <dgm:presLayoutVars>
          <dgm:bulletEnabled val="1"/>
        </dgm:presLayoutVars>
      </dgm:prSet>
      <dgm:spPr/>
    </dgm:pt>
    <dgm:pt modelId="{AE7F2BF0-A51F-42AE-A302-96D382189F68}" type="pres">
      <dgm:prSet presAssocID="{F0B0F4E5-0210-4F5B-B922-345AFCAA3E8E}" presName="accent_1" presStyleCnt="0"/>
      <dgm:spPr/>
    </dgm:pt>
    <dgm:pt modelId="{05601266-461B-4701-8256-9FA1A7CC3C40}" type="pres">
      <dgm:prSet presAssocID="{F0B0F4E5-0210-4F5B-B922-345AFCAA3E8E}" presName="accentRepeatNode" presStyleLbl="solidFgAcc1" presStyleIdx="0" presStyleCnt="4"/>
      <dgm:spPr/>
    </dgm:pt>
    <dgm:pt modelId="{F9B1CA93-91E5-400A-966A-666704A9388B}" type="pres">
      <dgm:prSet presAssocID="{D431EB35-BBE4-4411-97B8-5932C12F8E82}" presName="text_2" presStyleLbl="node1" presStyleIdx="1" presStyleCnt="4">
        <dgm:presLayoutVars>
          <dgm:bulletEnabled val="1"/>
        </dgm:presLayoutVars>
      </dgm:prSet>
      <dgm:spPr/>
    </dgm:pt>
    <dgm:pt modelId="{83C1C801-7DCB-41A3-9953-4DFF01D75193}" type="pres">
      <dgm:prSet presAssocID="{D431EB35-BBE4-4411-97B8-5932C12F8E82}" presName="accent_2" presStyleCnt="0"/>
      <dgm:spPr/>
    </dgm:pt>
    <dgm:pt modelId="{84B7D14A-C511-499D-BEDC-A1FFB9D8C11C}" type="pres">
      <dgm:prSet presAssocID="{D431EB35-BBE4-4411-97B8-5932C12F8E82}" presName="accentRepeatNode" presStyleLbl="solidFgAcc1" presStyleIdx="1" presStyleCnt="4"/>
      <dgm:spPr/>
    </dgm:pt>
    <dgm:pt modelId="{C82DEFC2-A3A8-4F84-99E8-538A7F584223}" type="pres">
      <dgm:prSet presAssocID="{DC5AABC7-8958-49C6-B12C-F5D1CF152BAD}" presName="text_3" presStyleLbl="node1" presStyleIdx="2" presStyleCnt="4">
        <dgm:presLayoutVars>
          <dgm:bulletEnabled val="1"/>
        </dgm:presLayoutVars>
      </dgm:prSet>
      <dgm:spPr/>
    </dgm:pt>
    <dgm:pt modelId="{11A2D6A1-272B-44D2-B7BA-66A0AC10E23A}" type="pres">
      <dgm:prSet presAssocID="{DC5AABC7-8958-49C6-B12C-F5D1CF152BAD}" presName="accent_3" presStyleCnt="0"/>
      <dgm:spPr/>
    </dgm:pt>
    <dgm:pt modelId="{FDA51A29-8F8F-4B2A-ACEC-002248AD2201}" type="pres">
      <dgm:prSet presAssocID="{DC5AABC7-8958-49C6-B12C-F5D1CF152BAD}" presName="accentRepeatNode" presStyleLbl="solidFgAcc1" presStyleIdx="2" presStyleCnt="4"/>
      <dgm:spPr/>
    </dgm:pt>
    <dgm:pt modelId="{284F1B69-0DE4-4321-A439-276FB006C31C}" type="pres">
      <dgm:prSet presAssocID="{E5627A73-81BD-4392-AE76-58FD27141BA0}" presName="text_4" presStyleLbl="node1" presStyleIdx="3" presStyleCnt="4">
        <dgm:presLayoutVars>
          <dgm:bulletEnabled val="1"/>
        </dgm:presLayoutVars>
      </dgm:prSet>
      <dgm:spPr/>
    </dgm:pt>
    <dgm:pt modelId="{E2B5CCEE-6C34-4A88-AD98-35D2D2027B99}" type="pres">
      <dgm:prSet presAssocID="{E5627A73-81BD-4392-AE76-58FD27141BA0}" presName="accent_4" presStyleCnt="0"/>
      <dgm:spPr/>
    </dgm:pt>
    <dgm:pt modelId="{2857DA9F-2C90-40FD-9347-B5815EA7C06C}" type="pres">
      <dgm:prSet presAssocID="{E5627A73-81BD-4392-AE76-58FD27141BA0}" presName="accentRepeatNode" presStyleLbl="solidFgAcc1" presStyleIdx="3" presStyleCnt="4"/>
      <dgm:spPr/>
    </dgm:pt>
  </dgm:ptLst>
  <dgm:cxnLst>
    <dgm:cxn modelId="{37D12218-EBF9-4D55-B4E0-1B335F9CFB4B}" type="presOf" srcId="{855832BA-0A81-4E2C-BBB6-B719C6435FB5}" destId="{6877C885-361F-4850-B5EC-AFBB88364C0C}" srcOrd="0" destOrd="0" presId="urn:microsoft.com/office/officeart/2008/layout/VerticalCurvedList"/>
    <dgm:cxn modelId="{8050EE24-3FA0-4A69-BE14-0542319C7118}" srcId="{855832BA-0A81-4E2C-BBB6-B719C6435FB5}" destId="{D431EB35-BBE4-4411-97B8-5932C12F8E82}" srcOrd="1" destOrd="0" parTransId="{38298E1E-5E04-454A-91E6-B77D4F5AB7A0}" sibTransId="{C79DCD62-41DB-4A03-BC81-41068EE16230}"/>
    <dgm:cxn modelId="{A6830030-525F-46EA-A1FC-68061069735D}" srcId="{855832BA-0A81-4E2C-BBB6-B719C6435FB5}" destId="{E5627A73-81BD-4392-AE76-58FD27141BA0}" srcOrd="3" destOrd="0" parTransId="{2E5ECDCB-2DD4-42D7-AB9D-D137547595DE}" sibTransId="{B7A198B0-8DE6-451D-9DB9-D2B3BD9C6341}"/>
    <dgm:cxn modelId="{8839D131-19DF-46E5-A071-7ABA927D50E4}" type="presOf" srcId="{F0B0F4E5-0210-4F5B-B922-345AFCAA3E8E}" destId="{EFCD7510-3CCC-48FE-A826-B5C51284052F}" srcOrd="0" destOrd="0" presId="urn:microsoft.com/office/officeart/2008/layout/VerticalCurvedList"/>
    <dgm:cxn modelId="{9855E64D-77D6-430D-B994-D5D939DC5A02}" type="presOf" srcId="{DC5AABC7-8958-49C6-B12C-F5D1CF152BAD}" destId="{C82DEFC2-A3A8-4F84-99E8-538A7F584223}" srcOrd="0" destOrd="0" presId="urn:microsoft.com/office/officeart/2008/layout/VerticalCurvedList"/>
    <dgm:cxn modelId="{ED242B51-6041-4050-8509-DDC0201C2986}" srcId="{855832BA-0A81-4E2C-BBB6-B719C6435FB5}" destId="{F0B0F4E5-0210-4F5B-B922-345AFCAA3E8E}" srcOrd="0" destOrd="0" parTransId="{1F82F23F-1EE7-46AC-9AE9-97011EF87705}" sibTransId="{3EACB3A2-11A1-4F13-83A2-456848D13CCF}"/>
    <dgm:cxn modelId="{B60C7072-8C3C-4D36-8EC9-4EE264CA4D0C}" type="presOf" srcId="{3EACB3A2-11A1-4F13-83A2-456848D13CCF}" destId="{FBB79A27-14C3-4318-B7E3-D755541A87C8}" srcOrd="0" destOrd="0" presId="urn:microsoft.com/office/officeart/2008/layout/VerticalCurvedList"/>
    <dgm:cxn modelId="{7C24FA79-E56A-4317-924F-C01C7D200894}" srcId="{855832BA-0A81-4E2C-BBB6-B719C6435FB5}" destId="{DC5AABC7-8958-49C6-B12C-F5D1CF152BAD}" srcOrd="2" destOrd="0" parTransId="{16FF779A-9605-4FF9-8F4A-C642152A3940}" sibTransId="{EBD03FFD-705B-43DB-A5B5-B1FE23C2E9DE}"/>
    <dgm:cxn modelId="{0BD4F87D-8632-429B-8A90-103DBF41069D}" type="presOf" srcId="{D431EB35-BBE4-4411-97B8-5932C12F8E82}" destId="{F9B1CA93-91E5-400A-966A-666704A9388B}" srcOrd="0" destOrd="0" presId="urn:microsoft.com/office/officeart/2008/layout/VerticalCurvedList"/>
    <dgm:cxn modelId="{E433CD9B-0FDC-4686-8467-9B22CCBBBBA4}" type="presOf" srcId="{E5627A73-81BD-4392-AE76-58FD27141BA0}" destId="{284F1B69-0DE4-4321-A439-276FB006C31C}" srcOrd="0" destOrd="0" presId="urn:microsoft.com/office/officeart/2008/layout/VerticalCurvedList"/>
    <dgm:cxn modelId="{A1FADF6F-5251-48A3-BF21-CF78627C23E6}" type="presParOf" srcId="{6877C885-361F-4850-B5EC-AFBB88364C0C}" destId="{F7121BCB-513A-4D8F-88D4-19F7249E9A0A}" srcOrd="0" destOrd="0" presId="urn:microsoft.com/office/officeart/2008/layout/VerticalCurvedList"/>
    <dgm:cxn modelId="{F5786DCA-95BE-4418-8363-1EEE1EB62610}" type="presParOf" srcId="{F7121BCB-513A-4D8F-88D4-19F7249E9A0A}" destId="{89F854C6-D2F1-4A3B-8BCB-743727EBB2DD}" srcOrd="0" destOrd="0" presId="urn:microsoft.com/office/officeart/2008/layout/VerticalCurvedList"/>
    <dgm:cxn modelId="{3B0DB73B-6483-45DA-91E7-89EA513BE60D}" type="presParOf" srcId="{89F854C6-D2F1-4A3B-8BCB-743727EBB2DD}" destId="{8330009C-F8FF-45C7-8A4F-1C6102B92850}" srcOrd="0" destOrd="0" presId="urn:microsoft.com/office/officeart/2008/layout/VerticalCurvedList"/>
    <dgm:cxn modelId="{9A98D1FE-0F00-4E5C-B743-8F2888801FA6}" type="presParOf" srcId="{89F854C6-D2F1-4A3B-8BCB-743727EBB2DD}" destId="{FBB79A27-14C3-4318-B7E3-D755541A87C8}" srcOrd="1" destOrd="0" presId="urn:microsoft.com/office/officeart/2008/layout/VerticalCurvedList"/>
    <dgm:cxn modelId="{8095A697-F548-4AFA-B409-5EB099861CCF}" type="presParOf" srcId="{89F854C6-D2F1-4A3B-8BCB-743727EBB2DD}" destId="{B293F033-A356-419B-8FAB-05AA65D85A39}" srcOrd="2" destOrd="0" presId="urn:microsoft.com/office/officeart/2008/layout/VerticalCurvedList"/>
    <dgm:cxn modelId="{915DFA4D-1FA4-4799-9DB3-14ABF4FEC865}" type="presParOf" srcId="{89F854C6-D2F1-4A3B-8BCB-743727EBB2DD}" destId="{F3EC697A-85E2-4857-A1D4-CB15C8435602}" srcOrd="3" destOrd="0" presId="urn:microsoft.com/office/officeart/2008/layout/VerticalCurvedList"/>
    <dgm:cxn modelId="{18E76A07-16E7-4DFC-A12B-69C120139316}" type="presParOf" srcId="{F7121BCB-513A-4D8F-88D4-19F7249E9A0A}" destId="{EFCD7510-3CCC-48FE-A826-B5C51284052F}" srcOrd="1" destOrd="0" presId="urn:microsoft.com/office/officeart/2008/layout/VerticalCurvedList"/>
    <dgm:cxn modelId="{BCF2A15D-C724-46EF-A84D-FD64BD357AA2}" type="presParOf" srcId="{F7121BCB-513A-4D8F-88D4-19F7249E9A0A}" destId="{AE7F2BF0-A51F-42AE-A302-96D382189F68}" srcOrd="2" destOrd="0" presId="urn:microsoft.com/office/officeart/2008/layout/VerticalCurvedList"/>
    <dgm:cxn modelId="{D5A602F4-B9CA-4258-9EDB-DB2969F0DBD5}" type="presParOf" srcId="{AE7F2BF0-A51F-42AE-A302-96D382189F68}" destId="{05601266-461B-4701-8256-9FA1A7CC3C40}" srcOrd="0" destOrd="0" presId="urn:microsoft.com/office/officeart/2008/layout/VerticalCurvedList"/>
    <dgm:cxn modelId="{2A413BBF-3B4A-4331-A930-551CEAF42DD0}" type="presParOf" srcId="{F7121BCB-513A-4D8F-88D4-19F7249E9A0A}" destId="{F9B1CA93-91E5-400A-966A-666704A9388B}" srcOrd="3" destOrd="0" presId="urn:microsoft.com/office/officeart/2008/layout/VerticalCurvedList"/>
    <dgm:cxn modelId="{9EC38EE9-EDC8-40F3-9906-F170BE682E99}" type="presParOf" srcId="{F7121BCB-513A-4D8F-88D4-19F7249E9A0A}" destId="{83C1C801-7DCB-41A3-9953-4DFF01D75193}" srcOrd="4" destOrd="0" presId="urn:microsoft.com/office/officeart/2008/layout/VerticalCurvedList"/>
    <dgm:cxn modelId="{27AE05E5-8048-43ED-9DAD-C935578B5B47}" type="presParOf" srcId="{83C1C801-7DCB-41A3-9953-4DFF01D75193}" destId="{84B7D14A-C511-499D-BEDC-A1FFB9D8C11C}" srcOrd="0" destOrd="0" presId="urn:microsoft.com/office/officeart/2008/layout/VerticalCurvedList"/>
    <dgm:cxn modelId="{F15D377B-012B-449E-A56C-8BF0D81C736B}" type="presParOf" srcId="{F7121BCB-513A-4D8F-88D4-19F7249E9A0A}" destId="{C82DEFC2-A3A8-4F84-99E8-538A7F584223}" srcOrd="5" destOrd="0" presId="urn:microsoft.com/office/officeart/2008/layout/VerticalCurvedList"/>
    <dgm:cxn modelId="{7848E67A-2A65-40D0-A11F-2E0FB3C29FF0}" type="presParOf" srcId="{F7121BCB-513A-4D8F-88D4-19F7249E9A0A}" destId="{11A2D6A1-272B-44D2-B7BA-66A0AC10E23A}" srcOrd="6" destOrd="0" presId="urn:microsoft.com/office/officeart/2008/layout/VerticalCurvedList"/>
    <dgm:cxn modelId="{CF9ED99C-E5EA-4079-B2C5-B5A790A79E5F}" type="presParOf" srcId="{11A2D6A1-272B-44D2-B7BA-66A0AC10E23A}" destId="{FDA51A29-8F8F-4B2A-ACEC-002248AD2201}" srcOrd="0" destOrd="0" presId="urn:microsoft.com/office/officeart/2008/layout/VerticalCurvedList"/>
    <dgm:cxn modelId="{B419DC45-0131-4964-9F0E-24B9A263571B}" type="presParOf" srcId="{F7121BCB-513A-4D8F-88D4-19F7249E9A0A}" destId="{284F1B69-0DE4-4321-A439-276FB006C31C}" srcOrd="7" destOrd="0" presId="urn:microsoft.com/office/officeart/2008/layout/VerticalCurvedList"/>
    <dgm:cxn modelId="{B4F2F5F4-1677-4967-B87D-054157BA6B55}" type="presParOf" srcId="{F7121BCB-513A-4D8F-88D4-19F7249E9A0A}" destId="{E2B5CCEE-6C34-4A88-AD98-35D2D2027B99}" srcOrd="8" destOrd="0" presId="urn:microsoft.com/office/officeart/2008/layout/VerticalCurvedList"/>
    <dgm:cxn modelId="{7957D4A9-A105-4C0E-900A-77E37C85E8E9}" type="presParOf" srcId="{E2B5CCEE-6C34-4A88-AD98-35D2D2027B99}" destId="{2857DA9F-2C90-40FD-9347-B5815EA7C06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91E3E-CC52-4FB2-926A-D55746CB5CA2}">
      <dsp:nvSpPr>
        <dsp:cNvPr id="0" name=""/>
        <dsp:cNvSpPr/>
      </dsp:nvSpPr>
      <dsp:spPr>
        <a:xfrm rot="5400000">
          <a:off x="-326231" y="326692"/>
          <a:ext cx="2174874" cy="1522412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kern="1200" dirty="0"/>
            <a:t>Daten</a:t>
          </a:r>
        </a:p>
      </dsp:txBody>
      <dsp:txXfrm rot="-5400000">
        <a:off x="0" y="761667"/>
        <a:ext cx="1522412" cy="652462"/>
      </dsp:txXfrm>
    </dsp:sp>
    <dsp:sp modelId="{8363D5D6-CD5C-4296-A8B1-58E5A4D8BF3C}">
      <dsp:nvSpPr>
        <dsp:cNvPr id="0" name=""/>
        <dsp:cNvSpPr/>
      </dsp:nvSpPr>
      <dsp:spPr>
        <a:xfrm rot="5400000">
          <a:off x="3102371" y="-1579498"/>
          <a:ext cx="1413668" cy="457358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AT" sz="3800" kern="1200" dirty="0"/>
            <a:t>z.B. Texte, Zahlen, Bilder, Töne, Filme…</a:t>
          </a:r>
        </a:p>
      </dsp:txBody>
      <dsp:txXfrm rot="-5400000">
        <a:off x="1522412" y="69471"/>
        <a:ext cx="4504577" cy="1275648"/>
      </dsp:txXfrm>
    </dsp:sp>
    <dsp:sp modelId="{E5EC9269-83AF-4157-B2BC-E0363FC3F738}">
      <dsp:nvSpPr>
        <dsp:cNvPr id="0" name=""/>
        <dsp:cNvSpPr/>
      </dsp:nvSpPr>
      <dsp:spPr>
        <a:xfrm rot="5400000">
          <a:off x="-326231" y="2214895"/>
          <a:ext cx="2174874" cy="1522412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kern="1200" dirty="0"/>
            <a:t>Informationen</a:t>
          </a:r>
        </a:p>
      </dsp:txBody>
      <dsp:txXfrm rot="-5400000">
        <a:off x="0" y="2649870"/>
        <a:ext cx="1522412" cy="652462"/>
      </dsp:txXfrm>
    </dsp:sp>
    <dsp:sp modelId="{7BA4416E-FF97-48E7-B135-D29C5C2EC62E}">
      <dsp:nvSpPr>
        <dsp:cNvPr id="0" name=""/>
        <dsp:cNvSpPr/>
      </dsp:nvSpPr>
      <dsp:spPr>
        <a:xfrm rot="5400000">
          <a:off x="3102371" y="308704"/>
          <a:ext cx="1413668" cy="457358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AT" sz="3800" kern="1200" dirty="0"/>
            <a:t>werden aus Daten gewonnen</a:t>
          </a:r>
        </a:p>
      </dsp:txBody>
      <dsp:txXfrm rot="-5400000">
        <a:off x="1522412" y="1957673"/>
        <a:ext cx="4504577" cy="12756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D7C63D-FCFE-445D-B495-04E37A2777B7}">
      <dsp:nvSpPr>
        <dsp:cNvPr id="0" name=""/>
        <dsp:cNvSpPr/>
      </dsp:nvSpPr>
      <dsp:spPr>
        <a:xfrm>
          <a:off x="4281" y="4574"/>
          <a:ext cx="3090588" cy="123623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Privatpersonen</a:t>
          </a:r>
        </a:p>
      </dsp:txBody>
      <dsp:txXfrm>
        <a:off x="622399" y="4574"/>
        <a:ext cx="1854353" cy="1236235"/>
      </dsp:txXfrm>
    </dsp:sp>
    <dsp:sp modelId="{FB3684FA-E957-483D-91E2-70DA862987D0}">
      <dsp:nvSpPr>
        <dsp:cNvPr id="0" name=""/>
        <dsp:cNvSpPr/>
      </dsp:nvSpPr>
      <dsp:spPr>
        <a:xfrm>
          <a:off x="2736304" y="109654"/>
          <a:ext cx="2565188" cy="102607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700" kern="1200" dirty="0"/>
            <a:t>Externe Festplatten und Cloud</a:t>
          </a:r>
        </a:p>
      </dsp:txBody>
      <dsp:txXfrm>
        <a:off x="3249342" y="109654"/>
        <a:ext cx="1539113" cy="1026075"/>
      </dsp:txXfrm>
    </dsp:sp>
    <dsp:sp modelId="{EB94027C-562F-4DD6-AD43-27CE7E5CAEDA}">
      <dsp:nvSpPr>
        <dsp:cNvPr id="0" name=""/>
        <dsp:cNvSpPr/>
      </dsp:nvSpPr>
      <dsp:spPr>
        <a:xfrm>
          <a:off x="4281" y="1413882"/>
          <a:ext cx="3090588" cy="123623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Kleinere Unternehmen</a:t>
          </a:r>
        </a:p>
      </dsp:txBody>
      <dsp:txXfrm>
        <a:off x="622399" y="1413882"/>
        <a:ext cx="1854353" cy="1236235"/>
      </dsp:txXfrm>
    </dsp:sp>
    <dsp:sp modelId="{EC11AE9A-F532-4F79-A6D8-93A38C717B9F}">
      <dsp:nvSpPr>
        <dsp:cNvPr id="0" name=""/>
        <dsp:cNvSpPr/>
      </dsp:nvSpPr>
      <dsp:spPr>
        <a:xfrm>
          <a:off x="2693093" y="1518962"/>
          <a:ext cx="3281875" cy="102607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700" kern="1200" dirty="0"/>
            <a:t>Datensicherung über Netzwerk bzw. </a:t>
          </a:r>
          <a:br>
            <a:rPr lang="de-AT" sz="1700" kern="1200" dirty="0"/>
          </a:br>
          <a:r>
            <a:rPr lang="de-AT" sz="1700" kern="1200" dirty="0"/>
            <a:t>Online Backup</a:t>
          </a:r>
        </a:p>
      </dsp:txBody>
      <dsp:txXfrm>
        <a:off x="3206131" y="1518962"/>
        <a:ext cx="2255800" cy="1026075"/>
      </dsp:txXfrm>
    </dsp:sp>
    <dsp:sp modelId="{68F523D0-49C4-460F-82EC-FB22746A1FF3}">
      <dsp:nvSpPr>
        <dsp:cNvPr id="0" name=""/>
        <dsp:cNvSpPr/>
      </dsp:nvSpPr>
      <dsp:spPr>
        <a:xfrm>
          <a:off x="4281" y="2823190"/>
          <a:ext cx="3090588" cy="123623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Große Unternehmen</a:t>
          </a:r>
        </a:p>
      </dsp:txBody>
      <dsp:txXfrm>
        <a:off x="622399" y="2823190"/>
        <a:ext cx="1854353" cy="1236235"/>
      </dsp:txXfrm>
    </dsp:sp>
    <dsp:sp modelId="{DBB03828-DA67-4003-BD91-46757DCB7AC9}">
      <dsp:nvSpPr>
        <dsp:cNvPr id="0" name=""/>
        <dsp:cNvSpPr/>
      </dsp:nvSpPr>
      <dsp:spPr>
        <a:xfrm>
          <a:off x="2693093" y="2928270"/>
          <a:ext cx="4671104" cy="102607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700" kern="1200" dirty="0"/>
            <a:t>Speziell gesicherte Safes oder Räume zur feuerfesten Aufbewahrung der Sicherungskopien</a:t>
          </a:r>
          <a:br>
            <a:rPr lang="de-AT" sz="1700" kern="1200" dirty="0"/>
          </a:br>
          <a:r>
            <a:rPr lang="de-AT" sz="1700" kern="1200" dirty="0"/>
            <a:t>Aufteilung auf mehrere Standorte</a:t>
          </a:r>
        </a:p>
      </dsp:txBody>
      <dsp:txXfrm>
        <a:off x="3206131" y="2928270"/>
        <a:ext cx="3645029" cy="10260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79A27-14C3-4318-B7E3-D755541A87C8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CD7510-3CCC-48FE-A826-B5C51284052F}">
      <dsp:nvSpPr>
        <dsp:cNvPr id="0" name=""/>
        <dsp:cNvSpPr/>
      </dsp:nvSpPr>
      <dsp:spPr>
        <a:xfrm>
          <a:off x="460128" y="312440"/>
          <a:ext cx="5580684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kern="1200" dirty="0"/>
            <a:t>Höflich und respektvoll</a:t>
          </a:r>
          <a:endParaRPr lang="de-AT" sz="1800" kern="1200" dirty="0"/>
        </a:p>
      </dsp:txBody>
      <dsp:txXfrm>
        <a:off x="460128" y="312440"/>
        <a:ext cx="5580684" cy="625205"/>
      </dsp:txXfrm>
    </dsp:sp>
    <dsp:sp modelId="{05601266-461B-4701-8256-9FA1A7CC3C40}">
      <dsp:nvSpPr>
        <dsp:cNvPr id="0" name=""/>
        <dsp:cNvSpPr/>
      </dsp:nvSpPr>
      <dsp:spPr>
        <a:xfrm>
          <a:off x="69375" y="234289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B1CA93-91E5-400A-966A-666704A9388B}">
      <dsp:nvSpPr>
        <dsp:cNvPr id="0" name=""/>
        <dsp:cNvSpPr/>
      </dsp:nvSpPr>
      <dsp:spPr>
        <a:xfrm>
          <a:off x="818573" y="1250411"/>
          <a:ext cx="5222240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kern="1200" dirty="0"/>
            <a:t>genau überlegen, bevor gesendet wird</a:t>
          </a:r>
          <a:endParaRPr lang="de-AT" sz="1800" kern="1200" dirty="0"/>
        </a:p>
      </dsp:txBody>
      <dsp:txXfrm>
        <a:off x="818573" y="1250411"/>
        <a:ext cx="5222240" cy="625205"/>
      </dsp:txXfrm>
    </dsp:sp>
    <dsp:sp modelId="{84B7D14A-C511-499D-BEDC-A1FFB9D8C11C}">
      <dsp:nvSpPr>
        <dsp:cNvPr id="0" name=""/>
        <dsp:cNvSpPr/>
      </dsp:nvSpPr>
      <dsp:spPr>
        <a:xfrm>
          <a:off x="427819" y="1172260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2DEFC2-A3A8-4F84-99E8-538A7F584223}">
      <dsp:nvSpPr>
        <dsp:cNvPr id="0" name=""/>
        <dsp:cNvSpPr/>
      </dsp:nvSpPr>
      <dsp:spPr>
        <a:xfrm>
          <a:off x="818573" y="2188382"/>
          <a:ext cx="5222240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kern="1200" dirty="0"/>
            <a:t>auf Urheberrecht achten</a:t>
          </a:r>
          <a:endParaRPr lang="de-AT" sz="1800" kern="1200" dirty="0"/>
        </a:p>
      </dsp:txBody>
      <dsp:txXfrm>
        <a:off x="818573" y="2188382"/>
        <a:ext cx="5222240" cy="625205"/>
      </dsp:txXfrm>
    </dsp:sp>
    <dsp:sp modelId="{FDA51A29-8F8F-4B2A-ACEC-002248AD2201}">
      <dsp:nvSpPr>
        <dsp:cNvPr id="0" name=""/>
        <dsp:cNvSpPr/>
      </dsp:nvSpPr>
      <dsp:spPr>
        <a:xfrm>
          <a:off x="427819" y="2110232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4F1B69-0DE4-4321-A439-276FB006C31C}">
      <dsp:nvSpPr>
        <dsp:cNvPr id="0" name=""/>
        <dsp:cNvSpPr/>
      </dsp:nvSpPr>
      <dsp:spPr>
        <a:xfrm>
          <a:off x="460128" y="3126353"/>
          <a:ext cx="5580684" cy="625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kern="1200"/>
            <a:t>es gelten die gleichen Regeln wie außerhalb der digitalen Welt</a:t>
          </a:r>
          <a:endParaRPr lang="de-AT" sz="1800" kern="1200" dirty="0"/>
        </a:p>
      </dsp:txBody>
      <dsp:txXfrm>
        <a:off x="460128" y="3126353"/>
        <a:ext cx="5580684" cy="625205"/>
      </dsp:txXfrm>
    </dsp:sp>
    <dsp:sp modelId="{2857DA9F-2C90-40FD-9347-B5815EA7C06C}">
      <dsp:nvSpPr>
        <dsp:cNvPr id="0" name=""/>
        <dsp:cNvSpPr/>
      </dsp:nvSpPr>
      <dsp:spPr>
        <a:xfrm>
          <a:off x="69375" y="3048203"/>
          <a:ext cx="781507" cy="781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B4A26-0CF2-4FB0-BA8E-3DA209B7FBD2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A6BC1F-23AD-4493-98B3-F4838FF33508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46752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43012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8E6678-9D04-4352-9237-AE822EEC304A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de-A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41988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5F082B-9D8A-4F16-B863-799A2C88CA4E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44036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03EC94-DBEB-4071-A793-5929E5180949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3482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6CA40A-A9B9-480B-82B5-4F5F108D0B8B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de-A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35844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C76E55-91D7-4509-A857-734E68EB484D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36868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C5D13E-364D-40DE-A304-55ED7DFDFB35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de-A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37892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9B123E-787D-42F4-B19A-2767167250EB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de-A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48132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E0F6B4-F03D-4153-A84B-C27D1F0579F3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de-A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78107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67909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38889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56098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67550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1328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1208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75431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0219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5493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3646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D7D0853F-C47E-49C4-AB55-0BADF8C2C29B}" type="datetimeFigureOut">
              <a:rPr lang="de-AT" smtClean="0"/>
              <a:pPr/>
              <a:t>21.01.2021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F2B22E92-C9D8-4ABD-8459-A60EB23D662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2167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Verdana" pitchFamily="34" charset="0"/>
          <a:cs typeface="Verdan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180528" y="381000"/>
            <a:ext cx="5400600" cy="1143000"/>
          </a:xfrm>
        </p:spPr>
        <p:txBody>
          <a:bodyPr/>
          <a:lstStyle/>
          <a:p>
            <a:r>
              <a:rPr lang="de-AT" dirty="0"/>
              <a:t>Soziale Netzwerke</a:t>
            </a:r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dirty="0">
                <a:solidFill>
                  <a:srgbClr val="FF0000"/>
                </a:solidFill>
              </a:rPr>
              <a:t>Easy4me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3E482CC-5C06-4FE9-B143-0F36574F8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81000"/>
            <a:ext cx="3476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2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17709" cy="1143000"/>
          </a:xfrm>
        </p:spPr>
        <p:txBody>
          <a:bodyPr/>
          <a:lstStyle/>
          <a:p>
            <a:r>
              <a:rPr lang="de-AT" dirty="0"/>
              <a:t>Definitionen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57200" y="1422497"/>
            <a:ext cx="8229600" cy="155135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AT" dirty="0"/>
              <a:t>Ein </a:t>
            </a:r>
            <a:r>
              <a:rPr lang="de-AT" b="1" dirty="0"/>
              <a:t>soziales Netzwerk</a:t>
            </a:r>
            <a:r>
              <a:rPr lang="de-AT" dirty="0"/>
              <a:t> ist ein Onlinedienst, der die Möglichkeit zu Informationsaustausch und Beziehungsaufbau bietet. (</a:t>
            </a:r>
            <a:r>
              <a:rPr lang="de-AT" b="1" i="1" dirty="0"/>
              <a:t>Wikipedia</a:t>
            </a:r>
            <a:r>
              <a:rPr lang="de-AT" dirty="0"/>
              <a:t>)</a:t>
            </a:r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B964A565-119A-4199-A5DC-8D59ED112BE5}"/>
              </a:ext>
            </a:extLst>
          </p:cNvPr>
          <p:cNvGrpSpPr/>
          <p:nvPr/>
        </p:nvGrpSpPr>
        <p:grpSpPr>
          <a:xfrm>
            <a:off x="6156176" y="464067"/>
            <a:ext cx="2160240" cy="764141"/>
            <a:chOff x="1187624" y="4193679"/>
            <a:chExt cx="4426281" cy="1908001"/>
          </a:xfrm>
        </p:grpSpPr>
        <p:sp>
          <p:nvSpPr>
            <p:cNvPr id="2" name="Ellipse 1"/>
            <p:cNvSpPr/>
            <p:nvPr/>
          </p:nvSpPr>
          <p:spPr>
            <a:xfrm>
              <a:off x="2445431" y="5517232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6" name="Ellipse 5"/>
            <p:cNvSpPr/>
            <p:nvPr/>
          </p:nvSpPr>
          <p:spPr>
            <a:xfrm>
              <a:off x="3841331" y="5301208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7" name="Ellipse 6"/>
            <p:cNvSpPr/>
            <p:nvPr/>
          </p:nvSpPr>
          <p:spPr>
            <a:xfrm>
              <a:off x="5181857" y="4649472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8" name="Ellipse 7"/>
            <p:cNvSpPr/>
            <p:nvPr/>
          </p:nvSpPr>
          <p:spPr>
            <a:xfrm>
              <a:off x="4139952" y="4193679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9" name="Ellipse 8"/>
            <p:cNvSpPr/>
            <p:nvPr/>
          </p:nvSpPr>
          <p:spPr>
            <a:xfrm>
              <a:off x="2940968" y="4653136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0" name="Ellipse 9"/>
            <p:cNvSpPr/>
            <p:nvPr/>
          </p:nvSpPr>
          <p:spPr>
            <a:xfrm>
              <a:off x="1187624" y="5669632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1" name="Ellipse 10"/>
            <p:cNvSpPr/>
            <p:nvPr/>
          </p:nvSpPr>
          <p:spPr>
            <a:xfrm>
              <a:off x="1835696" y="4437112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2" name="Ellipse 11"/>
            <p:cNvSpPr/>
            <p:nvPr/>
          </p:nvSpPr>
          <p:spPr>
            <a:xfrm>
              <a:off x="5155866" y="5578544"/>
              <a:ext cx="432048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cxnSp>
          <p:nvCxnSpPr>
            <p:cNvPr id="14" name="Gerade Verbindung 13"/>
            <p:cNvCxnSpPr/>
            <p:nvPr/>
          </p:nvCxnSpPr>
          <p:spPr>
            <a:xfrm>
              <a:off x="2133369" y="4832082"/>
              <a:ext cx="456983" cy="86374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/>
          </p:nvCxnSpPr>
          <p:spPr>
            <a:xfrm>
              <a:off x="3156992" y="4869160"/>
              <a:ext cx="900363" cy="64807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>
              <a:stCxn id="7" idx="4"/>
            </p:cNvCxnSpPr>
            <p:nvPr/>
          </p:nvCxnSpPr>
          <p:spPr>
            <a:xfrm>
              <a:off x="5397881" y="5081520"/>
              <a:ext cx="107424" cy="76670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>
              <a:stCxn id="6" idx="6"/>
              <a:endCxn id="12" idx="1"/>
            </p:cNvCxnSpPr>
            <p:nvPr/>
          </p:nvCxnSpPr>
          <p:spPr>
            <a:xfrm>
              <a:off x="4273379" y="5517232"/>
              <a:ext cx="945759" cy="12458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/>
          </p:nvCxnSpPr>
          <p:spPr>
            <a:xfrm>
              <a:off x="4448579" y="4490994"/>
              <a:ext cx="777767" cy="32428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/>
          </p:nvCxnSpPr>
          <p:spPr>
            <a:xfrm>
              <a:off x="3206261" y="4865496"/>
              <a:ext cx="2172485" cy="5109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/>
          </p:nvCxnSpPr>
          <p:spPr>
            <a:xfrm>
              <a:off x="4273379" y="4457288"/>
              <a:ext cx="1098511" cy="12759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/>
          </p:nvCxnSpPr>
          <p:spPr>
            <a:xfrm flipV="1">
              <a:off x="2056547" y="4437112"/>
              <a:ext cx="2299429" cy="706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/>
          </p:nvCxnSpPr>
          <p:spPr>
            <a:xfrm flipV="1">
              <a:off x="1407704" y="5669633"/>
              <a:ext cx="1182648" cy="216023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/>
          </p:nvCxnSpPr>
          <p:spPr>
            <a:xfrm flipV="1">
              <a:off x="1403648" y="4649472"/>
              <a:ext cx="595380" cy="123618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>
              <a:cxnSpLocks/>
              <a:endCxn id="2" idx="3"/>
            </p:cNvCxnSpPr>
            <p:nvPr/>
          </p:nvCxnSpPr>
          <p:spPr>
            <a:xfrm flipH="1">
              <a:off x="2508703" y="4457288"/>
              <a:ext cx="1847273" cy="142872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Inhaltsplatzhalter 3">
            <a:extLst>
              <a:ext uri="{FF2B5EF4-FFF2-40B4-BE49-F238E27FC236}">
                <a16:creationId xmlns:a16="http://schemas.microsoft.com/office/drawing/2014/main" id="{E7FF973A-AB13-42DA-B733-A1A5E1091F89}"/>
              </a:ext>
            </a:extLst>
          </p:cNvPr>
          <p:cNvSpPr txBox="1">
            <a:spLocks/>
          </p:cNvSpPr>
          <p:nvPr/>
        </p:nvSpPr>
        <p:spPr>
          <a:xfrm>
            <a:off x="457200" y="3431324"/>
            <a:ext cx="8229600" cy="26646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j-lt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AT" dirty="0">
                <a:solidFill>
                  <a:schemeClr val="bg1"/>
                </a:solidFill>
              </a:rPr>
              <a:t>Soziale Netzwerke, auch </a:t>
            </a:r>
            <a:r>
              <a:rPr lang="de-AT" i="1" dirty="0">
                <a:solidFill>
                  <a:schemeClr val="bg1"/>
                </a:solidFill>
              </a:rPr>
              <a:t>Soziale Medien</a:t>
            </a:r>
            <a:r>
              <a:rPr lang="de-AT" dirty="0">
                <a:solidFill>
                  <a:schemeClr val="bg1"/>
                </a:solidFill>
              </a:rPr>
              <a:t> oder </a:t>
            </a:r>
            <a:r>
              <a:rPr lang="de-AT" i="1" dirty="0" err="1">
                <a:solidFill>
                  <a:schemeClr val="bg1"/>
                </a:solidFill>
              </a:rPr>
              <a:t>Social</a:t>
            </a:r>
            <a:r>
              <a:rPr lang="de-AT" i="1" dirty="0">
                <a:solidFill>
                  <a:schemeClr val="bg1"/>
                </a:solidFill>
              </a:rPr>
              <a:t> Media</a:t>
            </a:r>
            <a:r>
              <a:rPr lang="de-AT" dirty="0">
                <a:solidFill>
                  <a:schemeClr val="bg1"/>
                </a:solidFill>
              </a:rPr>
              <a:t> sind Online-Plattformen, die es Nutzern gestattet, mehr oder weniger selbstorganisiert eine Gemeinschaft (»Online-Community«) aufzubauen und zu pflegen. (</a:t>
            </a:r>
            <a:r>
              <a:rPr lang="de-AT" b="1" i="1" dirty="0">
                <a:solidFill>
                  <a:schemeClr val="bg1"/>
                </a:solidFill>
              </a:rPr>
              <a:t>Brockhaus.de</a:t>
            </a:r>
            <a:r>
              <a:rPr lang="de-AT" dirty="0">
                <a:solidFill>
                  <a:schemeClr val="bg1"/>
                </a:solidFill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704068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DE" dirty="0"/>
              <a:t>Bekannte  soziale Netzwerke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061048"/>
          </a:xfrm>
        </p:spPr>
        <p:txBody>
          <a:bodyPr rtlCol="0">
            <a:normAutofit fontScale="62500" lnSpcReduction="20000"/>
          </a:bodyPr>
          <a:lstStyle/>
          <a:p>
            <a:pPr>
              <a:defRPr/>
            </a:pPr>
            <a:r>
              <a:rPr lang="de-DE" dirty="0"/>
              <a:t>Facebook</a:t>
            </a:r>
          </a:p>
          <a:p>
            <a:pPr>
              <a:defRPr/>
            </a:pPr>
            <a:r>
              <a:rPr lang="de-AT" dirty="0"/>
              <a:t>Instant-Messaging-Dienst</a:t>
            </a:r>
            <a:endParaRPr lang="de-DE" dirty="0"/>
          </a:p>
          <a:p>
            <a:pPr marL="857250" lvl="1" indent="-457200">
              <a:defRPr/>
            </a:pPr>
            <a:r>
              <a:rPr lang="de-DE" dirty="0"/>
              <a:t>WhatsApp</a:t>
            </a:r>
          </a:p>
          <a:p>
            <a:pPr marL="857250" lvl="1" indent="-457200">
              <a:defRPr/>
            </a:pPr>
            <a:r>
              <a:rPr lang="de-DE" dirty="0" err="1"/>
              <a:t>SnapChat</a:t>
            </a:r>
            <a:endParaRPr lang="de-DE" dirty="0"/>
          </a:p>
          <a:p>
            <a:pPr marL="857250" lvl="1" indent="-457200">
              <a:defRPr/>
            </a:pPr>
            <a:r>
              <a:rPr lang="de-DE" dirty="0"/>
              <a:t>Signal</a:t>
            </a:r>
          </a:p>
          <a:p>
            <a:pPr>
              <a:defRPr/>
            </a:pPr>
            <a:r>
              <a:rPr lang="de-DE" dirty="0"/>
              <a:t>Microblogging</a:t>
            </a:r>
          </a:p>
          <a:p>
            <a:pPr marL="857250" lvl="1" indent="-457200">
              <a:defRPr/>
            </a:pPr>
            <a:r>
              <a:rPr lang="de-DE" dirty="0"/>
              <a:t>Twitter</a:t>
            </a:r>
          </a:p>
          <a:p>
            <a:pPr>
              <a:defRPr/>
            </a:pPr>
            <a:r>
              <a:rPr lang="de-DE" dirty="0"/>
              <a:t>Foto- und Video-Communities</a:t>
            </a:r>
          </a:p>
          <a:p>
            <a:pPr marL="857250" lvl="1" indent="-457200">
              <a:defRPr/>
            </a:pPr>
            <a:r>
              <a:rPr lang="de-DE" dirty="0"/>
              <a:t>Instagram</a:t>
            </a:r>
          </a:p>
          <a:p>
            <a:pPr marL="857250" lvl="1" indent="-457200">
              <a:defRPr/>
            </a:pPr>
            <a:r>
              <a:rPr lang="de-DE" dirty="0" err="1"/>
              <a:t>YoutTube</a:t>
            </a:r>
            <a:endParaRPr lang="de-DE" dirty="0"/>
          </a:p>
          <a:p>
            <a:pPr marL="857250" lvl="1" indent="-457200">
              <a:defRPr/>
            </a:pPr>
            <a:r>
              <a:rPr lang="de-DE" dirty="0"/>
              <a:t>Flickr</a:t>
            </a:r>
          </a:p>
          <a:p>
            <a:pPr>
              <a:defRPr/>
            </a:pPr>
            <a:r>
              <a:rPr lang="de-DE" dirty="0"/>
              <a:t>Business-Netzwerke</a:t>
            </a:r>
          </a:p>
          <a:p>
            <a:pPr marL="857250" lvl="1" indent="-457200">
              <a:defRPr/>
            </a:pPr>
            <a:r>
              <a:rPr lang="de-DE" dirty="0"/>
              <a:t>Xing</a:t>
            </a:r>
          </a:p>
          <a:p>
            <a:pPr marL="857250" lvl="1" indent="-457200">
              <a:defRPr/>
            </a:pPr>
            <a:r>
              <a:rPr lang="de-DE" dirty="0" err="1"/>
              <a:t>Linkeln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19660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DE"/>
              <a:t>Soziale Netzwerke / Merkmale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000" dirty="0"/>
              <a:t>Austausch von Meinungen, Eindrücken, Erfahrungen</a:t>
            </a:r>
          </a:p>
          <a:p>
            <a:pPr>
              <a:lnSpc>
                <a:spcPct val="90000"/>
              </a:lnSpc>
            </a:pPr>
            <a:r>
              <a:rPr lang="de-DE" sz="3000" dirty="0"/>
              <a:t>Neue Kontakte knüpfen</a:t>
            </a:r>
          </a:p>
          <a:p>
            <a:pPr>
              <a:lnSpc>
                <a:spcPct val="90000"/>
              </a:lnSpc>
            </a:pPr>
            <a:r>
              <a:rPr lang="de-DE" sz="3000" dirty="0"/>
              <a:t>Fotos, Videos und Links teilen</a:t>
            </a:r>
          </a:p>
          <a:p>
            <a:pPr>
              <a:lnSpc>
                <a:spcPct val="90000"/>
              </a:lnSpc>
            </a:pPr>
            <a:r>
              <a:rPr lang="de-DE" sz="3000" dirty="0"/>
              <a:t>Empfangen und versenden von Nachrichten</a:t>
            </a:r>
          </a:p>
          <a:p>
            <a:pPr>
              <a:lnSpc>
                <a:spcPct val="90000"/>
              </a:lnSpc>
            </a:pPr>
            <a:r>
              <a:rPr lang="de-DE" sz="3000" dirty="0"/>
              <a:t>Veröffentlichung von Statusmeldungen</a:t>
            </a:r>
          </a:p>
          <a:p>
            <a:pPr>
              <a:lnSpc>
                <a:spcPct val="90000"/>
              </a:lnSpc>
            </a:pPr>
            <a:r>
              <a:rPr lang="de-DE" sz="3000" dirty="0"/>
              <a:t>Präsentieren mit eigenem Profil</a:t>
            </a:r>
          </a:p>
        </p:txBody>
      </p:sp>
    </p:spTree>
    <p:extLst>
      <p:ext uri="{BB962C8B-B14F-4D97-AF65-F5344CB8AC3E}">
        <p14:creationId xmlns:p14="http://schemas.microsoft.com/office/powerpoint/2010/main" val="1659701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/>
              <a:t>Vor- und Nachteile </a:t>
            </a:r>
            <a:r>
              <a:rPr lang="de-DE" sz="2800" dirty="0"/>
              <a:t>(Beispiele)</a:t>
            </a:r>
            <a:endParaRPr lang="de-AT" sz="2800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>
                <a:solidFill>
                  <a:srgbClr val="001848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Eingeschränkte Privatsphäre</a:t>
            </a:r>
          </a:p>
          <a:p>
            <a:pPr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>
                <a:solidFill>
                  <a:srgbClr val="001848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Abhängigkeit (Angst, etwas zu versäumen)</a:t>
            </a:r>
          </a:p>
          <a:p>
            <a:pPr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>
                <a:solidFill>
                  <a:srgbClr val="001848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Mobbingfälle</a:t>
            </a:r>
          </a:p>
          <a:p>
            <a:endParaRPr lang="de-AT" sz="1800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/>
              <a:t>Kommunikation mit Freunden</a:t>
            </a:r>
            <a:br>
              <a:rPr lang="de-DE" sz="1800" dirty="0"/>
            </a:br>
            <a:r>
              <a:rPr lang="de-DE" sz="1800" dirty="0"/>
              <a:t>aus aller Welt</a:t>
            </a:r>
          </a:p>
          <a:p>
            <a:pPr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/>
              <a:t>Zeitvertreib</a:t>
            </a:r>
          </a:p>
          <a:p>
            <a:pPr>
              <a:buClr>
                <a:schemeClr val="tx1"/>
              </a:buClr>
              <a:buFont typeface="Symbol" pitchFamily="18" charset="2"/>
              <a:buChar char="-"/>
              <a:defRPr/>
            </a:pPr>
            <a:r>
              <a:rPr lang="de-DE" sz="1800" dirty="0"/>
              <a:t>Meinungsaustausch</a:t>
            </a:r>
          </a:p>
          <a:p>
            <a:endParaRPr lang="de-AT" sz="1800" dirty="0"/>
          </a:p>
        </p:txBody>
      </p:sp>
    </p:spTree>
    <p:extLst>
      <p:ext uri="{BB962C8B-B14F-4D97-AF65-F5344CB8AC3E}">
        <p14:creationId xmlns:p14="http://schemas.microsoft.com/office/powerpoint/2010/main" val="2737867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DE" dirty="0"/>
              <a:t>Umfrage an einer Schule</a:t>
            </a:r>
            <a:br>
              <a:rPr lang="de-DE" dirty="0"/>
            </a:br>
            <a:endParaRPr lang="de-AT" dirty="0"/>
          </a:p>
        </p:txBody>
      </p:sp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/>
              <a:t>85 Schüler/innen wurde befragt</a:t>
            </a:r>
          </a:p>
        </p:txBody>
      </p:sp>
    </p:spTree>
    <p:extLst>
      <p:ext uri="{BB962C8B-B14F-4D97-AF65-F5344CB8AC3E}">
        <p14:creationId xmlns:p14="http://schemas.microsoft.com/office/powerpoint/2010/main" val="3777018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el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497639" cy="1143000"/>
          </a:xfrm>
        </p:spPr>
        <p:txBody>
          <a:bodyPr/>
          <a:lstStyle/>
          <a:p>
            <a:pPr eaLnBrk="1" hangingPunct="1"/>
            <a:r>
              <a:rPr lang="de-AT" sz="2800" dirty="0"/>
              <a:t>Umfrage: Welche Sozialen Netzwerke nutzen die Schüler in einer MS?</a:t>
            </a:r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941745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21017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itel 1"/>
          <p:cNvSpPr>
            <a:spLocks noGrp="1"/>
          </p:cNvSpPr>
          <p:nvPr>
            <p:ph type="title"/>
          </p:nvPr>
        </p:nvSpPr>
        <p:spPr>
          <a:xfrm>
            <a:off x="250824" y="260350"/>
            <a:ext cx="8713663" cy="1143000"/>
          </a:xfrm>
        </p:spPr>
        <p:txBody>
          <a:bodyPr/>
          <a:lstStyle/>
          <a:p>
            <a:pPr algn="l" eaLnBrk="1" hangingPunct="1"/>
            <a:r>
              <a:rPr lang="de-AT" sz="2700" dirty="0"/>
              <a:t>Wofür nutzt du dieses Netzwerk hauptsächlich?</a:t>
            </a:r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19109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93314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de-DE" sz="2700" dirty="0"/>
              <a:t>Wie lange hältst du dich in diesem Netzwerk</a:t>
            </a:r>
            <a:br>
              <a:rPr lang="de-DE" sz="2700" dirty="0"/>
            </a:br>
            <a:r>
              <a:rPr lang="de-DE" sz="2700" dirty="0"/>
              <a:t>pro Tag auf?</a:t>
            </a:r>
            <a:endParaRPr lang="de-AT" sz="2700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946903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56496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IT-Security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/>
              <a:t>Sichere Nutzung der Informationstechnologie im Alltag</a:t>
            </a:r>
          </a:p>
        </p:txBody>
      </p:sp>
    </p:spTree>
    <p:extLst>
      <p:ext uri="{BB962C8B-B14F-4D97-AF65-F5344CB8AC3E}">
        <p14:creationId xmlns:p14="http://schemas.microsoft.com/office/powerpoint/2010/main" val="3177725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Daten - Informationen</a:t>
            </a:r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198954895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3114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Datensicherung</a:t>
            </a:r>
          </a:p>
        </p:txBody>
      </p:sp>
      <p:graphicFrame>
        <p:nvGraphicFramePr>
          <p:cNvPr id="3" name="Diagramm 2"/>
          <p:cNvGraphicFramePr/>
          <p:nvPr>
            <p:extLst>
              <p:ext uri="{D42A27DB-BD31-4B8C-83A1-F6EECF244321}">
                <p14:modId xmlns:p14="http://schemas.microsoft.com/office/powerpoint/2010/main" val="4107510773"/>
              </p:ext>
            </p:extLst>
          </p:nvPr>
        </p:nvGraphicFramePr>
        <p:xfrm>
          <a:off x="611560" y="1628800"/>
          <a:ext cx="73684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8165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Schütze deine Daten!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je länger, desto besser</a:t>
            </a:r>
          </a:p>
          <a:p>
            <a:r>
              <a:rPr lang="de-DE" dirty="0"/>
              <a:t>kein Geburtsdatum, Lieblingstier etc.</a:t>
            </a:r>
          </a:p>
          <a:p>
            <a:r>
              <a:rPr lang="de-DE" dirty="0"/>
              <a:t>Sonderzeichen und Zahlen verwenden, Groß- und Kleinbuchstaben verwenden</a:t>
            </a:r>
          </a:p>
          <a:p>
            <a:r>
              <a:rPr lang="de-DE" dirty="0"/>
              <a:t>möglichst für jeden Zugang ein eigenes Passwort</a:t>
            </a:r>
          </a:p>
          <a:p>
            <a:r>
              <a:rPr lang="de-DE" dirty="0"/>
              <a:t>Passwortmanager verwenden: z. b. </a:t>
            </a:r>
            <a:r>
              <a:rPr lang="de-DE" dirty="0" err="1"/>
              <a:t>Keypass</a:t>
            </a:r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937706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de-D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 schütze ich meine Privatsphäre?</a:t>
            </a:r>
            <a:endParaRPr lang="de-AT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de-AT" dirty="0"/>
              <a:t>sparsam mit privaten Daten</a:t>
            </a:r>
          </a:p>
          <a:p>
            <a:r>
              <a:rPr lang="de-DE" dirty="0"/>
              <a:t>Wahl eines Namens und einer Mailadresse, die keine Rückschlüsse auf die Person erlauben</a:t>
            </a:r>
          </a:p>
          <a:p>
            <a:r>
              <a:rPr lang="de-DE" dirty="0"/>
              <a:t>sichere Passwörter verwenden und geheim halten </a:t>
            </a:r>
          </a:p>
          <a:p>
            <a:r>
              <a:rPr lang="de-AT" dirty="0"/>
              <a:t>Privatsphäreneinstellungen kontrollieren</a:t>
            </a:r>
          </a:p>
        </p:txBody>
      </p:sp>
    </p:spTree>
    <p:extLst>
      <p:ext uri="{BB962C8B-B14F-4D97-AF65-F5344CB8AC3E}">
        <p14:creationId xmlns:p14="http://schemas.microsoft.com/office/powerpoint/2010/main" val="4211075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de-AT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Vorsicht bei der Weitergabe von personenbezogenen Daten</a:t>
            </a:r>
            <a:br>
              <a:rPr lang="de-AT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de-AT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AT" dirty="0"/>
              <a:t>Beispiele für personenbezogene Daten: </a:t>
            </a:r>
          </a:p>
          <a:p>
            <a:r>
              <a:rPr lang="de-AT" dirty="0"/>
              <a:t>Geburtsdatum</a:t>
            </a:r>
          </a:p>
          <a:p>
            <a:r>
              <a:rPr lang="de-AT" dirty="0"/>
              <a:t>Wohnadresse</a:t>
            </a:r>
          </a:p>
          <a:p>
            <a:r>
              <a:rPr lang="de-AT" dirty="0"/>
              <a:t>E-Mailadresse</a:t>
            </a:r>
          </a:p>
          <a:p>
            <a:r>
              <a:rPr lang="de-AT" dirty="0"/>
              <a:t>Telefonnummer</a:t>
            </a:r>
          </a:p>
          <a:p>
            <a:r>
              <a:rPr lang="de-AT" dirty="0"/>
              <a:t>Einkommen</a:t>
            </a:r>
          </a:p>
          <a:p>
            <a:r>
              <a:rPr lang="de-AT" dirty="0"/>
              <a:t>Beruf</a:t>
            </a:r>
          </a:p>
          <a:p>
            <a:r>
              <a:rPr lang="de-AT" dirty="0"/>
              <a:t>Religionsbekenntnis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857911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de-AT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 kann passieren, wenn solche Daten in die falschen Hände gelangen?</a:t>
            </a:r>
            <a:br>
              <a:rPr lang="de-AT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de-AT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Unerwünschte Werbung (Spam)</a:t>
            </a:r>
          </a:p>
          <a:p>
            <a:r>
              <a:rPr lang="de-DE" sz="2400" dirty="0"/>
              <a:t>Über einmal veröffentlichte Daten hat man kaum Kontrolle! </a:t>
            </a:r>
          </a:p>
          <a:p>
            <a:r>
              <a:rPr lang="de-DE" sz="2400" dirty="0"/>
              <a:t>Das Internet vergisst nichts!</a:t>
            </a:r>
          </a:p>
          <a:p>
            <a:r>
              <a:rPr lang="de-DE" sz="2400" dirty="0"/>
              <a:t>Belästigungen oder Cyber-Mobbing</a:t>
            </a:r>
            <a:endParaRPr lang="de-AT" sz="2400" dirty="0"/>
          </a:p>
        </p:txBody>
      </p:sp>
    </p:spTree>
    <p:extLst>
      <p:ext uri="{BB962C8B-B14F-4D97-AF65-F5344CB8AC3E}">
        <p14:creationId xmlns:p14="http://schemas.microsoft.com/office/powerpoint/2010/main" val="5526113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 1">
            <a:extLst>
              <a:ext uri="{FF2B5EF4-FFF2-40B4-BE49-F238E27FC236}">
                <a16:creationId xmlns:a16="http://schemas.microsoft.com/office/drawing/2014/main" id="{6CF6F009-BEAF-4567-A97C-595E8983DB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945573"/>
              </p:ext>
            </p:extLst>
          </p:nvPr>
        </p:nvGraphicFramePr>
        <p:xfrm>
          <a:off x="111561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718CD795-440C-4367-B0DF-8F32F5B6453C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Umgangsformen im Netz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76720808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408</Words>
  <Application>Microsoft Office PowerPoint</Application>
  <PresentationFormat>Bildschirmpräsentation (4:3)</PresentationFormat>
  <Paragraphs>94</Paragraphs>
  <Slides>17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3" baseType="lpstr">
      <vt:lpstr>Arial</vt:lpstr>
      <vt:lpstr>Calibri</vt:lpstr>
      <vt:lpstr>Symbol</vt:lpstr>
      <vt:lpstr>Tahoma</vt:lpstr>
      <vt:lpstr>Verdana</vt:lpstr>
      <vt:lpstr>Larissa</vt:lpstr>
      <vt:lpstr>Soziale Netzwerke</vt:lpstr>
      <vt:lpstr>Definitionen</vt:lpstr>
      <vt:lpstr>Bekannte  soziale Netzwerke</vt:lpstr>
      <vt:lpstr>Soziale Netzwerke / Merkmale</vt:lpstr>
      <vt:lpstr>Vor- und Nachteile (Beispiele)</vt:lpstr>
      <vt:lpstr>Umfrage an einer Schule </vt:lpstr>
      <vt:lpstr>Umfrage: Welche Sozialen Netzwerke nutzen die Schüler in einer MS?</vt:lpstr>
      <vt:lpstr>Wofür nutzt du dieses Netzwerk hauptsächlich?</vt:lpstr>
      <vt:lpstr>Wie lange hältst du dich in diesem Netzwerk pro Tag auf?</vt:lpstr>
      <vt:lpstr>IT-Security</vt:lpstr>
      <vt:lpstr>Daten - Informationen</vt:lpstr>
      <vt:lpstr>Datensicherung</vt:lpstr>
      <vt:lpstr>Schütze deine Daten!</vt:lpstr>
      <vt:lpstr>Wie schütze ich meine Privatsphäre?</vt:lpstr>
      <vt:lpstr>Vorsicht bei der Weitergabe von personenbezogenen Daten </vt:lpstr>
      <vt:lpstr>Was kann passieren, wenn solche Daten in die falschen Hände gelangen? 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Soziale Netzwerke</dc:title>
  <dc:creator>Elfi</dc:creator>
  <cp:lastModifiedBy>Christian Klotz</cp:lastModifiedBy>
  <cp:revision>32</cp:revision>
  <dcterms:created xsi:type="dcterms:W3CDTF">2011-10-08T10:51:17Z</dcterms:created>
  <dcterms:modified xsi:type="dcterms:W3CDTF">2021-01-21T11:35:40Z</dcterms:modified>
</cp:coreProperties>
</file>