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3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4" r:id="rId6"/>
    <p:sldId id="261" r:id="rId7"/>
    <p:sldId id="263" r:id="rId8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534" y="1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2F3703-B74B-4A98-9B59-96C8BF83825E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0C1DA5C0-680D-43BD-8975-091CFCEAEF56}">
      <dgm:prSet phldrT="[Text]"/>
      <dgm:spPr/>
      <dgm:t>
        <a:bodyPr/>
        <a:lstStyle/>
        <a:p>
          <a:r>
            <a:rPr lang="de-AT" dirty="0"/>
            <a:t>Karstformen</a:t>
          </a:r>
        </a:p>
      </dgm:t>
    </dgm:pt>
    <dgm:pt modelId="{DA881B0D-A8F0-400E-9AD0-AA171EA737BD}" type="parTrans" cxnId="{F7AEE059-00F7-4B63-BDBE-E735A99991B7}">
      <dgm:prSet/>
      <dgm:spPr/>
      <dgm:t>
        <a:bodyPr/>
        <a:lstStyle/>
        <a:p>
          <a:endParaRPr lang="de-AT"/>
        </a:p>
      </dgm:t>
    </dgm:pt>
    <dgm:pt modelId="{9CA3E88A-4289-402A-82E0-430238F5ED48}" type="sibTrans" cxnId="{F7AEE059-00F7-4B63-BDBE-E735A99991B7}">
      <dgm:prSet/>
      <dgm:spPr/>
      <dgm:t>
        <a:bodyPr/>
        <a:lstStyle/>
        <a:p>
          <a:endParaRPr lang="de-AT"/>
        </a:p>
      </dgm:t>
    </dgm:pt>
    <dgm:pt modelId="{2B4D2AB3-4259-49D7-9BAB-205CACE2396A}">
      <dgm:prSet phldrT="[Text]"/>
      <dgm:spPr/>
      <dgm:t>
        <a:bodyPr/>
        <a:lstStyle/>
        <a:p>
          <a:r>
            <a:rPr lang="de-AT" dirty="0"/>
            <a:t>Karren</a:t>
          </a:r>
        </a:p>
      </dgm:t>
    </dgm:pt>
    <dgm:pt modelId="{B0C4CAAA-9C26-439B-95C7-E471DBB61F5A}" type="parTrans" cxnId="{56117764-931A-44C5-BD07-16D2125FCB00}">
      <dgm:prSet/>
      <dgm:spPr/>
      <dgm:t>
        <a:bodyPr/>
        <a:lstStyle/>
        <a:p>
          <a:endParaRPr lang="de-AT"/>
        </a:p>
      </dgm:t>
    </dgm:pt>
    <dgm:pt modelId="{C93A05F9-2207-4414-BB90-F251D1E5F3C5}" type="sibTrans" cxnId="{56117764-931A-44C5-BD07-16D2125FCB00}">
      <dgm:prSet/>
      <dgm:spPr/>
      <dgm:t>
        <a:bodyPr/>
        <a:lstStyle/>
        <a:p>
          <a:endParaRPr lang="de-AT"/>
        </a:p>
      </dgm:t>
    </dgm:pt>
    <dgm:pt modelId="{76A40289-FCBC-4876-B1F7-630B32B953DF}">
      <dgm:prSet phldrT="[Text]"/>
      <dgm:spPr/>
      <dgm:t>
        <a:bodyPr/>
        <a:lstStyle/>
        <a:p>
          <a:r>
            <a:rPr lang="de-AT" dirty="0"/>
            <a:t>Dolinen</a:t>
          </a:r>
        </a:p>
      </dgm:t>
    </dgm:pt>
    <dgm:pt modelId="{86E03767-8A15-4E58-B0BA-B60B16AB0ABC}" type="parTrans" cxnId="{4FCA852A-F43A-44AA-B1F0-E242A6DFB016}">
      <dgm:prSet/>
      <dgm:spPr/>
      <dgm:t>
        <a:bodyPr/>
        <a:lstStyle/>
        <a:p>
          <a:endParaRPr lang="de-AT"/>
        </a:p>
      </dgm:t>
    </dgm:pt>
    <dgm:pt modelId="{5DC3F7BF-AD9F-4318-9B39-A56033D7247D}" type="sibTrans" cxnId="{4FCA852A-F43A-44AA-B1F0-E242A6DFB016}">
      <dgm:prSet/>
      <dgm:spPr/>
      <dgm:t>
        <a:bodyPr/>
        <a:lstStyle/>
        <a:p>
          <a:endParaRPr lang="de-AT"/>
        </a:p>
      </dgm:t>
    </dgm:pt>
    <dgm:pt modelId="{6FD5D539-9E27-4EB7-BD8F-175FBE53DF6D}">
      <dgm:prSet phldrT="[Text]"/>
      <dgm:spPr/>
      <dgm:t>
        <a:bodyPr/>
        <a:lstStyle/>
        <a:p>
          <a:r>
            <a:rPr lang="de-AT" dirty="0"/>
            <a:t>Karstquellen</a:t>
          </a:r>
        </a:p>
      </dgm:t>
    </dgm:pt>
    <dgm:pt modelId="{32747487-0A1E-4363-BB7C-C5940986770C}" type="parTrans" cxnId="{C0855F15-574C-4B9B-8CB6-A7339500BE47}">
      <dgm:prSet/>
      <dgm:spPr/>
      <dgm:t>
        <a:bodyPr/>
        <a:lstStyle/>
        <a:p>
          <a:endParaRPr lang="de-AT"/>
        </a:p>
      </dgm:t>
    </dgm:pt>
    <dgm:pt modelId="{CD2F358E-980F-4B49-87FC-E99FD7E2F049}" type="sibTrans" cxnId="{C0855F15-574C-4B9B-8CB6-A7339500BE47}">
      <dgm:prSet/>
      <dgm:spPr/>
      <dgm:t>
        <a:bodyPr/>
        <a:lstStyle/>
        <a:p>
          <a:endParaRPr lang="de-AT"/>
        </a:p>
      </dgm:t>
    </dgm:pt>
    <dgm:pt modelId="{2ECB9F9E-B1E7-4C73-B110-E4D9BFF9C8DF}">
      <dgm:prSet phldrT="[Text]"/>
      <dgm:spPr/>
      <dgm:t>
        <a:bodyPr/>
        <a:lstStyle/>
        <a:p>
          <a:r>
            <a:rPr lang="de-AT" dirty="0"/>
            <a:t>Höhlen</a:t>
          </a:r>
        </a:p>
      </dgm:t>
    </dgm:pt>
    <dgm:pt modelId="{39BDB5F9-784D-46CF-AD2F-952494A1509C}" type="parTrans" cxnId="{172C32C4-B2AB-446E-8136-BA31A3D41085}">
      <dgm:prSet/>
      <dgm:spPr/>
      <dgm:t>
        <a:bodyPr/>
        <a:lstStyle/>
        <a:p>
          <a:endParaRPr lang="de-AT"/>
        </a:p>
      </dgm:t>
    </dgm:pt>
    <dgm:pt modelId="{89E96CF3-473D-4942-9AB3-3DD136E8D658}" type="sibTrans" cxnId="{172C32C4-B2AB-446E-8136-BA31A3D41085}">
      <dgm:prSet/>
      <dgm:spPr/>
      <dgm:t>
        <a:bodyPr/>
        <a:lstStyle/>
        <a:p>
          <a:endParaRPr lang="de-AT"/>
        </a:p>
      </dgm:t>
    </dgm:pt>
    <dgm:pt modelId="{A8C2C9CD-CAE5-4509-B321-FC656F0839A9}" type="pres">
      <dgm:prSet presAssocID="{6E2F3703-B74B-4A98-9B59-96C8BF83825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F969BAC-E953-4778-B926-A26ADE2C52EF}" type="pres">
      <dgm:prSet presAssocID="{0C1DA5C0-680D-43BD-8975-091CFCEAEF56}" presName="vertOne" presStyleCnt="0"/>
      <dgm:spPr/>
    </dgm:pt>
    <dgm:pt modelId="{A11BED92-ED65-470E-B8B3-D1811DCC4C53}" type="pres">
      <dgm:prSet presAssocID="{0C1DA5C0-680D-43BD-8975-091CFCEAEF56}" presName="txOne" presStyleLbl="node0" presStyleIdx="0" presStyleCnt="1">
        <dgm:presLayoutVars>
          <dgm:chPref val="3"/>
        </dgm:presLayoutVars>
      </dgm:prSet>
      <dgm:spPr/>
    </dgm:pt>
    <dgm:pt modelId="{BC6F3E6D-008A-4D9B-B894-B232EB79A5EE}" type="pres">
      <dgm:prSet presAssocID="{0C1DA5C0-680D-43BD-8975-091CFCEAEF56}" presName="parTransOne" presStyleCnt="0"/>
      <dgm:spPr/>
    </dgm:pt>
    <dgm:pt modelId="{56D28D95-15BB-431C-B7AF-AA50F5914BE0}" type="pres">
      <dgm:prSet presAssocID="{0C1DA5C0-680D-43BD-8975-091CFCEAEF56}" presName="horzOne" presStyleCnt="0"/>
      <dgm:spPr/>
    </dgm:pt>
    <dgm:pt modelId="{01722583-AD0E-417F-8CD9-3CDD0C08D7AB}" type="pres">
      <dgm:prSet presAssocID="{2B4D2AB3-4259-49D7-9BAB-205CACE2396A}" presName="vertTwo" presStyleCnt="0"/>
      <dgm:spPr/>
    </dgm:pt>
    <dgm:pt modelId="{DAE8C1C0-8A49-4F42-9E20-7A7CCCEE83E4}" type="pres">
      <dgm:prSet presAssocID="{2B4D2AB3-4259-49D7-9BAB-205CACE2396A}" presName="txTwo" presStyleLbl="node2" presStyleIdx="0" presStyleCnt="4">
        <dgm:presLayoutVars>
          <dgm:chPref val="3"/>
        </dgm:presLayoutVars>
      </dgm:prSet>
      <dgm:spPr/>
    </dgm:pt>
    <dgm:pt modelId="{31B26B70-C525-4EDA-8C1A-B7572ADC30FF}" type="pres">
      <dgm:prSet presAssocID="{2B4D2AB3-4259-49D7-9BAB-205CACE2396A}" presName="horzTwo" presStyleCnt="0"/>
      <dgm:spPr/>
    </dgm:pt>
    <dgm:pt modelId="{EF30F704-0912-433B-824E-BF83EC4B047D}" type="pres">
      <dgm:prSet presAssocID="{C93A05F9-2207-4414-BB90-F251D1E5F3C5}" presName="sibSpaceTwo" presStyleCnt="0"/>
      <dgm:spPr/>
    </dgm:pt>
    <dgm:pt modelId="{809E585B-787B-443D-BC44-F4FB3D129C61}" type="pres">
      <dgm:prSet presAssocID="{76A40289-FCBC-4876-B1F7-630B32B953DF}" presName="vertTwo" presStyleCnt="0"/>
      <dgm:spPr/>
    </dgm:pt>
    <dgm:pt modelId="{13E40A63-C2A6-470E-8EF3-FB41567D114C}" type="pres">
      <dgm:prSet presAssocID="{76A40289-FCBC-4876-B1F7-630B32B953DF}" presName="txTwo" presStyleLbl="node2" presStyleIdx="1" presStyleCnt="4">
        <dgm:presLayoutVars>
          <dgm:chPref val="3"/>
        </dgm:presLayoutVars>
      </dgm:prSet>
      <dgm:spPr/>
    </dgm:pt>
    <dgm:pt modelId="{9A86E945-2416-4847-A89A-1E08082C2C04}" type="pres">
      <dgm:prSet presAssocID="{76A40289-FCBC-4876-B1F7-630B32B953DF}" presName="horzTwo" presStyleCnt="0"/>
      <dgm:spPr/>
    </dgm:pt>
    <dgm:pt modelId="{DA5EEC50-DABD-44EB-93BC-109FBDE17372}" type="pres">
      <dgm:prSet presAssocID="{5DC3F7BF-AD9F-4318-9B39-A56033D7247D}" presName="sibSpaceTwo" presStyleCnt="0"/>
      <dgm:spPr/>
    </dgm:pt>
    <dgm:pt modelId="{BD96B4DE-0AC7-49BE-976B-D130EBD0F2FE}" type="pres">
      <dgm:prSet presAssocID="{6FD5D539-9E27-4EB7-BD8F-175FBE53DF6D}" presName="vertTwo" presStyleCnt="0"/>
      <dgm:spPr/>
    </dgm:pt>
    <dgm:pt modelId="{2245AF9D-B481-4F37-A94E-E66E685A0426}" type="pres">
      <dgm:prSet presAssocID="{6FD5D539-9E27-4EB7-BD8F-175FBE53DF6D}" presName="txTwo" presStyleLbl="node2" presStyleIdx="2" presStyleCnt="4">
        <dgm:presLayoutVars>
          <dgm:chPref val="3"/>
        </dgm:presLayoutVars>
      </dgm:prSet>
      <dgm:spPr/>
    </dgm:pt>
    <dgm:pt modelId="{30088517-CF04-45A6-9798-4CC0E1BE2C14}" type="pres">
      <dgm:prSet presAssocID="{6FD5D539-9E27-4EB7-BD8F-175FBE53DF6D}" presName="horzTwo" presStyleCnt="0"/>
      <dgm:spPr/>
    </dgm:pt>
    <dgm:pt modelId="{59D4E302-488E-40A0-A63B-B2FA2A839C8D}" type="pres">
      <dgm:prSet presAssocID="{CD2F358E-980F-4B49-87FC-E99FD7E2F049}" presName="sibSpaceTwo" presStyleCnt="0"/>
      <dgm:spPr/>
    </dgm:pt>
    <dgm:pt modelId="{1A5C676C-A935-4672-AD22-06E5390BC2C7}" type="pres">
      <dgm:prSet presAssocID="{2ECB9F9E-B1E7-4C73-B110-E4D9BFF9C8DF}" presName="vertTwo" presStyleCnt="0"/>
      <dgm:spPr/>
    </dgm:pt>
    <dgm:pt modelId="{FDD69454-02C6-4181-A4AE-5C48D38A5006}" type="pres">
      <dgm:prSet presAssocID="{2ECB9F9E-B1E7-4C73-B110-E4D9BFF9C8DF}" presName="txTwo" presStyleLbl="node2" presStyleIdx="3" presStyleCnt="4">
        <dgm:presLayoutVars>
          <dgm:chPref val="3"/>
        </dgm:presLayoutVars>
      </dgm:prSet>
      <dgm:spPr/>
    </dgm:pt>
    <dgm:pt modelId="{F9537775-9144-4AEF-B71A-C04283DDEB74}" type="pres">
      <dgm:prSet presAssocID="{2ECB9F9E-B1E7-4C73-B110-E4D9BFF9C8DF}" presName="horzTwo" presStyleCnt="0"/>
      <dgm:spPr/>
    </dgm:pt>
  </dgm:ptLst>
  <dgm:cxnLst>
    <dgm:cxn modelId="{C0855F15-574C-4B9B-8CB6-A7339500BE47}" srcId="{0C1DA5C0-680D-43BD-8975-091CFCEAEF56}" destId="{6FD5D539-9E27-4EB7-BD8F-175FBE53DF6D}" srcOrd="2" destOrd="0" parTransId="{32747487-0A1E-4363-BB7C-C5940986770C}" sibTransId="{CD2F358E-980F-4B49-87FC-E99FD7E2F049}"/>
    <dgm:cxn modelId="{B45DE125-0531-4A1E-94DD-7679021FD816}" type="presOf" srcId="{2B4D2AB3-4259-49D7-9BAB-205CACE2396A}" destId="{DAE8C1C0-8A49-4F42-9E20-7A7CCCEE83E4}" srcOrd="0" destOrd="0" presId="urn:microsoft.com/office/officeart/2005/8/layout/hierarchy4"/>
    <dgm:cxn modelId="{4FCA852A-F43A-44AA-B1F0-E242A6DFB016}" srcId="{0C1DA5C0-680D-43BD-8975-091CFCEAEF56}" destId="{76A40289-FCBC-4876-B1F7-630B32B953DF}" srcOrd="1" destOrd="0" parTransId="{86E03767-8A15-4E58-B0BA-B60B16AB0ABC}" sibTransId="{5DC3F7BF-AD9F-4318-9B39-A56033D7247D}"/>
    <dgm:cxn modelId="{56117764-931A-44C5-BD07-16D2125FCB00}" srcId="{0C1DA5C0-680D-43BD-8975-091CFCEAEF56}" destId="{2B4D2AB3-4259-49D7-9BAB-205CACE2396A}" srcOrd="0" destOrd="0" parTransId="{B0C4CAAA-9C26-439B-95C7-E471DBB61F5A}" sibTransId="{C93A05F9-2207-4414-BB90-F251D1E5F3C5}"/>
    <dgm:cxn modelId="{F7AEE059-00F7-4B63-BDBE-E735A99991B7}" srcId="{6E2F3703-B74B-4A98-9B59-96C8BF83825E}" destId="{0C1DA5C0-680D-43BD-8975-091CFCEAEF56}" srcOrd="0" destOrd="0" parTransId="{DA881B0D-A8F0-400E-9AD0-AA171EA737BD}" sibTransId="{9CA3E88A-4289-402A-82E0-430238F5ED48}"/>
    <dgm:cxn modelId="{294C9486-737C-4895-82FA-42CFFF5A0904}" type="presOf" srcId="{0C1DA5C0-680D-43BD-8975-091CFCEAEF56}" destId="{A11BED92-ED65-470E-B8B3-D1811DCC4C53}" srcOrd="0" destOrd="0" presId="urn:microsoft.com/office/officeart/2005/8/layout/hierarchy4"/>
    <dgm:cxn modelId="{A753F5AA-EBF0-4BDA-B255-09FEDB8EE521}" type="presOf" srcId="{6E2F3703-B74B-4A98-9B59-96C8BF83825E}" destId="{A8C2C9CD-CAE5-4509-B321-FC656F0839A9}" srcOrd="0" destOrd="0" presId="urn:microsoft.com/office/officeart/2005/8/layout/hierarchy4"/>
    <dgm:cxn modelId="{172C32C4-B2AB-446E-8136-BA31A3D41085}" srcId="{0C1DA5C0-680D-43BD-8975-091CFCEAEF56}" destId="{2ECB9F9E-B1E7-4C73-B110-E4D9BFF9C8DF}" srcOrd="3" destOrd="0" parTransId="{39BDB5F9-784D-46CF-AD2F-952494A1509C}" sibTransId="{89E96CF3-473D-4942-9AB3-3DD136E8D658}"/>
    <dgm:cxn modelId="{D306A5EF-B032-402C-B23C-CCE0C2757DE4}" type="presOf" srcId="{2ECB9F9E-B1E7-4C73-B110-E4D9BFF9C8DF}" destId="{FDD69454-02C6-4181-A4AE-5C48D38A5006}" srcOrd="0" destOrd="0" presId="urn:microsoft.com/office/officeart/2005/8/layout/hierarchy4"/>
    <dgm:cxn modelId="{24EE0BFD-0AE4-4DB6-8C14-6E3A2605A9AA}" type="presOf" srcId="{76A40289-FCBC-4876-B1F7-630B32B953DF}" destId="{13E40A63-C2A6-470E-8EF3-FB41567D114C}" srcOrd="0" destOrd="0" presId="urn:microsoft.com/office/officeart/2005/8/layout/hierarchy4"/>
    <dgm:cxn modelId="{652826FF-C90B-4671-A12F-2D1950AC7B63}" type="presOf" srcId="{6FD5D539-9E27-4EB7-BD8F-175FBE53DF6D}" destId="{2245AF9D-B481-4F37-A94E-E66E685A0426}" srcOrd="0" destOrd="0" presId="urn:microsoft.com/office/officeart/2005/8/layout/hierarchy4"/>
    <dgm:cxn modelId="{C3E98636-C3CF-4449-8BD4-68AB941A138F}" type="presParOf" srcId="{A8C2C9CD-CAE5-4509-B321-FC656F0839A9}" destId="{8F969BAC-E953-4778-B926-A26ADE2C52EF}" srcOrd="0" destOrd="0" presId="urn:microsoft.com/office/officeart/2005/8/layout/hierarchy4"/>
    <dgm:cxn modelId="{D42C3FDD-7038-45B2-8F1A-B0C6B9E59E63}" type="presParOf" srcId="{8F969BAC-E953-4778-B926-A26ADE2C52EF}" destId="{A11BED92-ED65-470E-B8B3-D1811DCC4C53}" srcOrd="0" destOrd="0" presId="urn:microsoft.com/office/officeart/2005/8/layout/hierarchy4"/>
    <dgm:cxn modelId="{02D6F142-65C3-424E-B0DD-9441C0FC006D}" type="presParOf" srcId="{8F969BAC-E953-4778-B926-A26ADE2C52EF}" destId="{BC6F3E6D-008A-4D9B-B894-B232EB79A5EE}" srcOrd="1" destOrd="0" presId="urn:microsoft.com/office/officeart/2005/8/layout/hierarchy4"/>
    <dgm:cxn modelId="{75823D69-4EA9-477D-B3C0-560DC06166D1}" type="presParOf" srcId="{8F969BAC-E953-4778-B926-A26ADE2C52EF}" destId="{56D28D95-15BB-431C-B7AF-AA50F5914BE0}" srcOrd="2" destOrd="0" presId="urn:microsoft.com/office/officeart/2005/8/layout/hierarchy4"/>
    <dgm:cxn modelId="{B0380F83-869F-4AA6-9919-CA8527DBA05A}" type="presParOf" srcId="{56D28D95-15BB-431C-B7AF-AA50F5914BE0}" destId="{01722583-AD0E-417F-8CD9-3CDD0C08D7AB}" srcOrd="0" destOrd="0" presId="urn:microsoft.com/office/officeart/2005/8/layout/hierarchy4"/>
    <dgm:cxn modelId="{A5F3D07C-C0D1-4521-8FC8-EC4E8F68DD07}" type="presParOf" srcId="{01722583-AD0E-417F-8CD9-3CDD0C08D7AB}" destId="{DAE8C1C0-8A49-4F42-9E20-7A7CCCEE83E4}" srcOrd="0" destOrd="0" presId="urn:microsoft.com/office/officeart/2005/8/layout/hierarchy4"/>
    <dgm:cxn modelId="{CA42E3E8-4FC8-4DEC-B455-2203BAC3D3AF}" type="presParOf" srcId="{01722583-AD0E-417F-8CD9-3CDD0C08D7AB}" destId="{31B26B70-C525-4EDA-8C1A-B7572ADC30FF}" srcOrd="1" destOrd="0" presId="urn:microsoft.com/office/officeart/2005/8/layout/hierarchy4"/>
    <dgm:cxn modelId="{A2AA17F7-F48C-47C9-9437-B86F67146A28}" type="presParOf" srcId="{56D28D95-15BB-431C-B7AF-AA50F5914BE0}" destId="{EF30F704-0912-433B-824E-BF83EC4B047D}" srcOrd="1" destOrd="0" presId="urn:microsoft.com/office/officeart/2005/8/layout/hierarchy4"/>
    <dgm:cxn modelId="{A613D5F3-A27C-441B-A94A-4B85048BDE9B}" type="presParOf" srcId="{56D28D95-15BB-431C-B7AF-AA50F5914BE0}" destId="{809E585B-787B-443D-BC44-F4FB3D129C61}" srcOrd="2" destOrd="0" presId="urn:microsoft.com/office/officeart/2005/8/layout/hierarchy4"/>
    <dgm:cxn modelId="{9B778A5F-DED1-40EE-9182-C0928692642B}" type="presParOf" srcId="{809E585B-787B-443D-BC44-F4FB3D129C61}" destId="{13E40A63-C2A6-470E-8EF3-FB41567D114C}" srcOrd="0" destOrd="0" presId="urn:microsoft.com/office/officeart/2005/8/layout/hierarchy4"/>
    <dgm:cxn modelId="{2756DD1C-7061-4B5C-84FA-D6B259C677FE}" type="presParOf" srcId="{809E585B-787B-443D-BC44-F4FB3D129C61}" destId="{9A86E945-2416-4847-A89A-1E08082C2C04}" srcOrd="1" destOrd="0" presId="urn:microsoft.com/office/officeart/2005/8/layout/hierarchy4"/>
    <dgm:cxn modelId="{D2D3CF24-2ACA-4EBC-8ADB-F9AC7E00035E}" type="presParOf" srcId="{56D28D95-15BB-431C-B7AF-AA50F5914BE0}" destId="{DA5EEC50-DABD-44EB-93BC-109FBDE17372}" srcOrd="3" destOrd="0" presId="urn:microsoft.com/office/officeart/2005/8/layout/hierarchy4"/>
    <dgm:cxn modelId="{6E75BD7F-89B8-420A-8916-932338289C0C}" type="presParOf" srcId="{56D28D95-15BB-431C-B7AF-AA50F5914BE0}" destId="{BD96B4DE-0AC7-49BE-976B-D130EBD0F2FE}" srcOrd="4" destOrd="0" presId="urn:microsoft.com/office/officeart/2005/8/layout/hierarchy4"/>
    <dgm:cxn modelId="{59BCDEFC-EED3-4394-A241-D9995D4DF8A2}" type="presParOf" srcId="{BD96B4DE-0AC7-49BE-976B-D130EBD0F2FE}" destId="{2245AF9D-B481-4F37-A94E-E66E685A0426}" srcOrd="0" destOrd="0" presId="urn:microsoft.com/office/officeart/2005/8/layout/hierarchy4"/>
    <dgm:cxn modelId="{9B3914B2-4DA2-4369-A35B-52748329E0D9}" type="presParOf" srcId="{BD96B4DE-0AC7-49BE-976B-D130EBD0F2FE}" destId="{30088517-CF04-45A6-9798-4CC0E1BE2C14}" srcOrd="1" destOrd="0" presId="urn:microsoft.com/office/officeart/2005/8/layout/hierarchy4"/>
    <dgm:cxn modelId="{14896475-C714-4577-B428-9F30257945B0}" type="presParOf" srcId="{56D28D95-15BB-431C-B7AF-AA50F5914BE0}" destId="{59D4E302-488E-40A0-A63B-B2FA2A839C8D}" srcOrd="5" destOrd="0" presId="urn:microsoft.com/office/officeart/2005/8/layout/hierarchy4"/>
    <dgm:cxn modelId="{0624D446-F93D-4853-9D45-63E3B971EF74}" type="presParOf" srcId="{56D28D95-15BB-431C-B7AF-AA50F5914BE0}" destId="{1A5C676C-A935-4672-AD22-06E5390BC2C7}" srcOrd="6" destOrd="0" presId="urn:microsoft.com/office/officeart/2005/8/layout/hierarchy4"/>
    <dgm:cxn modelId="{9F43B73F-7732-4153-B3D6-AB84D3492F6D}" type="presParOf" srcId="{1A5C676C-A935-4672-AD22-06E5390BC2C7}" destId="{FDD69454-02C6-4181-A4AE-5C48D38A5006}" srcOrd="0" destOrd="0" presId="urn:microsoft.com/office/officeart/2005/8/layout/hierarchy4"/>
    <dgm:cxn modelId="{620FF163-7A5A-4F8A-8A53-A43E47548EC6}" type="presParOf" srcId="{1A5C676C-A935-4672-AD22-06E5390BC2C7}" destId="{F9537775-9144-4AEF-B71A-C04283DDEB7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1BED92-ED65-470E-B8B3-D1811DCC4C53}">
      <dsp:nvSpPr>
        <dsp:cNvPr id="0" name=""/>
        <dsp:cNvSpPr/>
      </dsp:nvSpPr>
      <dsp:spPr>
        <a:xfrm>
          <a:off x="1313" y="102"/>
          <a:ext cx="8125372" cy="21104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6500" kern="1200" dirty="0"/>
            <a:t>Karstformen</a:t>
          </a:r>
        </a:p>
      </dsp:txBody>
      <dsp:txXfrm>
        <a:off x="63125" y="61914"/>
        <a:ext cx="8001748" cy="1986800"/>
      </dsp:txXfrm>
    </dsp:sp>
    <dsp:sp modelId="{DAE8C1C0-8A49-4F42-9E20-7A7CCCEE83E4}">
      <dsp:nvSpPr>
        <dsp:cNvPr id="0" name=""/>
        <dsp:cNvSpPr/>
      </dsp:nvSpPr>
      <dsp:spPr>
        <a:xfrm>
          <a:off x="1313" y="2326998"/>
          <a:ext cx="1910953" cy="21104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Karren</a:t>
          </a:r>
        </a:p>
      </dsp:txBody>
      <dsp:txXfrm>
        <a:off x="57283" y="2382968"/>
        <a:ext cx="1799013" cy="1998484"/>
      </dsp:txXfrm>
    </dsp:sp>
    <dsp:sp modelId="{13E40A63-C2A6-470E-8EF3-FB41567D114C}">
      <dsp:nvSpPr>
        <dsp:cNvPr id="0" name=""/>
        <dsp:cNvSpPr/>
      </dsp:nvSpPr>
      <dsp:spPr>
        <a:xfrm>
          <a:off x="2072786" y="2326998"/>
          <a:ext cx="1910953" cy="21104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Dolinen</a:t>
          </a:r>
        </a:p>
      </dsp:txBody>
      <dsp:txXfrm>
        <a:off x="2128756" y="2382968"/>
        <a:ext cx="1799013" cy="1998484"/>
      </dsp:txXfrm>
    </dsp:sp>
    <dsp:sp modelId="{2245AF9D-B481-4F37-A94E-E66E685A0426}">
      <dsp:nvSpPr>
        <dsp:cNvPr id="0" name=""/>
        <dsp:cNvSpPr/>
      </dsp:nvSpPr>
      <dsp:spPr>
        <a:xfrm>
          <a:off x="4144260" y="2326998"/>
          <a:ext cx="1910953" cy="21104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Karstquellen</a:t>
          </a:r>
        </a:p>
      </dsp:txBody>
      <dsp:txXfrm>
        <a:off x="4200230" y="2382968"/>
        <a:ext cx="1799013" cy="1998484"/>
      </dsp:txXfrm>
    </dsp:sp>
    <dsp:sp modelId="{FDD69454-02C6-4181-A4AE-5C48D38A5006}">
      <dsp:nvSpPr>
        <dsp:cNvPr id="0" name=""/>
        <dsp:cNvSpPr/>
      </dsp:nvSpPr>
      <dsp:spPr>
        <a:xfrm>
          <a:off x="6215733" y="2326998"/>
          <a:ext cx="1910953" cy="21104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Höhlen</a:t>
          </a:r>
        </a:p>
      </dsp:txBody>
      <dsp:txXfrm>
        <a:off x="6271703" y="2382968"/>
        <a:ext cx="1799013" cy="19984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6A3CC18-70EA-4C21-A878-EEDB8F934FF7}" type="datetimeFigureOut">
              <a:rPr lang="de-DE"/>
              <a:pPr>
                <a:defRPr/>
              </a:pPr>
              <a:t>25.01.2021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AT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AT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ABD57D1-CF4C-400E-9B27-E64CBDFB201A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184835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9220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38BE51-554F-433A-8FFC-CBC0F3DFB5F2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de-A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0244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FA5D9B-0F85-48F0-B0DF-CF974B1CA768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de-A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1268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B2BF5F-ED27-4292-8D77-E25BB81B6A82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de-A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de-DE" dirty="0"/>
              <a:t>Teil der Nördlichen Kalkalpen</a:t>
            </a:r>
            <a:endParaRPr lang="de-AT" dirty="0"/>
          </a:p>
        </p:txBody>
      </p:sp>
      <p:sp>
        <p:nvSpPr>
          <p:cNvPr id="12292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19B241-3016-49FD-914F-F16634C410EE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de-A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6C9B7D-070C-4C55-80B4-60C5D08E9CF2}" type="slidenum">
              <a:rPr lang="de-AT" smtClean="0"/>
              <a:pPr>
                <a:defRPr/>
              </a:pPr>
              <a:t>5</a:t>
            </a:fld>
            <a:endParaRPr lang="de-A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4340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CFFC46-7A00-4E94-9B50-96F8C99F0991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de-A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FC8FC2-C65D-4F9A-8929-117762A4785C}" type="slidenum">
              <a:rPr lang="de-AT" smtClean="0"/>
              <a:pPr>
                <a:defRPr/>
              </a:pPr>
              <a:t>7</a:t>
            </a:fld>
            <a:endParaRPr lang="de-A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8F7B1B-F2A2-471F-B35D-26FF692024C4}" type="datetime1">
              <a:rPr lang="de-DE" smtClean="0"/>
              <a:t>25.01.2021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3BCE5C-89FC-4256-930C-071EEC2C07C9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9692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7AC878-ED88-4DA1-9374-619B62B8DE37}" type="datetime1">
              <a:rPr lang="de-DE" smtClean="0"/>
              <a:t>25.01.2021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7CC20D-7012-4922-B6DC-BCB091D6128A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92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301790-B2BF-4391-8F5A-026131A068B2}" type="datetime1">
              <a:rPr lang="de-DE" smtClean="0"/>
              <a:t>25.01.2021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8A8143-E989-4CA1-A699-C192FEA5A3A8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9757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86DF10-14B1-42F5-9600-DDD08B652A08}" type="datetime1">
              <a:rPr lang="de-DE" smtClean="0"/>
              <a:t>25.01.2021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9BD955-33C1-4C62-B222-DD5E7D87D947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2032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F2BB96-9612-46BB-BC52-140F177376E6}" type="datetime1">
              <a:rPr lang="de-DE" smtClean="0"/>
              <a:t>25.01.2021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116271-58FD-4AF0-AC46-8DBAAA5163D9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5959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2209D5-72BF-4651-8F2F-5D9231EADBB7}" type="datetime1">
              <a:rPr lang="de-DE" smtClean="0"/>
              <a:t>25.01.2021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6EC43E-E148-4DEE-9338-F82F462C3EA2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1970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705BEC-F6E5-4011-9A29-D823629412E6}" type="datetime1">
              <a:rPr lang="de-DE" smtClean="0"/>
              <a:t>25.01.2021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79602E-1270-47DC-BFCB-42DA36E7975C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6262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0FE179-36EC-4627-A989-FE5EB610C5CB}" type="datetime1">
              <a:rPr lang="de-DE" smtClean="0"/>
              <a:t>25.01.2021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7DD076-8DB4-48C7-B895-A1260B90725C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0613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EEFD87-BCD8-45AB-A7F7-4A82A353A857}" type="datetime1">
              <a:rPr lang="de-DE" smtClean="0"/>
              <a:t>25.01.2021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0E44E5-0398-4191-9B2D-F0DAD5E0C968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7600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136031-8806-4AF0-B794-4CB49224A3F7}" type="datetime1">
              <a:rPr lang="de-DE" smtClean="0"/>
              <a:t>25.01.2021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AB857C-4FD1-45E7-A00A-7372B345DF34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7274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7C4F-C090-43EB-8C1F-8B78B92BBF82}" type="datetime1">
              <a:rPr lang="de-DE" smtClean="0"/>
              <a:t>25.01.2021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D88649-BC6C-44BE-B6EA-256A052FC7BF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083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ED89B14-ADB9-49A4-858F-8C7EC2B48AE7}" type="datetime1">
              <a:rPr lang="de-DE" smtClean="0"/>
              <a:t>25.01.2021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de-AT"/>
              <a:t>Kalkalpen,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58A8143-E989-4CA1-A699-C192FEA5A3A8}" type="slidenum">
              <a:rPr lang="de-AT" smtClean="0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9863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B71781B7-1ED4-4ADE-85A7-55DC05FE967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462"/>
            <a:ext cx="12192000" cy="3066288"/>
          </a:xfrm>
          <a:prstGeom prst="rect">
            <a:avLst/>
          </a:prstGeom>
        </p:spPr>
      </p:pic>
      <p:sp>
        <p:nvSpPr>
          <p:cNvPr id="3074" name="Titel 1"/>
          <p:cNvSpPr>
            <a:spLocks noGrp="1"/>
          </p:cNvSpPr>
          <p:nvPr>
            <p:ph type="ctrTitle"/>
          </p:nvPr>
        </p:nvSpPr>
        <p:spPr>
          <a:xfrm>
            <a:off x="2238375" y="1214439"/>
            <a:ext cx="7772400" cy="1470025"/>
          </a:xfrm>
        </p:spPr>
        <p:txBody>
          <a:bodyPr/>
          <a:lstStyle/>
          <a:p>
            <a:pPr eaLnBrk="1" hangingPunct="1"/>
            <a:r>
              <a:rPr lang="de-DE" dirty="0"/>
              <a:t>Unterwegs am Tennengebirge</a:t>
            </a:r>
            <a:endParaRPr lang="de-AT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DF199DF8-87EA-4FCA-82B7-FDCAA49147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120715"/>
            <a:ext cx="2051037" cy="283654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7FD03FEE-19C4-4D06-B1A5-C80D762BB6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841" y="3057220"/>
            <a:ext cx="2051037" cy="283654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F32C1A3B-2E4C-4CF8-A8FB-EBEC747C43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947" y="3120715"/>
            <a:ext cx="2051037" cy="28365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/>
          <p:cNvSpPr>
            <a:spLocks noGrp="1"/>
          </p:cNvSpPr>
          <p:nvPr>
            <p:ph type="title"/>
          </p:nvPr>
        </p:nvSpPr>
        <p:spPr>
          <a:xfrm>
            <a:off x="2927648" y="0"/>
            <a:ext cx="7283152" cy="1600200"/>
          </a:xfrm>
        </p:spPr>
        <p:txBody>
          <a:bodyPr/>
          <a:lstStyle/>
          <a:p>
            <a:pPr eaLnBrk="1" hangingPunct="1"/>
            <a:r>
              <a:rPr lang="de-DE" dirty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>Tennengebirge</a:t>
            </a:r>
            <a:endParaRPr lang="de-AT" dirty="0">
              <a:solidFill>
                <a:schemeClr val="bg1">
                  <a:lumMod val="9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503712" y="3140968"/>
            <a:ext cx="6552729" cy="2520280"/>
          </a:xfrm>
          <a:solidFill>
            <a:schemeClr val="bg1">
              <a:alpha val="21000"/>
            </a:schemeClr>
          </a:solidFill>
        </p:spPr>
        <p:txBody>
          <a:bodyPr>
            <a:normAutofit/>
          </a:bodyPr>
          <a:lstStyle/>
          <a:p>
            <a:pPr eaLnBrk="1" hangingPunct="1"/>
            <a:r>
              <a:rPr lang="de-DE" dirty="0"/>
              <a:t>Gebirgsgruppe in den Nördlichen Kalkalpen</a:t>
            </a:r>
          </a:p>
          <a:p>
            <a:pPr eaLnBrk="1" hangingPunct="1"/>
            <a:r>
              <a:rPr lang="de-DE" dirty="0"/>
              <a:t>60 km² großes Plateau-Gebirge</a:t>
            </a:r>
          </a:p>
          <a:p>
            <a:pPr eaLnBrk="1" hangingPunct="1"/>
            <a:r>
              <a:rPr lang="de-DE" dirty="0"/>
              <a:t>Seit 1982 Naturschutzgebiet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5D4E54A4-84F5-4DE8-A02F-56DF76CA6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de-DE" dirty="0"/>
              <a:t>Gipfel im Tennengebirge</a:t>
            </a:r>
            <a:endParaRPr lang="de-AT" dirty="0"/>
          </a:p>
        </p:txBody>
      </p:sp>
      <p:graphicFrame>
        <p:nvGraphicFramePr>
          <p:cNvPr id="7" name="Inhaltsplatzhalt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9093626"/>
              </p:ext>
            </p:extLst>
          </p:nvPr>
        </p:nvGraphicFramePr>
        <p:xfrm>
          <a:off x="3071664" y="1417638"/>
          <a:ext cx="6408712" cy="492586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30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56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 dirty="0" err="1"/>
                        <a:t>Raucheck</a:t>
                      </a:r>
                      <a:r>
                        <a:rPr lang="de-AT" sz="2800" dirty="0"/>
                        <a:t> (höchster Gipfel) 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2430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 dirty="0"/>
                        <a:t>Bleikogel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2412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 dirty="0" err="1"/>
                        <a:t>Werfener</a:t>
                      </a:r>
                      <a:r>
                        <a:rPr lang="de-AT" sz="2800" dirty="0"/>
                        <a:t> Hochthron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2363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/>
                        <a:t>Streitmandl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2360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5642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/>
                        <a:t>Tiroler Kogel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2324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 dirty="0" err="1"/>
                        <a:t>Eiskogel</a:t>
                      </a:r>
                      <a:endParaRPr lang="de-AT" sz="2800" dirty="0"/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2321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/>
                        <a:t>Wieselstein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2300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1460">
                <a:tc>
                  <a:txBody>
                    <a:bodyPr/>
                    <a:lstStyle/>
                    <a:p>
                      <a:pPr algn="l" fontAlgn="b"/>
                      <a:r>
                        <a:rPr lang="de-AT" sz="2800" dirty="0"/>
                        <a:t>Tauernkogel</a:t>
                      </a:r>
                    </a:p>
                  </a:txBody>
                  <a:tcPr marL="144000" marR="8709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2800" dirty="0"/>
                        <a:t>2247 m</a:t>
                      </a:r>
                    </a:p>
                  </a:txBody>
                  <a:tcPr marL="144000" marR="8709" marT="72000" marB="7200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85EE5AE-3DB8-45C8-8375-D4F69E244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ADEB162E-5C77-498C-BA53-087A76D3C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37928"/>
            <a:ext cx="12192000" cy="4720072"/>
          </a:xfrm>
          <a:prstGeom prst="rect">
            <a:avLst/>
          </a:prstGeom>
        </p:spPr>
      </p:pic>
      <p:sp>
        <p:nvSpPr>
          <p:cNvPr id="6146" name="Titel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268760"/>
          </a:xfrm>
        </p:spPr>
        <p:txBody>
          <a:bodyPr/>
          <a:lstStyle/>
          <a:p>
            <a:pPr eaLnBrk="1" hangingPunct="1"/>
            <a:r>
              <a:rPr lang="de-DE" dirty="0">
                <a:latin typeface="Arial" charset="0"/>
                <a:cs typeface="Arial" charset="0"/>
              </a:rPr>
              <a:t>Geologie</a:t>
            </a:r>
            <a:endParaRPr lang="de-AT" dirty="0">
              <a:latin typeface="Arial" charset="0"/>
              <a:cs typeface="Arial" charset="0"/>
            </a:endParaRPr>
          </a:p>
        </p:txBody>
      </p:sp>
      <p:sp>
        <p:nvSpPr>
          <p:cNvPr id="6147" name="Inhaltsplatzhalter 2"/>
          <p:cNvSpPr>
            <a:spLocks noGrp="1"/>
          </p:cNvSpPr>
          <p:nvPr>
            <p:ph idx="1"/>
          </p:nvPr>
        </p:nvSpPr>
        <p:spPr>
          <a:xfrm>
            <a:off x="479376" y="1600201"/>
            <a:ext cx="11593288" cy="964703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de-DE" dirty="0"/>
              <a:t>Stark verkarstetes Bergmassiv</a:t>
            </a:r>
          </a:p>
          <a:p>
            <a:pPr marL="0" indent="0" eaLnBrk="1" hangingPunct="1">
              <a:buNone/>
            </a:pPr>
            <a:r>
              <a:rPr lang="de-DE" dirty="0"/>
              <a:t>Aus Dachsteinkalk, der auf einem Sockel aus Ramsau-Dolomit liegt</a:t>
            </a:r>
          </a:p>
          <a:p>
            <a:pPr eaLnBrk="1" hangingPunct="1"/>
            <a:endParaRPr lang="de-DE" dirty="0">
              <a:latin typeface="Arial" charset="0"/>
              <a:cs typeface="Arial" charset="0"/>
            </a:endParaRPr>
          </a:p>
          <a:p>
            <a:pPr eaLnBrk="1" hangingPunct="1"/>
            <a:endParaRPr lang="de-AT" dirty="0">
              <a:latin typeface="Arial" charset="0"/>
              <a:cs typeface="Arial" charset="0"/>
            </a:endParaRP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EC75620A-8DF1-4119-BE24-D154A1D86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B12B4D3B-BA5A-41D3-9144-BE04B2F2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graphicFrame>
        <p:nvGraphicFramePr>
          <p:cNvPr id="3" name="Diagramm 2">
            <a:extLst>
              <a:ext uri="{FF2B5EF4-FFF2-40B4-BE49-F238E27FC236}">
                <a16:creationId xmlns:a16="http://schemas.microsoft.com/office/drawing/2014/main" id="{407A6342-66F4-4479-BC81-5530902DB3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0226937"/>
              </p:ext>
            </p:extLst>
          </p:nvPr>
        </p:nvGraphicFramePr>
        <p:xfrm>
          <a:off x="2032000" y="1700808"/>
          <a:ext cx="8128000" cy="4437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de-DE" dirty="0"/>
              <a:t>Forschungsgebiet </a:t>
            </a:r>
            <a:r>
              <a:rPr lang="de-DE" dirty="0" err="1"/>
              <a:t>Tennengebirge</a:t>
            </a:r>
            <a:endParaRPr lang="de-AT" dirty="0"/>
          </a:p>
        </p:txBody>
      </p:sp>
      <p:sp>
        <p:nvSpPr>
          <p:cNvPr id="7171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de-DE" dirty="0"/>
              <a:t>Landesverein für Höhlenkunde in Salzburg</a:t>
            </a:r>
          </a:p>
          <a:p>
            <a:pPr eaLnBrk="1" hangingPunct="1"/>
            <a:r>
              <a:rPr lang="de-DE" dirty="0"/>
              <a:t>Entdeckt immer wieder neue Höhlen</a:t>
            </a:r>
          </a:p>
          <a:p>
            <a:pPr eaLnBrk="1" hangingPunct="1"/>
            <a:r>
              <a:rPr lang="de-DE" dirty="0"/>
              <a:t>Erforscht bereits bekannte Höhlen</a:t>
            </a:r>
          </a:p>
          <a:p>
            <a:pPr eaLnBrk="1" hangingPunct="1"/>
            <a:r>
              <a:rPr lang="de-DE" dirty="0"/>
              <a:t>Veröffentlicht die Forschungsergebnisse</a:t>
            </a:r>
          </a:p>
          <a:p>
            <a:pPr eaLnBrk="1" hangingPunct="1">
              <a:buFont typeface="Arial" charset="0"/>
              <a:buNone/>
            </a:pPr>
            <a:endParaRPr lang="de-AT" dirty="0">
              <a:latin typeface="Arial" charset="0"/>
              <a:cs typeface="Arial" charset="0"/>
            </a:endParaRP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A97EC733-4175-4150-B61C-43587470C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>
          <a:xfrm>
            <a:off x="1415480" y="369839"/>
            <a:ext cx="8928992" cy="1008112"/>
          </a:xfrm>
        </p:spPr>
        <p:txBody>
          <a:bodyPr/>
          <a:lstStyle/>
          <a:p>
            <a:r>
              <a:rPr lang="de-AT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Danke für die Aufmerksamkeit!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E6E6C10-0A0C-493E-A36E-6BC22165C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AT"/>
              <a:t>Kalkalpen, Easy4me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50E9ECC-96C3-45B0-AEA8-EA764FD5CC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4437112"/>
            <a:ext cx="1301539" cy="18000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FBAE113F-65A4-41DA-ABF4-BAEE65FDBB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100" y="1353282"/>
            <a:ext cx="4177665" cy="53435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mph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07222 " pathEditMode="relative" rAng="0" ptsTypes="AA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2" presetClass="exit" presetSubtype="2" fill="hold" grpId="2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" dur="1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8" grpId="1"/>
      <p:bldP spid="9218" grpId="2"/>
    </p:bld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121</Words>
  <Application>Microsoft Office PowerPoint</Application>
  <PresentationFormat>Breitbild</PresentationFormat>
  <Paragraphs>50</Paragraphs>
  <Slides>7</Slides>
  <Notes>7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0" baseType="lpstr">
      <vt:lpstr>Arial</vt:lpstr>
      <vt:lpstr>Calibri</vt:lpstr>
      <vt:lpstr>Larissa</vt:lpstr>
      <vt:lpstr>Unterwegs am Tennengebirge</vt:lpstr>
      <vt:lpstr>Tennengebirge</vt:lpstr>
      <vt:lpstr>Gipfel im Tennengebirge</vt:lpstr>
      <vt:lpstr>Geologie</vt:lpstr>
      <vt:lpstr>PowerPoint-Präsentation</vt:lpstr>
      <vt:lpstr>Forschungsgebiet Tennengebirge</vt:lpstr>
      <vt:lpstr>Danke für die Aufmerksamkeit!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2021-01-22T14:53:30Z</dcterms:created>
  <dcterms:modified xsi:type="dcterms:W3CDTF">2021-01-25T09:24:29Z</dcterms:modified>
</cp:coreProperties>
</file>